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BX0tDoX9c9ImD2KcapFOQUaz/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181D96-A89D-4B49-86E5-F7C60FC9BF7F}">
  <a:tblStyle styleId="{9A181D96-A89D-4B49-86E5-F7C60FC9BF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34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BZMRWcEB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vid_A._Huffm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uffman_cod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Compression techniques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Part 1: The Huffman Algorithm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510370" y="851518"/>
            <a:ext cx="6184806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is big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Computer’s native language is binary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Text when translated into binary takes up a lot of space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Text:   	Mississippi Maps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                               M                </a:t>
            </a:r>
            <a:r>
              <a:rPr lang="en-US" dirty="0" err="1"/>
              <a:t>i</a:t>
            </a:r>
            <a:r>
              <a:rPr lang="en-US" dirty="0"/>
              <a:t>                  s                 </a:t>
            </a:r>
            <a:r>
              <a:rPr lang="en-US" dirty="0" err="1"/>
              <a:t>s</a:t>
            </a:r>
            <a:r>
              <a:rPr lang="en-US" dirty="0"/>
              <a:t>                 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Code:		01001101 01101001 01110011 01110011 01101001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                                s                 </a:t>
            </a:r>
            <a:r>
              <a:rPr lang="en-US" dirty="0" err="1"/>
              <a:t>s</a:t>
            </a:r>
            <a:r>
              <a:rPr lang="en-US" dirty="0"/>
              <a:t>                 </a:t>
            </a:r>
            <a:r>
              <a:rPr lang="en-US" dirty="0" err="1"/>
              <a:t>i</a:t>
            </a:r>
            <a:r>
              <a:rPr lang="en-US" dirty="0"/>
              <a:t>                  p                </a:t>
            </a:r>
            <a:r>
              <a:rPr lang="en-US" dirty="0" err="1"/>
              <a:t>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   		01110011 01110011 01101001 01110000 01110000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		      </a:t>
            </a:r>
            <a:r>
              <a:rPr lang="en-US" dirty="0" err="1"/>
              <a:t>i</a:t>
            </a:r>
            <a:r>
              <a:rPr lang="en-US" dirty="0"/>
              <a:t>                                     M               a               p                   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		01101001 00100000 01001101 01100001 01110000 01110011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More on this: 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https://www.youtube.com/watch?v=dYBZMRWcEBk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Huffman Algorithm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as an optimal lossless compression algorithm for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Invented in 1952 by David Huffman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https://en.wikipedia.org/wiki/David_A._Huffman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Variants of Huffman compression are still used for .zip files, network data transfer, high-definition television sets and .jpeg image files.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https://en.wikipedia.org/wiki/Huffman_coding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algorithm assigns binary codes to items of data and generates a unique coding scheme based on the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Decoding a Huffman message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Code: 	010101111101111100000100110010011100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Scheme:	</a:t>
            </a:r>
            <a:endParaRPr dirty="0"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2776169" y="2438793"/>
          <a:ext cx="1570350" cy="128016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{9A181D96-A89D-4B49-86E5-F7C60FC9BF7F}</a:tableStyleId>
              </a:tblPr>
              <a:tblGrid>
                <a:gridCol w="8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&lt;space&gt;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8" name="Google Shape;108;p4"/>
          <p:cNvSpPr txBox="1"/>
          <p:nvPr/>
        </p:nvSpPr>
        <p:spPr>
          <a:xfrm>
            <a:off x="838200" y="3968999"/>
            <a:ext cx="10515600" cy="2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 	010101111101111100000100110010011100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Decoded:       M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M     a    p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technique results in a compression that yields a 28% reduction from the standard ASCII to binary translation (we can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this better)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 Note: some codes are 2-bits, some 3-bits, some 4-bits.</a:t>
            </a:r>
            <a:endParaRPr dirty="0"/>
          </a:p>
        </p:txBody>
      </p:sp>
      <p:sp>
        <p:nvSpPr>
          <p:cNvPr id="109" name="Google Shape;109;p4"/>
          <p:cNvSpPr/>
          <p:nvPr/>
        </p:nvSpPr>
        <p:spPr>
          <a:xfrm>
            <a:off x="2776169" y="3963309"/>
            <a:ext cx="536526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312690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673642" y="3964737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034584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4395536" y="3964736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756483" y="3963314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5117430" y="3963314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5478376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839322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200269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561215" y="3963312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922160" y="3963311"/>
            <a:ext cx="721894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7644051" y="3963310"/>
            <a:ext cx="536526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180577" y="3963310"/>
            <a:ext cx="721889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902466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Decoding a Huffman message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Code: 	010101111101111100000100110010011100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Scheme:	</a:t>
            </a:r>
            <a:endParaRPr dirty="0"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2776169" y="2438793"/>
          <a:ext cx="1570350" cy="128016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{9A181D96-A89D-4B49-86E5-F7C60FC9BF7F}</a:tableStyleId>
              </a:tblPr>
              <a:tblGrid>
                <a:gridCol w="8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&lt;space&gt;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8" name="Google Shape;108;p4"/>
          <p:cNvSpPr txBox="1"/>
          <p:nvPr/>
        </p:nvSpPr>
        <p:spPr>
          <a:xfrm>
            <a:off x="838200" y="3968999"/>
            <a:ext cx="10515600" cy="2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 	010101111101111100000100110010011100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Decoded:       M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M     a    p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Since different codes have different bit-lengths, there can be no code for a letter that is the same as a subset of a code for a different letter.</a:t>
            </a:r>
            <a:endParaRPr dirty="0"/>
          </a:p>
        </p:txBody>
      </p:sp>
      <p:sp>
        <p:nvSpPr>
          <p:cNvPr id="109" name="Google Shape;109;p4"/>
          <p:cNvSpPr/>
          <p:nvPr/>
        </p:nvSpPr>
        <p:spPr>
          <a:xfrm>
            <a:off x="2776169" y="3963309"/>
            <a:ext cx="536526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312690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673642" y="3964737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034584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4395536" y="3964736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756483" y="3963314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5117430" y="3963314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5478376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839322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200269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561215" y="3963312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922160" y="3963311"/>
            <a:ext cx="721894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7644051" y="3963310"/>
            <a:ext cx="536526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180577" y="3963310"/>
            <a:ext cx="721889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902466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78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Decoding a Huffman message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Code: 	010101111101111100000100110010011100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Scheme:	</a:t>
            </a:r>
            <a:endParaRPr dirty="0"/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2776169" y="2438793"/>
          <a:ext cx="1570350" cy="128016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{9A181D96-A89D-4B49-86E5-F7C60FC9BF7F}</a:tableStyleId>
              </a:tblPr>
              <a:tblGrid>
                <a:gridCol w="8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&lt;space&gt;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0111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00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1" name="Google Shape;131;p5"/>
          <p:cNvSpPr txBox="1"/>
          <p:nvPr/>
        </p:nvSpPr>
        <p:spPr>
          <a:xfrm>
            <a:off x="838200" y="3955748"/>
            <a:ext cx="10515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 	010101111101111100000100110010011100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Decoded:       M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M     a    p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decoder that traversed through the Code string and examined each possible substring for its equivalent sequence in the Scheme would be inefficient (especially for very long codes).</a:t>
            </a:r>
            <a:endParaRPr dirty="0"/>
          </a:p>
        </p:txBody>
      </p:sp>
      <p:sp>
        <p:nvSpPr>
          <p:cNvPr id="132" name="Google Shape;132;p5"/>
          <p:cNvSpPr/>
          <p:nvPr/>
        </p:nvSpPr>
        <p:spPr>
          <a:xfrm>
            <a:off x="2776169" y="3963309"/>
            <a:ext cx="536526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312690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3673642" y="3964737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4034584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4395536" y="3964736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756483" y="3963314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5117430" y="3963314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478376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839322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200269" y="3963313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561215" y="3963312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922160" y="3963311"/>
            <a:ext cx="721894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644051" y="3963310"/>
            <a:ext cx="536526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8180577" y="3963310"/>
            <a:ext cx="721889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8902466" y="3963309"/>
            <a:ext cx="360947" cy="10521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Huffman tree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838200" y="1440799"/>
            <a:ext cx="105156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Text (0’s and 1’s) from a file are placed into a Huffman binary tree: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	If you have a 0, move to the left subtree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	If you have a 1, move to the right subtree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Continue until you arrive at a leaf which contains the decoded letter you want.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Scheme:		Huffman tree:</a:t>
            </a:r>
            <a:endParaRPr sz="2400" dirty="0"/>
          </a:p>
        </p:txBody>
      </p:sp>
      <p:graphicFrame>
        <p:nvGraphicFramePr>
          <p:cNvPr id="153" name="Google Shape;153;p6"/>
          <p:cNvGraphicFramePr/>
          <p:nvPr>
            <p:extLst>
              <p:ext uri="{D42A27DB-BD31-4B8C-83A1-F6EECF244321}">
                <p14:modId xmlns:p14="http://schemas.microsoft.com/office/powerpoint/2010/main" val="2392043628"/>
              </p:ext>
            </p:extLst>
          </p:nvPr>
        </p:nvGraphicFramePr>
        <p:xfrm>
          <a:off x="838210" y="3633591"/>
          <a:ext cx="2861593" cy="307877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{9A181D96-A89D-4B49-86E5-F7C60FC9BF7F}</a:tableStyleId>
              </a:tblPr>
              <a:tblGrid>
                <a:gridCol w="161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7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&lt;space&gt;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0110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010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0111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/>
                        <a:t>i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3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11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2151" y="3156593"/>
            <a:ext cx="2698059" cy="351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Decoding using the Huffman tree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838200" y="1420562"/>
            <a:ext cx="11353800" cy="1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 0            1            0            1            0            1            1            1            1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left        right       left       right       left       right      </a:t>
            </a: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Decoded:           </a:t>
            </a:r>
            <a:r>
              <a:rPr lang="en-US" sz="2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n-US" sz="12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(reset)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-US" sz="28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(reset)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s </a:t>
            </a:r>
            <a:r>
              <a:rPr lang="en-US" sz="11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(reset)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s </a:t>
            </a:r>
            <a:r>
              <a:rPr lang="en-US" sz="12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(reset) </a:t>
            </a:r>
            <a:endParaRPr sz="28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3370" y="2913899"/>
            <a:ext cx="3065655" cy="399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1764631" y="1405356"/>
            <a:ext cx="2855495" cy="468395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620126" y="1405315"/>
            <a:ext cx="2541905" cy="468395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7162031" y="1405315"/>
            <a:ext cx="2541905" cy="468395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9703936" y="1405314"/>
            <a:ext cx="1883025" cy="468395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Compression Lab</a:t>
            </a:r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Part 1: deHuffman_shell.java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2 file names are linked from a string read in from the client: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A binary message, like message.maips.txt (given)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An accompanying Huffman coding scheme, like scheme.maips.txt (given)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Build a </a:t>
            </a:r>
            <a:r>
              <a:rPr lang="en-US" dirty="0" err="1"/>
              <a:t>huffmanTree</a:t>
            </a:r>
            <a:r>
              <a:rPr lang="en-US" dirty="0"/>
              <a:t> from the scheme read in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Decode the compressed binary message and output the results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614</Words>
  <Application>Microsoft Office PowerPoint</Application>
  <PresentationFormat>Widescreen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Compression techniques</vt:lpstr>
      <vt:lpstr>Data is big</vt:lpstr>
      <vt:lpstr>The Huffman Algorithm</vt:lpstr>
      <vt:lpstr>Decoding a Huffman message</vt:lpstr>
      <vt:lpstr>Decoding a Huffman message</vt:lpstr>
      <vt:lpstr>Decoding a Huffman message</vt:lpstr>
      <vt:lpstr>The Huffman tree</vt:lpstr>
      <vt:lpstr>Decoding using the Huffman tree</vt:lpstr>
      <vt:lpstr>Compression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techniques</dc:title>
  <dc:creator>Oberle, Doug R</dc:creator>
  <cp:lastModifiedBy>Oberle, Doug R</cp:lastModifiedBy>
  <cp:revision>5</cp:revision>
  <dcterms:created xsi:type="dcterms:W3CDTF">2021-04-06T22:41:49Z</dcterms:created>
  <dcterms:modified xsi:type="dcterms:W3CDTF">2022-04-12T13:23:29Z</dcterms:modified>
</cp:coreProperties>
</file>