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578A-8539-4298-8397-1F81D7BA081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A710-B2D5-4D37-B257-471A782A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and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Venn Diagrams, Traversing and Flip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key:Anna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Otto, value: C</a:t>
            </a:r>
          </a:p>
          <a:p>
            <a:r>
              <a:rPr lang="en-US" dirty="0" smtClean="0"/>
              <a:t>Is “C” in the keyset of </a:t>
            </a:r>
            <a:r>
              <a:rPr lang="en-US" dirty="0" err="1" smtClean="0"/>
              <a:t>ans</a:t>
            </a:r>
            <a:r>
              <a:rPr lang="en-US" dirty="0" smtClean="0"/>
              <a:t>? Yes</a:t>
            </a:r>
            <a:r>
              <a:rPr lang="en-US" dirty="0"/>
              <a:t>.</a:t>
            </a:r>
          </a:p>
          <a:p>
            <a:r>
              <a:rPr lang="en-US" dirty="0"/>
              <a:t>Retrieve the value from </a:t>
            </a:r>
            <a:r>
              <a:rPr lang="en-US" dirty="0" err="1"/>
              <a:t>ans</a:t>
            </a:r>
            <a:r>
              <a:rPr lang="en-US" dirty="0"/>
              <a:t> given the key </a:t>
            </a:r>
            <a:r>
              <a:rPr lang="en-US" dirty="0" smtClean="0"/>
              <a:t>“C” </a:t>
            </a:r>
            <a:r>
              <a:rPr lang="en-US" dirty="0"/>
              <a:t>(an </a:t>
            </a:r>
            <a:r>
              <a:rPr lang="en-US" dirty="0" err="1"/>
              <a:t>ArrayList</a:t>
            </a:r>
            <a:r>
              <a:rPr lang="en-US" dirty="0"/>
              <a:t> of String) and add </a:t>
            </a:r>
            <a:r>
              <a:rPr lang="en-US" dirty="0" smtClean="0"/>
              <a:t>“Otto” </a:t>
            </a:r>
            <a:r>
              <a:rPr lang="en-US" dirty="0"/>
              <a:t>to it.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36297" y="1383406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6296" y="1752738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[Anna, Bob]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9925" y="2491402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9924" y="2860734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Hanah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360525" y="2122070"/>
            <a:ext cx="605305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96898" y="2491402"/>
            <a:ext cx="144028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897" y="2860734"/>
            <a:ext cx="1440289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[Nan, </a:t>
            </a:r>
            <a:r>
              <a:rPr lang="en-US" b="1" dirty="0" smtClean="0">
                <a:solidFill>
                  <a:srgbClr val="0070C0"/>
                </a:solidFill>
              </a:rPr>
              <a:t>Otto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>
            <a:off x="9956441" y="2122070"/>
            <a:ext cx="1166074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3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key:Anna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</a:t>
            </a:r>
            <a:r>
              <a:rPr lang="en-US" dirty="0" err="1" smtClean="0">
                <a:solidFill>
                  <a:srgbClr val="C00000"/>
                </a:solidFill>
              </a:rPr>
              <a:t>Sas</a:t>
            </a:r>
            <a:r>
              <a:rPr lang="en-US" dirty="0" smtClean="0">
                <a:solidFill>
                  <a:srgbClr val="C00000"/>
                </a:solidFill>
              </a:rPr>
              <a:t>, value: A</a:t>
            </a:r>
          </a:p>
          <a:p>
            <a:r>
              <a:rPr lang="en-US" dirty="0" smtClean="0"/>
              <a:t>Is “A” in the keyset of </a:t>
            </a:r>
            <a:r>
              <a:rPr lang="en-US" dirty="0" err="1" smtClean="0"/>
              <a:t>ans</a:t>
            </a:r>
            <a:r>
              <a:rPr lang="en-US" dirty="0" smtClean="0"/>
              <a:t>? Yes</a:t>
            </a:r>
            <a:r>
              <a:rPr lang="en-US" dirty="0"/>
              <a:t>.</a:t>
            </a:r>
          </a:p>
          <a:p>
            <a:r>
              <a:rPr lang="en-US" dirty="0"/>
              <a:t>Retrieve the value from </a:t>
            </a:r>
            <a:r>
              <a:rPr lang="en-US" dirty="0" err="1"/>
              <a:t>ans</a:t>
            </a:r>
            <a:r>
              <a:rPr lang="en-US" dirty="0"/>
              <a:t> given the key </a:t>
            </a:r>
            <a:r>
              <a:rPr lang="en-US" dirty="0" smtClean="0"/>
              <a:t>“A” </a:t>
            </a:r>
            <a:r>
              <a:rPr lang="en-US" dirty="0"/>
              <a:t>(an </a:t>
            </a:r>
            <a:r>
              <a:rPr lang="en-US" dirty="0" err="1"/>
              <a:t>ArrayList</a:t>
            </a:r>
            <a:r>
              <a:rPr lang="en-US" dirty="0"/>
              <a:t> of String) and add </a:t>
            </a:r>
            <a:r>
              <a:rPr lang="en-US" dirty="0" smtClean="0"/>
              <a:t>“</a:t>
            </a:r>
            <a:r>
              <a:rPr lang="en-US" dirty="0" err="1" smtClean="0"/>
              <a:t>Sas</a:t>
            </a:r>
            <a:r>
              <a:rPr lang="en-US" dirty="0" smtClean="0"/>
              <a:t>” </a:t>
            </a:r>
            <a:r>
              <a:rPr lang="en-US" dirty="0"/>
              <a:t>to it.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36297" y="1383406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6296" y="1752738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[Anna, Bob]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9925" y="2491402"/>
            <a:ext cx="144028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9924" y="2860734"/>
            <a:ext cx="1440289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Hanah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Sas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360525" y="2122070"/>
            <a:ext cx="605305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96898" y="2491402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897" y="2860734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[Nan, Otto]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>
            <a:off x="9956441" y="2122070"/>
            <a:ext cx="1166074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312" y="1092631"/>
            <a:ext cx="8710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Given: 		Map&lt;String, String&gt; m</a:t>
            </a:r>
          </a:p>
          <a:p>
            <a:r>
              <a:rPr lang="en-US" dirty="0" smtClean="0"/>
              <a:t>Flip m into: 	Map&lt;String, </a:t>
            </a:r>
            <a:r>
              <a:rPr lang="en-US" dirty="0" err="1" smtClean="0"/>
              <a:t>ArrayList</a:t>
            </a:r>
            <a:r>
              <a:rPr lang="en-US" dirty="0" smtClean="0"/>
              <a:t>&lt;String&gt;&gt; </a:t>
            </a:r>
            <a:r>
              <a:rPr lang="en-US" dirty="0" err="1" smtClean="0"/>
              <a:t>ans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for(String name : </a:t>
            </a:r>
            <a:r>
              <a:rPr lang="en-US" b="1" dirty="0" err="1" smtClean="0">
                <a:solidFill>
                  <a:srgbClr val="7030A0"/>
                </a:solidFill>
              </a:rPr>
              <a:t>m.keySet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String grade = </a:t>
            </a:r>
            <a:r>
              <a:rPr lang="en-US" b="1" dirty="0" err="1" smtClean="0">
                <a:solidFill>
                  <a:srgbClr val="7030A0"/>
                </a:solidFill>
              </a:rPr>
              <a:t>m.get</a:t>
            </a:r>
            <a:r>
              <a:rPr lang="en-US" b="1" dirty="0" smtClean="0">
                <a:solidFill>
                  <a:srgbClr val="7030A0"/>
                </a:solidFill>
              </a:rPr>
              <a:t>(name);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 (we can’t find grade within the keyset of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make a new List of Strings and add name into it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     put a new element into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where the grade is the key and the List is the value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else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(</a:t>
            </a:r>
            <a:r>
              <a:rPr lang="en-US" b="1" dirty="0" err="1" smtClean="0">
                <a:solidFill>
                  <a:srgbClr val="7030A0"/>
                </a:solidFill>
              </a:rPr>
              <a:t>ans.get</a:t>
            </a:r>
            <a:r>
              <a:rPr lang="en-US" b="1" dirty="0" smtClean="0">
                <a:solidFill>
                  <a:srgbClr val="7030A0"/>
                </a:solidFill>
              </a:rPr>
              <a:t>(grade)).add(name);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  <a:r>
              <a:rPr lang="en-US" dirty="0" smtClean="0"/>
              <a:t>	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ArrayList</a:t>
            </a:r>
            <a:r>
              <a:rPr lang="en-US" dirty="0" smtClean="0">
                <a:solidFill>
                  <a:srgbClr val="C00000"/>
                </a:solidFill>
              </a:rPr>
              <a:t>&lt;String&gt; value that we get from the </a:t>
            </a:r>
            <a:r>
              <a:rPr lang="en-US" dirty="0" err="1" smtClean="0">
                <a:solidFill>
                  <a:srgbClr val="C00000"/>
                </a:solidFill>
              </a:rPr>
              <a:t>ans</a:t>
            </a:r>
            <a:r>
              <a:rPr lang="en-US" dirty="0" smtClean="0">
                <a:solidFill>
                  <a:srgbClr val="C00000"/>
                </a:solidFill>
              </a:rPr>
              <a:t> map given the name as the key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2975675" y="4196169"/>
            <a:ext cx="244097" cy="133672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Union					  Intersection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2" y="1249251"/>
            <a:ext cx="4876542" cy="48765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58" y="1244958"/>
            <a:ext cx="4833870" cy="48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s1-&gt;s2		Difference s2-&gt;s1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33045" cy="41330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50" y="1320420"/>
            <a:ext cx="4503313" cy="45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Exclusion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13" y="1446983"/>
            <a:ext cx="4782355" cy="4782355"/>
          </a:xfrm>
        </p:spPr>
      </p:pic>
    </p:spTree>
    <p:extLst>
      <p:ext uri="{BB962C8B-B14F-4D97-AF65-F5344CB8AC3E}">
        <p14:creationId xmlns:p14="http://schemas.microsoft.com/office/powerpoint/2010/main" val="3170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Traversing a Set: enhanced loop vs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626"/>
            <a:ext cx="10768781" cy="1537007"/>
          </a:xfrm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sum = 0;		</a:t>
            </a:r>
            <a:r>
              <a:rPr lang="en-US" dirty="0" smtClean="0">
                <a:solidFill>
                  <a:srgbClr val="C00000"/>
                </a:solidFill>
              </a:rPr>
              <a:t>//name of the set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for(Integer x:numSet)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	     sum += x;		</a:t>
            </a:r>
            <a:r>
              <a:rPr lang="en-US" dirty="0" smtClean="0">
                <a:solidFill>
                  <a:srgbClr val="C00000"/>
                </a:solidFill>
              </a:rPr>
              <a:t>//type that the set stores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32787" y="1430594"/>
            <a:ext cx="368710" cy="2802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75935" y="2053201"/>
            <a:ext cx="1725562" cy="277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672633"/>
            <a:ext cx="10990006" cy="393464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sum = 0;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Iterator it = </a:t>
            </a:r>
            <a:r>
              <a:rPr lang="en-US" b="1" dirty="0" err="1" smtClean="0">
                <a:solidFill>
                  <a:srgbClr val="7030A0"/>
                </a:solidFill>
              </a:rPr>
              <a:t>numSet.iterator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while(</a:t>
            </a:r>
            <a:r>
              <a:rPr lang="en-US" b="1" dirty="0" err="1" smtClean="0">
                <a:solidFill>
                  <a:srgbClr val="7030A0"/>
                </a:solidFill>
              </a:rPr>
              <a:t>it.hasNext</a:t>
            </a:r>
            <a:r>
              <a:rPr lang="en-US" b="1" dirty="0" smtClean="0">
                <a:solidFill>
                  <a:srgbClr val="7030A0"/>
                </a:solidFill>
              </a:rPr>
              <a:t>())	</a:t>
            </a:r>
            <a:r>
              <a:rPr lang="en-US" dirty="0">
                <a:solidFill>
                  <a:srgbClr val="C00000"/>
                </a:solidFill>
              </a:rPr>
              <a:t>//there is another item in the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	      Integer x = </a:t>
            </a:r>
            <a:r>
              <a:rPr lang="en-US" b="1" dirty="0" err="1" smtClean="0">
                <a:solidFill>
                  <a:srgbClr val="7030A0"/>
                </a:solidFill>
              </a:rPr>
              <a:t>it.next</a:t>
            </a:r>
            <a:r>
              <a:rPr lang="en-US" b="1" dirty="0" smtClean="0">
                <a:solidFill>
                  <a:srgbClr val="7030A0"/>
                </a:solidFill>
              </a:rPr>
              <a:t>();	</a:t>
            </a:r>
            <a:r>
              <a:rPr lang="en-US" i="1" dirty="0" smtClean="0">
                <a:solidFill>
                  <a:srgbClr val="C00000"/>
                </a:solidFill>
              </a:rPr>
              <a:t>//retrieve </a:t>
            </a:r>
            <a:r>
              <a:rPr lang="en-US" dirty="0" smtClean="0">
                <a:solidFill>
                  <a:srgbClr val="C00000"/>
                </a:solidFill>
              </a:rPr>
              <a:t>current item and move to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	      sum += x;		</a:t>
            </a:r>
            <a:r>
              <a:rPr lang="en-US" dirty="0" smtClean="0">
                <a:solidFill>
                  <a:srgbClr val="C00000"/>
                </a:solidFill>
              </a:rPr>
              <a:t>//the next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70091" y="4940710"/>
            <a:ext cx="231057" cy="63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62949" y="3917285"/>
            <a:ext cx="784122" cy="352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key:Anna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value: 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Anna, value: B</a:t>
            </a:r>
          </a:p>
          <a:p>
            <a:r>
              <a:rPr lang="en-US" dirty="0" smtClean="0"/>
              <a:t>Is “B” in the keyset of </a:t>
            </a:r>
            <a:r>
              <a:rPr lang="en-US" dirty="0" err="1" smtClean="0"/>
              <a:t>ans</a:t>
            </a:r>
            <a:r>
              <a:rPr lang="en-US" dirty="0" smtClean="0"/>
              <a:t>?  No.</a:t>
            </a:r>
          </a:p>
          <a:p>
            <a:r>
              <a:rPr lang="en-US" dirty="0" smtClean="0"/>
              <a:t>Put a new element in </a:t>
            </a:r>
            <a:r>
              <a:rPr lang="en-US" dirty="0" err="1" smtClean="0"/>
              <a:t>ans</a:t>
            </a:r>
            <a:r>
              <a:rPr lang="en-US" dirty="0" smtClean="0"/>
              <a:t> with the key “B” and the value an </a:t>
            </a:r>
            <a:r>
              <a:rPr lang="en-US" dirty="0" err="1" smtClean="0"/>
              <a:t>ArrayList</a:t>
            </a:r>
            <a:r>
              <a:rPr lang="en-US" dirty="0" smtClean="0"/>
              <a:t> with “Anna” added.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36298" y="1383406"/>
            <a:ext cx="1277156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36297" y="1752738"/>
            <a:ext cx="1277156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1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key:Anna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Bob, value: B</a:t>
            </a:r>
          </a:p>
          <a:p>
            <a:r>
              <a:rPr lang="en-US" dirty="0" smtClean="0"/>
              <a:t>Is “B” in the keyset of </a:t>
            </a:r>
            <a:r>
              <a:rPr lang="en-US" dirty="0" err="1" smtClean="0"/>
              <a:t>ans</a:t>
            </a:r>
            <a:r>
              <a:rPr lang="en-US" dirty="0" smtClean="0"/>
              <a:t>?  Yes.</a:t>
            </a:r>
          </a:p>
          <a:p>
            <a:r>
              <a:rPr lang="en-US" dirty="0" smtClean="0"/>
              <a:t>Retrieve the value from </a:t>
            </a:r>
            <a:r>
              <a:rPr lang="en-US" dirty="0" err="1" smtClean="0"/>
              <a:t>ans</a:t>
            </a:r>
            <a:r>
              <a:rPr lang="en-US" dirty="0" smtClean="0"/>
              <a:t> given the key “B” (an </a:t>
            </a:r>
            <a:r>
              <a:rPr lang="en-US" dirty="0" err="1" smtClean="0"/>
              <a:t>ArrayList</a:t>
            </a:r>
            <a:r>
              <a:rPr lang="en-US" dirty="0" smtClean="0"/>
              <a:t> of String) and add “Bob” to it.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36297" y="1383406"/>
            <a:ext cx="144028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36296" y="1752738"/>
            <a:ext cx="1440289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[Anna, </a:t>
            </a:r>
            <a:r>
              <a:rPr lang="en-US" b="1" dirty="0" smtClean="0">
                <a:solidFill>
                  <a:srgbClr val="0070C0"/>
                </a:solidFill>
              </a:rPr>
              <a:t>Bob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8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key:Anna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</a:t>
            </a:r>
            <a:r>
              <a:rPr lang="en-US" dirty="0" err="1" smtClean="0">
                <a:solidFill>
                  <a:srgbClr val="C00000"/>
                </a:solidFill>
              </a:rPr>
              <a:t>Hanah</a:t>
            </a:r>
            <a:r>
              <a:rPr lang="en-US" dirty="0" smtClean="0">
                <a:solidFill>
                  <a:srgbClr val="C00000"/>
                </a:solidFill>
              </a:rPr>
              <a:t>, value: A</a:t>
            </a:r>
          </a:p>
          <a:p>
            <a:r>
              <a:rPr lang="en-US" dirty="0" smtClean="0"/>
              <a:t>Is “A” in the keyset of </a:t>
            </a:r>
            <a:r>
              <a:rPr lang="en-US" dirty="0" err="1" smtClean="0"/>
              <a:t>ans</a:t>
            </a:r>
            <a:r>
              <a:rPr lang="en-US" dirty="0" smtClean="0"/>
              <a:t>?  No.</a:t>
            </a:r>
          </a:p>
          <a:p>
            <a:r>
              <a:rPr lang="en-US" dirty="0" smtClean="0"/>
              <a:t>Put a new element in </a:t>
            </a:r>
            <a:r>
              <a:rPr lang="en-US" dirty="0" err="1" smtClean="0"/>
              <a:t>ans</a:t>
            </a:r>
            <a:r>
              <a:rPr lang="en-US" dirty="0" smtClean="0"/>
              <a:t> with the key “A” and the value an </a:t>
            </a:r>
            <a:r>
              <a:rPr lang="en-US" dirty="0" err="1" smtClean="0"/>
              <a:t>ArrayList</a:t>
            </a:r>
            <a:r>
              <a:rPr lang="en-US" dirty="0" smtClean="0"/>
              <a:t> with “</a:t>
            </a:r>
            <a:r>
              <a:rPr lang="en-US" dirty="0" err="1" smtClean="0"/>
              <a:t>Hanah</a:t>
            </a:r>
            <a:r>
              <a:rPr lang="en-US" dirty="0" smtClean="0"/>
              <a:t>” added.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36297" y="1383406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6296" y="1752738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[Anna, Bob]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99925" y="2491402"/>
            <a:ext cx="144028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99924" y="2860734"/>
            <a:ext cx="1440289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Hanah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360525" y="2122070"/>
            <a:ext cx="605305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Flipping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3"/>
            <a:ext cx="10515600" cy="5151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map m		current traverse value		map </a:t>
            </a:r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4558" y="1558344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Nan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4558" y="1939757"/>
            <a:ext cx="1030310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248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Bob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248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88783" y="249635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Otto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8783" y="2865687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44" y="3691943"/>
            <a:ext cx="115802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key:Anna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93" y="4061275"/>
            <a:ext cx="11719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7713" y="3691943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key:Hanah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712" y="4061275"/>
            <a:ext cx="127715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07853" y="3691943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err="1" smtClean="0"/>
              <a:t>Sas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7853" y="4061275"/>
            <a:ext cx="10303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value: 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1712890" y="2309089"/>
            <a:ext cx="656823" cy="187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902057" y="3235019"/>
            <a:ext cx="372952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88960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4293" y="3235019"/>
            <a:ext cx="508715" cy="456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2338588" y="2309089"/>
            <a:ext cx="750195" cy="371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4879" y="1300767"/>
            <a:ext cx="31553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key: Nan, value: C</a:t>
            </a:r>
          </a:p>
          <a:p>
            <a:r>
              <a:rPr lang="en-US" dirty="0" smtClean="0"/>
              <a:t>Is “C” in the keyset of </a:t>
            </a:r>
            <a:r>
              <a:rPr lang="en-US" dirty="0" err="1" smtClean="0"/>
              <a:t>ans</a:t>
            </a:r>
            <a:r>
              <a:rPr lang="en-US" dirty="0" smtClean="0"/>
              <a:t>?  No.</a:t>
            </a:r>
          </a:p>
          <a:p>
            <a:r>
              <a:rPr lang="en-US" dirty="0" smtClean="0"/>
              <a:t>Put a new element in </a:t>
            </a:r>
            <a:r>
              <a:rPr lang="en-US" dirty="0" err="1" smtClean="0"/>
              <a:t>ans</a:t>
            </a:r>
            <a:r>
              <a:rPr lang="en-US" dirty="0" smtClean="0"/>
              <a:t> with the key “C” and the value an </a:t>
            </a:r>
            <a:r>
              <a:rPr lang="en-US" dirty="0" err="1" smtClean="0"/>
              <a:t>ArrayList</a:t>
            </a:r>
            <a:r>
              <a:rPr lang="en-US" dirty="0" smtClean="0"/>
              <a:t> with “Nan” added.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36297" y="1383406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6296" y="1752738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[Anna, Bob]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9925" y="2491402"/>
            <a:ext cx="14402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9924" y="2860734"/>
            <a:ext cx="144028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Hanah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360525" y="2122070"/>
            <a:ext cx="605305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96898" y="2491402"/>
            <a:ext cx="144028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key:C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897" y="2860734"/>
            <a:ext cx="1440289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[Nan]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>
            <a:off x="9956441" y="2122070"/>
            <a:ext cx="1166074" cy="3693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5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564</Words>
  <Application>Microsoft Office PowerPoint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Sets and Maps</vt:lpstr>
      <vt:lpstr>          Union       Intersection</vt:lpstr>
      <vt:lpstr>Difference s1-&gt;s2  Difference s2-&gt;s1</vt:lpstr>
      <vt:lpstr>     Exclusion</vt:lpstr>
      <vt:lpstr>Traversing a Set: enhanced loop vs Iterator</vt:lpstr>
      <vt:lpstr>Flipping a map</vt:lpstr>
      <vt:lpstr>Flipping a map</vt:lpstr>
      <vt:lpstr>Flipping a map</vt:lpstr>
      <vt:lpstr>Flipping a map</vt:lpstr>
      <vt:lpstr>Flipping a map</vt:lpstr>
      <vt:lpstr>Flipping a map</vt:lpstr>
      <vt:lpstr>Flipping a map</vt:lpstr>
    </vt:vector>
  </TitlesOfParts>
  <Company>Fairfax County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Maps</dc:title>
  <dc:creator>Oberle, Doug R</dc:creator>
  <cp:lastModifiedBy>Oberle, Doug R</cp:lastModifiedBy>
  <cp:revision>8</cp:revision>
  <dcterms:created xsi:type="dcterms:W3CDTF">2017-10-31T12:10:34Z</dcterms:created>
  <dcterms:modified xsi:type="dcterms:W3CDTF">2017-10-31T15:25:02Z</dcterms:modified>
</cp:coreProperties>
</file>