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0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38CE7-9BDF-FC02-47D4-2AE65D1A8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5FFBAD-100F-852A-7925-ADCBF3D2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0278D-DE4D-F07A-AB65-B0CCD9B7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500AC-8244-6887-EE24-C06E71A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A974B-140F-BFB8-CEFD-5519070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9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4E1DD-6E70-31BC-E557-D3A9E35B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A303C4-7939-34C6-FD7E-094F42FE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DD8880-8D8B-382C-ECF8-641CAA15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AB2FA-86CF-0D8B-8BBA-34FEE318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607556-82FB-7DDE-8F21-CAB59A10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35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717ECE-F384-CFBB-648A-B57FC5B45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B4910A-AD46-06BE-D763-A7E1524E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47839-4B69-3C1F-F352-0F10F27E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558B81-5DB0-19BA-8971-6CCC6B74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719F3-2619-4B61-9077-F58095E9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42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B008A-0221-737F-94A7-35E6B5DD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1D51E-AFAB-F4D4-B6DF-E720BF57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486A7-7E93-450E-48D8-E96A6FE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5761E3-B4A0-8276-381F-3803635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1264A-C67B-64FF-D9A5-0A1EF260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1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DA67-D447-E3A2-5D7C-8BECD4E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E2F36-65D7-7FE3-887C-70BF1E621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1A8A3-6383-0613-08A6-439E9F26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3EDBC-024F-ABEE-0F06-0651407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E97273-BD0E-1666-69F8-8715447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9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92487-124D-63DB-640E-1D5C768A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F3703-CBEC-0059-9D91-C7C67B74A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05586-360A-A7A3-2359-5D512DDD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477AA8-54C9-6611-0755-2872EF2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4FA91-382D-AFE7-71B6-B0DFBB8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0B4CD5-56C6-30AC-F897-CFE4F4AE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87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A786A-F4BD-C889-3D34-05803478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90FB8B-F54B-BA23-3948-CF1CF4B6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A57830-56CA-F3CC-E8BD-42B2ED52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C7A410-0F10-5873-E770-F18E5A74B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B14B9E-F8F2-1920-7E5E-1F2C57BF6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36BE38-D844-0C7C-46BA-25978A3D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BABD8-78D2-2E42-C85A-34CCABEC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4D9869-941A-8253-FD1A-0B89DA0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69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C7DC4-0551-5EA5-887F-5E711698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E212A8-465F-AE84-313C-39A3BDE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BBB01D-8980-59BE-9FC1-08B7B59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719FED-0A48-A1F6-3D45-A0DD9EFE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098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ECCBE-E992-F92F-6458-CD88106B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57061D-2A11-0335-1A72-BF313A7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70745-43A0-C7E6-F7D4-C6C4DBCB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2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D0E-A3F6-0DCF-7EA0-1BC91674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9D8FC-9F11-DCE4-36E2-FB616212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AC7577-5D08-A27F-AD38-2FC018D5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C5B7E0-2164-C33B-7DEE-F5DEE74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A7F793-5BAE-2079-7CF5-2577C98A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5B899-EDD4-0295-6E21-AEB40591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181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C1161-D561-171C-94DD-B9B8202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32CD43-D2E2-B21E-E37B-AFB70272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288CA-0A45-AF5E-1E66-0355A516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867C6-FDD9-70EF-3095-884E1962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6FD9B7-D4F7-DBE0-6A53-6892A3A9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71A0C-7C64-C0AC-C48B-1A4CF5E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7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05A843-58CA-13E1-44EC-33C89175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CD3429-D3F1-3237-7A5D-6ED330BD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C38AD-F5BA-588F-AD34-B10052C61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9521-37AA-1349-9369-82D252B7E39A}" type="datetimeFigureOut">
              <a:rPr kumimoji="1" lang="zh-TW" altLang="en-US" smtClean="0"/>
              <a:t>2024/6/14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BB085-57BF-0064-EF02-10CB7761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7E475-D974-0494-F192-E92DF477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5856-0B8C-F54B-BF9C-405C214ADB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6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964406"/>
            <a:ext cx="10915650" cy="4929188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虛擬畫布：</a:t>
            </a:r>
            <a:r>
              <a:rPr kumimoji="1" lang="en-US" altLang="zh-TW" sz="4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3D</a:t>
            </a:r>
            <a:r>
              <a:rPr kumimoji="1" lang="zh-TW" altLang="en-US" sz="4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模型與繪畫整合</a:t>
            </a:r>
            <a:endParaRPr kumimoji="1" lang="en-US" altLang="zh-TW" sz="4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endParaRPr kumimoji="1" lang="en-US" altLang="zh-TW" sz="4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組員：</a:t>
            </a:r>
            <a:r>
              <a:rPr kumimoji="1" lang="en-US" altLang="zh-TW" sz="2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508062334</a:t>
            </a:r>
            <a:r>
              <a:rPr kumimoji="1" lang="zh-TW" altLang="en-US" sz="2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陳彥志、  </a:t>
            </a:r>
            <a:r>
              <a:rPr kumimoji="1" lang="en-US" altLang="zh-TW" sz="2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511172176</a:t>
            </a:r>
            <a:r>
              <a:rPr kumimoji="1" lang="zh-TW" altLang="en-US" sz="20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李則霖</a:t>
            </a:r>
          </a:p>
        </p:txBody>
      </p:sp>
    </p:spTree>
    <p:extLst>
      <p:ext uri="{BB962C8B-B14F-4D97-AF65-F5344CB8AC3E}">
        <p14:creationId xmlns:p14="http://schemas.microsoft.com/office/powerpoint/2010/main" val="211337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876300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1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27636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開發背景</a:t>
            </a:r>
          </a:p>
        </p:txBody>
      </p:sp>
    </p:spTree>
    <p:extLst>
      <p:ext uri="{BB962C8B-B14F-4D97-AF65-F5344CB8AC3E}">
        <p14:creationId xmlns:p14="http://schemas.microsoft.com/office/powerpoint/2010/main" val="12606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系統介紹</a:t>
            </a:r>
          </a:p>
        </p:txBody>
      </p:sp>
    </p:spTree>
    <p:extLst>
      <p:ext uri="{BB962C8B-B14F-4D97-AF65-F5344CB8AC3E}">
        <p14:creationId xmlns:p14="http://schemas.microsoft.com/office/powerpoint/2010/main" val="19079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使用設備與技術</a:t>
            </a:r>
          </a:p>
        </p:txBody>
      </p:sp>
    </p:spTree>
    <p:extLst>
      <p:ext uri="{BB962C8B-B14F-4D97-AF65-F5344CB8AC3E}">
        <p14:creationId xmlns:p14="http://schemas.microsoft.com/office/powerpoint/2010/main" val="264303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系統架構</a:t>
            </a:r>
          </a:p>
        </p:txBody>
      </p:sp>
    </p:spTree>
    <p:extLst>
      <p:ext uri="{BB962C8B-B14F-4D97-AF65-F5344CB8AC3E}">
        <p14:creationId xmlns:p14="http://schemas.microsoft.com/office/powerpoint/2010/main" val="389038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功能說明</a:t>
            </a:r>
          </a:p>
        </p:txBody>
      </p:sp>
    </p:spTree>
    <p:extLst>
      <p:ext uri="{BB962C8B-B14F-4D97-AF65-F5344CB8AC3E}">
        <p14:creationId xmlns:p14="http://schemas.microsoft.com/office/powerpoint/2010/main" val="13829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操作介面與說明</a:t>
            </a:r>
          </a:p>
        </p:txBody>
      </p:sp>
    </p:spTree>
    <p:extLst>
      <p:ext uri="{BB962C8B-B14F-4D97-AF65-F5344CB8AC3E}">
        <p14:creationId xmlns:p14="http://schemas.microsoft.com/office/powerpoint/2010/main" val="126090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B967B9-2C5C-6F22-128D-909DACD1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" y="0"/>
            <a:ext cx="12186239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C74EBA-4826-154F-E3FF-AC11DF4D57EE}"/>
              </a:ext>
            </a:extLst>
          </p:cNvPr>
          <p:cNvSpPr/>
          <p:nvPr/>
        </p:nvSpPr>
        <p:spPr>
          <a:xfrm>
            <a:off x="638174" y="1385889"/>
            <a:ext cx="10915650" cy="5105400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8F6EE-07F5-C592-524E-40C602726308}"/>
              </a:ext>
            </a:extLst>
          </p:cNvPr>
          <p:cNvSpPr/>
          <p:nvPr/>
        </p:nvSpPr>
        <p:spPr>
          <a:xfrm>
            <a:off x="638174" y="366713"/>
            <a:ext cx="10915650" cy="904876"/>
          </a:xfrm>
          <a:prstGeom prst="rect">
            <a:avLst/>
          </a:prstGeom>
          <a:solidFill>
            <a:schemeClr val="accent1">
              <a:lumMod val="40000"/>
              <a:lumOff val="60000"/>
              <a:alpha val="696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7852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</Words>
  <Application>Microsoft Macintosh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Kaiti SC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Chen</dc:creator>
  <cp:lastModifiedBy>Alan Chen</cp:lastModifiedBy>
  <cp:revision>3</cp:revision>
  <dcterms:created xsi:type="dcterms:W3CDTF">2024-06-14T02:02:44Z</dcterms:created>
  <dcterms:modified xsi:type="dcterms:W3CDTF">2024-06-14T03:05:51Z</dcterms:modified>
</cp:coreProperties>
</file>