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4C7"/>
    <a:srgbClr val="002C2C"/>
    <a:srgbClr val="00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096FF-FC8E-409C-8917-8F8FCA4129F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4BA9A-9A7E-4719-860B-56D0191F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1A1A-5AD8-40B1-9B1C-CC31D3AD2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03BDB-1DBB-46CF-BA4A-0E075B803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9A4A-D8B0-48EF-B35B-71B090C4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E0BF-2F4F-451E-9AF4-3284BA8E82C8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0BEDB-B234-42B7-9F59-088F84B8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Проект Сотникова Даниила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27DC-E977-4083-9789-5A87A6BF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AA89-4DC6-4B4B-B6BA-7A88C4A8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7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D03-3769-4E0A-A2B4-36C8319C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45989-CA4B-4BBF-B374-64F3E2A9F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5CC02-8AA7-44B3-B9D2-3C5E0151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78D5-72FB-4904-BD56-274B787FAD05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6EAC-7CBE-438F-A7AD-4A9B74E9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Проект Сотникова Даниила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ED3E-4241-4201-9831-059CEACA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AA89-4DC6-4B4B-B6BA-7A88C4A8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2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711B2-5B55-40F1-9CCF-9A0BEE49B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04663-C468-45D8-9471-BA0D0585E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6331-FF45-4003-A6DC-59DE20F0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B8F7-4904-4DCA-954A-06A9C1E6866C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83D14-C026-4EEB-B2B0-D06287C4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Проект Сотникова Даниила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09BBC-D301-444A-8E71-1BE7554B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AA89-4DC6-4B4B-B6BA-7A88C4A8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6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D853-1BDF-431E-9D7E-A26FF7AA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635B-2C86-4701-9503-0EC4AE39E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2881-A4DB-4E59-9A8A-F657A051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0D38-CE1B-4B6C-BB44-21F864189267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4C1D0-B938-4ED6-92C4-210E54C5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Проект Сотникова Даниила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93EE1-FDF6-4B97-9253-E9FF3B2C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AA89-4DC6-4B4B-B6BA-7A88C4A8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5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7BA8-808E-4456-9C9B-774FCE27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5FB09-C9D2-4A34-A12A-CA250C50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A6B36-94A3-4F97-82D9-33FD7792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07C7-1E8D-4E9B-A2B9-9FDD2FF39D4F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98C9C-EA6A-4B33-9F34-8BAFCDA5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Проект Сотникова Даниила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E556D-5229-44F7-A28E-4D8F4EF0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AA89-4DC6-4B4B-B6BA-7A88C4A8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D68C-7118-46C5-ADC2-25FF3B4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D2B9-1FE1-4B5A-A658-020A20326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DEAF3-0388-43B4-A757-BBC03E107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49B71-0530-45AD-BE0F-E3D70626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54CB-1FBC-4B63-9E13-4D8FE166E79B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A6A29-88DA-4DD4-B101-AEFA26FE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Проект Сотникова Даниила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C3607-8D12-49CB-B98C-473BE01E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AA89-4DC6-4B4B-B6BA-7A88C4A8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4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9631-B481-48E9-B886-1C765FC0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E52B7-DD23-4977-A4A6-E1AB297F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E0E3B-E380-41CD-8188-7E50EC75A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F718B-090C-4BBF-8B4C-8161A0420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1BD5B-182D-40EE-B49F-C0CC9A944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619E4-057C-40F1-8C16-0315302F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FCE7-336A-464A-A370-9CC86A92162F}" type="datetime1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79DCE-54BB-473A-8C27-05FEC7FB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Проект Сотникова Даниила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EB250-342F-44BF-ACD7-A329EF2E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AA89-4DC6-4B4B-B6BA-7A88C4A8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1D81-D32D-4F94-B93C-717CE00E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52634-504A-4F2D-9D82-2E62D5C0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C46F-A2F2-420F-878B-66D4C31EB145}" type="datetime1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5C56E-9012-4DE7-95B3-7B61FB46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Проект Сотникова Даниила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6B9FE-A96C-4770-BB02-D121429A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AA89-4DC6-4B4B-B6BA-7A88C4A8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1CED-A573-46CE-BD2C-76DDC48A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826A-8075-4C0C-B9B1-2C97EB299F1B}" type="datetime1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2978A-DF23-49E2-97D3-A263C5B2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Проект Сотникова Даниила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34A4A-7666-4444-8433-9650CFB6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AA89-4DC6-4B4B-B6BA-7A88C4A8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AB3E-5F72-440F-881C-0D23D211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3E3D6-2265-455D-B008-71C78EC5C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75458-9501-4852-9E90-31B84B0B1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E7FDC-A7DB-4C57-918E-E0DF66B7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5DE9-277D-40B0-A358-6F7CB32064CC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E3A95-D06C-43E7-8AD2-2C0F1F84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Проект Сотникова Даниила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74A5E-6094-45EA-965E-0F892BF5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AA89-4DC6-4B4B-B6BA-7A88C4A8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2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25C2-36FA-4F3D-A239-A298A857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2BE6C-5350-4B4B-9B28-0E9B23BC9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4A5BB-F65C-47CB-8FB8-84F18A7D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3BDC-042C-4DCC-9B84-9B7A3B0B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0CBC-65A9-433E-87DB-75B74652768A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157F3-E790-419B-A893-7AD0165B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Проект Сотникова Даниила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E386C-0AB7-4590-9C51-E4D03AD0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AA89-4DC6-4B4B-B6BA-7A88C4A8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7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12530-54C8-4AE8-ADD5-C77175FF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5369E-E5EB-4804-96A5-170EA813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CB89-0D7E-48CE-99A4-672771E8D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455A-9480-4D6C-AA8C-F9CCD6ACB3F3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EEEC1-29A7-44E3-8F37-46ED5827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Проект Сотникова Даниила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6CB9F-164B-4136-B0DE-0997D2709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7AA89-4DC6-4B4B-B6BA-7A88C4A88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2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7CC6-E7EC-45B7-A432-D5102439A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D9D4C7"/>
                </a:solidFill>
              </a:rPr>
              <a:t>«Мой дневник» на </a:t>
            </a:r>
            <a:r>
              <a:rPr lang="en-US" dirty="0">
                <a:solidFill>
                  <a:srgbClr val="D9D4C7"/>
                </a:solidFill>
              </a:rPr>
              <a:t>PyQt5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CA1ED-0323-47B7-9342-3E236D5D4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D9D4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6C018-4D3C-4615-94CB-8A52C2BD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Проект Сотникова Даниила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8963-A063-4DE5-8790-2FF40EE3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9D4C7"/>
                </a:solidFill>
              </a:rPr>
              <a:t>Описание:</a:t>
            </a:r>
            <a:endParaRPr lang="en-US" dirty="0">
              <a:solidFill>
                <a:srgbClr val="D9D4C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DF4B-1EDF-4DDE-98BC-A6927254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D9D4C7"/>
                </a:solidFill>
              </a:rPr>
              <a:t>Создан для записи и анализа различных событий.</a:t>
            </a:r>
          </a:p>
          <a:p>
            <a:r>
              <a:rPr lang="ru-RU" dirty="0">
                <a:solidFill>
                  <a:srgbClr val="D9D4C7"/>
                </a:solidFill>
              </a:rPr>
              <a:t>Может быть полезен в повседневной жизни и использоваться вместо бумажного дневника.</a:t>
            </a:r>
            <a:endParaRPr lang="en-US" dirty="0">
              <a:solidFill>
                <a:srgbClr val="D9D4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8A574-10CC-4F48-B3D8-21A232F6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Проект Сотникова Даниила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8EFF-D9B4-4F30-9ACD-9FF0EC79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D9D4C7"/>
                </a:solidFill>
              </a:rPr>
              <a:t>Функции:</a:t>
            </a:r>
            <a:endParaRPr lang="en-US" dirty="0">
              <a:solidFill>
                <a:srgbClr val="D9D4C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AB96-17AD-4301-BB8D-B2A7FF6F5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rgbClr val="D9D4C7"/>
                </a:solidFill>
              </a:rPr>
              <a:t>Создание различных независимых друг от друга категорий записей.</a:t>
            </a:r>
          </a:p>
          <a:p>
            <a:r>
              <a:rPr lang="ru-RU" dirty="0">
                <a:solidFill>
                  <a:srgbClr val="D9D4C7"/>
                </a:solidFill>
              </a:rPr>
              <a:t>Создание и редактирование записей.</a:t>
            </a:r>
          </a:p>
          <a:p>
            <a:r>
              <a:rPr lang="ru-RU" dirty="0">
                <a:solidFill>
                  <a:srgbClr val="D9D4C7"/>
                </a:solidFill>
              </a:rPr>
              <a:t>Создание и редактирование флагов для записей.</a:t>
            </a:r>
          </a:p>
          <a:p>
            <a:r>
              <a:rPr lang="ru-RU" dirty="0">
                <a:solidFill>
                  <a:srgbClr val="D9D4C7"/>
                </a:solidFill>
              </a:rPr>
              <a:t>Фильтрация записей по флагу</a:t>
            </a:r>
          </a:p>
          <a:p>
            <a:r>
              <a:rPr lang="ru-RU" dirty="0">
                <a:solidFill>
                  <a:srgbClr val="D9D4C7"/>
                </a:solidFill>
              </a:rPr>
              <a:t>Сортировка записей по всем возможным критериям</a:t>
            </a:r>
          </a:p>
          <a:p>
            <a:r>
              <a:rPr lang="ru-RU" dirty="0">
                <a:solidFill>
                  <a:srgbClr val="D9D4C7"/>
                </a:solidFill>
              </a:rPr>
              <a:t>Генерация диаграммы и гистограммы на основе записей</a:t>
            </a:r>
          </a:p>
          <a:p>
            <a:r>
              <a:rPr lang="ru-RU" dirty="0">
                <a:solidFill>
                  <a:srgbClr val="D9D4C7"/>
                </a:solidFill>
              </a:rPr>
              <a:t>Удаление всего, что можно создать.</a:t>
            </a:r>
            <a:endParaRPr lang="en-US" dirty="0">
              <a:solidFill>
                <a:srgbClr val="D9D4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6993F-3F47-4371-8866-61443DA8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Проект Сотникова Даниила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8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C01A-5464-496B-BC2F-FAA08E4D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D9D4C7"/>
                </a:solidFill>
              </a:rPr>
              <a:t>Вот так программа выглядит на моём рабочем столе</a:t>
            </a:r>
            <a:endParaRPr lang="en-US" dirty="0">
              <a:solidFill>
                <a:srgbClr val="D9D4C7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E1FE5F-5FE9-44A0-92ED-3290274E8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636" y="1755535"/>
            <a:ext cx="9074727" cy="510246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1DA72-D0E1-4A8D-A7E3-812CA81B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Проект Сотникова Даниила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2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2452-22B1-4E1F-BEFB-F8330682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9600" dirty="0">
                <a:solidFill>
                  <a:srgbClr val="D9D4C7"/>
                </a:solidFill>
              </a:rPr>
              <a:t>Спасибо за внимание!</a:t>
            </a:r>
            <a:endParaRPr lang="en-US" sz="9600" dirty="0">
              <a:solidFill>
                <a:srgbClr val="D9D4C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5A00-E734-4D34-A435-8E6EF036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7635"/>
            <a:ext cx="2673927" cy="11893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27F64-6865-4CF7-A77E-31E3137A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Проект Сотникова Даниила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1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«Мой дневник» на PyQt5</vt:lpstr>
      <vt:lpstr>Описание:</vt:lpstr>
      <vt:lpstr>Функции:</vt:lpstr>
      <vt:lpstr>Вот так программа выглядит на моём рабочем столе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«Мой дневник» на PyQt5</dc:title>
  <dc:creator>Даниил Сотников</dc:creator>
  <cp:lastModifiedBy>Даниил Сотников</cp:lastModifiedBy>
  <cp:revision>6</cp:revision>
  <dcterms:created xsi:type="dcterms:W3CDTF">2019-12-09T17:57:59Z</dcterms:created>
  <dcterms:modified xsi:type="dcterms:W3CDTF">2019-12-09T19:25:27Z</dcterms:modified>
</cp:coreProperties>
</file>