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0439E-E791-42F2-A401-5203C96207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25E686-4EEA-4193-835D-2500AC5E50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59BDF-1A38-40AF-85A0-F7225588D4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360759-B99A-494F-9457-804D2BF11B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A46868-D8D0-4A37-895C-BF56F4E885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025CDF-CB43-4C4C-A843-131151D8E8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00498A-D919-46C3-8779-9869D59AE0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7F8420-9AFA-4D6A-A410-A21AE49A0C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0EE0F9-9483-4702-83A5-9069028B3F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62DC88-163E-4789-B3F8-E8C81BDAB2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DB6656-68E4-47B0-A019-F8A24F4536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F1650-8E81-4D4C-A7ED-C72686127B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69C0D2-8ADF-4A7A-BBB7-93612D96F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8D8A5-4C0A-44AA-8803-091DD986D7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044935-6D6F-41E8-8D43-1D33B1E00A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890D4C-5B90-4426-B5BF-93F9BFA37B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03372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610240" y="175248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03372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610240" y="4037040"/>
            <a:ext cx="245340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CC509C-7573-4931-9C07-56E63838E4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2E8AE-27C0-4339-AA2D-5BDFF94377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56076-1DDA-4032-94CD-651D3F915D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E9EAE-9507-4F9C-ACC2-1DFCCD37E8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2640"/>
            <a:ext cx="5790960" cy="63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0CDE01-9943-444E-89B0-F76322AFA4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144AC1-2C49-495B-8EDC-0123DA4206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361400" y="403704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69ED4-F552-47FC-BCDB-6991D5096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361400" y="1752480"/>
            <a:ext cx="371808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4037040"/>
            <a:ext cx="7619760" cy="20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02B4C-A41E-4742-8D73-B7C87A36E8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" name="Rectangle 7" hidden="1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8800" spc="-80" strike="noStrike" cap="all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001080" y="4846320"/>
            <a:ext cx="142560" cy="2011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9001080" y="0"/>
            <a:ext cx="142560" cy="4845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1" lang="en-US" sz="2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259763B-EB57-431A-BAC2-765370C4F689}" type="slidenum">
              <a:rPr b="1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9001080" y="0"/>
            <a:ext cx="142560" cy="1371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9001080" y="1371600"/>
            <a:ext cx="1425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960" cy="137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60" strike="noStrike" cap="all">
                <a:solidFill>
                  <a:srgbClr val="d1282e"/>
                </a:solidFill>
                <a:latin typeface="Arial Black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76197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100000"/>
              </a:lnSpc>
              <a:spcBef>
                <a:spcPts val="40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d1282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57200" y="6172200"/>
            <a:ext cx="3428640" cy="30456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457200" y="6492960"/>
            <a:ext cx="3428640" cy="28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 rot="16200000">
            <a:off x="8227080" y="5885640"/>
            <a:ext cx="1315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1" lang="en-US" sz="2400" spc="-1" strike="noStrike">
                <a:solidFill>
                  <a:srgbClr val="d1282e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47AAD9A-CBBE-4EAD-9DE3-8FCE989D399B}" type="slidenum">
              <a:rPr b="1" lang="en-US" sz="2400" spc="-1" strike="noStrike">
                <a:solidFill>
                  <a:srgbClr val="d1282e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040" cy="457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8800" spc="-80" strike="noStrike" cap="all">
                <a:solidFill>
                  <a:srgbClr val="000000"/>
                </a:solidFill>
                <a:latin typeface="Arial Black"/>
              </a:rPr>
              <a:t>Distributed Key-Value Store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39640" y="6093360"/>
            <a:ext cx="6192360" cy="43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hr-HR" sz="1800" spc="117" strike="noStrike" cap="all">
                <a:solidFill>
                  <a:srgbClr val="d1282e"/>
                </a:solidFill>
                <a:latin typeface="Arial Black"/>
              </a:rPr>
              <a:t>Sever, Pekica, Merlić, Papić, Franković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394440" cy="6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3600" spc="-60" strike="noStrike" cap="all">
                <a:solidFill>
                  <a:srgbClr val="d1282e"/>
                </a:solidFill>
                <a:latin typeface="Arial Black"/>
              </a:rPr>
              <a:t>Tools Used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00280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Load balancer – FastAPI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Cache - Redis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Baza – Redis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evel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consistent hashing za podjelu na shardove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(baze)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rhitektura - nije određena jer nisu navedeno dovoljno informacija o aplikaciji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4402440" cy="68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3600" spc="-60" strike="noStrike" cap="all">
                <a:solidFill>
                  <a:srgbClr val="d1282e"/>
                </a:solidFill>
                <a:latin typeface="Arial Black"/>
              </a:rPr>
              <a:t>Broj servera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04816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roj servera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j. 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1.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lb, 3 worker, 3 db, 3 dbc (datab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 copy) 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3n + 1 (10)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+ 3 za failover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lb, 1 w, 1 db koji spavaju kao rezerva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4n + 1 = 13 servera ukupno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j. 2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lb, 3 worker, 3 cache, 3 baze + 3 dbc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4n + 1 (13)+ 4 za failover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lb, 1 w, 2 db koji spavaju kao rezerva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5n + 1 = 17 server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60640"/>
            <a:ext cx="6994800" cy="1263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hr-HR" sz="3600" spc="-60" strike="noStrike" cap="all">
                <a:solidFill>
                  <a:srgbClr val="d1282e"/>
                </a:solidFill>
                <a:latin typeface="Arial Black"/>
              </a:rPr>
              <a:t>Fail Resoultion Plan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074800" cy="43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Svaki server (lb, w, cache, db, dbc) ima rezervu u pripravi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Replikacija baze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Master-master: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samo copy podataka (sinkronizacija)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35</TotalTime>
  <Application>LibreOffice/7.4.7.2$Linux_X86_64 LibreOffice_project/40$Build-2</Application>
  <AppVersion>15.0000</AppVersion>
  <Words>175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2024-01-21T15:57:29Z</dcterms:created>
  <dc:creator>Marko</dc:creator>
  <dc:description/>
  <dc:language>en-US</dc:language>
  <cp:lastModifiedBy/>
  <dcterms:modified xsi:type="dcterms:W3CDTF">2024-01-21T17:36:43Z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