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972675" cy="5526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31" d="100"/>
          <a:sy n="131" d="100"/>
        </p:scale>
        <p:origin x="128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585" y="904386"/>
            <a:ext cx="7479506" cy="1923897"/>
          </a:xfrm>
        </p:spPr>
        <p:txBody>
          <a:bodyPr anchor="b"/>
          <a:lstStyle>
            <a:lvl1pPr algn="ctr">
              <a:defRPr sz="483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85" y="2902476"/>
            <a:ext cx="7479506" cy="1334192"/>
          </a:xfrm>
        </p:spPr>
        <p:txBody>
          <a:bodyPr/>
          <a:lstStyle>
            <a:lvl1pPr marL="0" indent="0" algn="ctr">
              <a:buNone/>
              <a:defRPr sz="1934"/>
            </a:lvl1pPr>
            <a:lvl2pPr marL="368412" indent="0" algn="ctr">
              <a:buNone/>
              <a:defRPr sz="1612"/>
            </a:lvl2pPr>
            <a:lvl3pPr marL="736824" indent="0" algn="ctr">
              <a:buNone/>
              <a:defRPr sz="1450"/>
            </a:lvl3pPr>
            <a:lvl4pPr marL="1105235" indent="0" algn="ctr">
              <a:buNone/>
              <a:defRPr sz="1289"/>
            </a:lvl4pPr>
            <a:lvl5pPr marL="1473647" indent="0" algn="ctr">
              <a:buNone/>
              <a:defRPr sz="1289"/>
            </a:lvl5pPr>
            <a:lvl6pPr marL="1842059" indent="0" algn="ctr">
              <a:buNone/>
              <a:defRPr sz="1289"/>
            </a:lvl6pPr>
            <a:lvl7pPr marL="2210471" indent="0" algn="ctr">
              <a:buNone/>
              <a:defRPr sz="1289"/>
            </a:lvl7pPr>
            <a:lvl8pPr marL="2578882" indent="0" algn="ctr">
              <a:buNone/>
              <a:defRPr sz="1289"/>
            </a:lvl8pPr>
            <a:lvl9pPr marL="2947294" indent="0" algn="ctr">
              <a:buNone/>
              <a:defRPr sz="128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00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5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6696" y="294213"/>
            <a:ext cx="2150358" cy="46831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294213"/>
            <a:ext cx="6326416" cy="468310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61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27" y="1377685"/>
            <a:ext cx="8601432" cy="2298699"/>
          </a:xfrm>
        </p:spPr>
        <p:txBody>
          <a:bodyPr anchor="b"/>
          <a:lstStyle>
            <a:lvl1pPr>
              <a:defRPr sz="483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427" y="3698131"/>
            <a:ext cx="8601432" cy="1208831"/>
          </a:xfrm>
        </p:spPr>
        <p:txBody>
          <a:bodyPr/>
          <a:lstStyle>
            <a:lvl1pPr marL="0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1pPr>
            <a:lvl2pPr marL="368412" indent="0">
              <a:buNone/>
              <a:defRPr sz="1612">
                <a:solidFill>
                  <a:schemeClr val="tx1">
                    <a:tint val="75000"/>
                  </a:schemeClr>
                </a:solidFill>
              </a:defRPr>
            </a:lvl2pPr>
            <a:lvl3pPr marL="736824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3pPr>
            <a:lvl4pPr marL="1105235" indent="0">
              <a:buNone/>
              <a:defRPr sz="1289">
                <a:solidFill>
                  <a:schemeClr val="tx1">
                    <a:tint val="75000"/>
                  </a:schemeClr>
                </a:solidFill>
              </a:defRPr>
            </a:lvl4pPr>
            <a:lvl5pPr marL="1473647" indent="0">
              <a:buNone/>
              <a:defRPr sz="1289">
                <a:solidFill>
                  <a:schemeClr val="tx1">
                    <a:tint val="75000"/>
                  </a:schemeClr>
                </a:solidFill>
              </a:defRPr>
            </a:lvl5pPr>
            <a:lvl6pPr marL="1842059" indent="0">
              <a:buNone/>
              <a:defRPr sz="1289">
                <a:solidFill>
                  <a:schemeClr val="tx1">
                    <a:tint val="75000"/>
                  </a:schemeClr>
                </a:solidFill>
              </a:defRPr>
            </a:lvl6pPr>
            <a:lvl7pPr marL="2210471" indent="0">
              <a:buNone/>
              <a:defRPr sz="1289">
                <a:solidFill>
                  <a:schemeClr val="tx1">
                    <a:tint val="75000"/>
                  </a:schemeClr>
                </a:solidFill>
              </a:defRPr>
            </a:lvl7pPr>
            <a:lvl8pPr marL="2578882" indent="0">
              <a:buNone/>
              <a:defRPr sz="1289">
                <a:solidFill>
                  <a:schemeClr val="tx1">
                    <a:tint val="75000"/>
                  </a:schemeClr>
                </a:solidFill>
              </a:defRPr>
            </a:lvl8pPr>
            <a:lvl9pPr marL="2947294" indent="0">
              <a:buNone/>
              <a:defRPr sz="12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1471065"/>
            <a:ext cx="4238387" cy="35062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667" y="1471065"/>
            <a:ext cx="4238387" cy="35062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6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20" y="294213"/>
            <a:ext cx="8601432" cy="10681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921" y="1354659"/>
            <a:ext cx="4218909" cy="663898"/>
          </a:xfrm>
        </p:spPr>
        <p:txBody>
          <a:bodyPr anchor="b"/>
          <a:lstStyle>
            <a:lvl1pPr marL="0" indent="0">
              <a:buNone/>
              <a:defRPr sz="1934" b="1"/>
            </a:lvl1pPr>
            <a:lvl2pPr marL="368412" indent="0">
              <a:buNone/>
              <a:defRPr sz="1612" b="1"/>
            </a:lvl2pPr>
            <a:lvl3pPr marL="736824" indent="0">
              <a:buNone/>
              <a:defRPr sz="1450" b="1"/>
            </a:lvl3pPr>
            <a:lvl4pPr marL="1105235" indent="0">
              <a:buNone/>
              <a:defRPr sz="1289" b="1"/>
            </a:lvl4pPr>
            <a:lvl5pPr marL="1473647" indent="0">
              <a:buNone/>
              <a:defRPr sz="1289" b="1"/>
            </a:lvl5pPr>
            <a:lvl6pPr marL="1842059" indent="0">
              <a:buNone/>
              <a:defRPr sz="1289" b="1"/>
            </a:lvl6pPr>
            <a:lvl7pPr marL="2210471" indent="0">
              <a:buNone/>
              <a:defRPr sz="1289" b="1"/>
            </a:lvl7pPr>
            <a:lvl8pPr marL="2578882" indent="0">
              <a:buNone/>
              <a:defRPr sz="1289" b="1"/>
            </a:lvl8pPr>
            <a:lvl9pPr marL="2947294" indent="0">
              <a:buNone/>
              <a:defRPr sz="12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921" y="2018557"/>
            <a:ext cx="4218909" cy="29689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8667" y="1354659"/>
            <a:ext cx="4239686" cy="663898"/>
          </a:xfrm>
        </p:spPr>
        <p:txBody>
          <a:bodyPr anchor="b"/>
          <a:lstStyle>
            <a:lvl1pPr marL="0" indent="0">
              <a:buNone/>
              <a:defRPr sz="1934" b="1"/>
            </a:lvl1pPr>
            <a:lvl2pPr marL="368412" indent="0">
              <a:buNone/>
              <a:defRPr sz="1612" b="1"/>
            </a:lvl2pPr>
            <a:lvl3pPr marL="736824" indent="0">
              <a:buNone/>
              <a:defRPr sz="1450" b="1"/>
            </a:lvl3pPr>
            <a:lvl4pPr marL="1105235" indent="0">
              <a:buNone/>
              <a:defRPr sz="1289" b="1"/>
            </a:lvl4pPr>
            <a:lvl5pPr marL="1473647" indent="0">
              <a:buNone/>
              <a:defRPr sz="1289" b="1"/>
            </a:lvl5pPr>
            <a:lvl6pPr marL="1842059" indent="0">
              <a:buNone/>
              <a:defRPr sz="1289" b="1"/>
            </a:lvl6pPr>
            <a:lvl7pPr marL="2210471" indent="0">
              <a:buNone/>
              <a:defRPr sz="1289" b="1"/>
            </a:lvl7pPr>
            <a:lvl8pPr marL="2578882" indent="0">
              <a:buNone/>
              <a:defRPr sz="1289" b="1"/>
            </a:lvl8pPr>
            <a:lvl9pPr marL="2947294" indent="0">
              <a:buNone/>
              <a:defRPr sz="12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8667" y="2018557"/>
            <a:ext cx="4239686" cy="29689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84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21" y="368406"/>
            <a:ext cx="3216447" cy="1289421"/>
          </a:xfrm>
        </p:spPr>
        <p:txBody>
          <a:bodyPr anchor="b"/>
          <a:lstStyle>
            <a:lvl1pPr>
              <a:defRPr sz="25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686" y="795655"/>
            <a:ext cx="5048667" cy="3927104"/>
          </a:xfrm>
        </p:spPr>
        <p:txBody>
          <a:bodyPr/>
          <a:lstStyle>
            <a:lvl1pPr>
              <a:defRPr sz="2579"/>
            </a:lvl1pPr>
            <a:lvl2pPr>
              <a:defRPr sz="2256"/>
            </a:lvl2pPr>
            <a:lvl3pPr>
              <a:defRPr sz="1934"/>
            </a:lvl3pPr>
            <a:lvl4pPr>
              <a:defRPr sz="1612"/>
            </a:lvl4pPr>
            <a:lvl5pPr>
              <a:defRPr sz="1612"/>
            </a:lvl5pPr>
            <a:lvl6pPr>
              <a:defRPr sz="1612"/>
            </a:lvl6pPr>
            <a:lvl7pPr>
              <a:defRPr sz="1612"/>
            </a:lvl7pPr>
            <a:lvl8pPr>
              <a:defRPr sz="1612"/>
            </a:lvl8pPr>
            <a:lvl9pPr>
              <a:defRPr sz="161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921" y="1657827"/>
            <a:ext cx="3216447" cy="3071328"/>
          </a:xfrm>
        </p:spPr>
        <p:txBody>
          <a:bodyPr/>
          <a:lstStyle>
            <a:lvl1pPr marL="0" indent="0">
              <a:buNone/>
              <a:defRPr sz="1289"/>
            </a:lvl1pPr>
            <a:lvl2pPr marL="368412" indent="0">
              <a:buNone/>
              <a:defRPr sz="1128"/>
            </a:lvl2pPr>
            <a:lvl3pPr marL="736824" indent="0">
              <a:buNone/>
              <a:defRPr sz="967"/>
            </a:lvl3pPr>
            <a:lvl4pPr marL="1105235" indent="0">
              <a:buNone/>
              <a:defRPr sz="806"/>
            </a:lvl4pPr>
            <a:lvl5pPr marL="1473647" indent="0">
              <a:buNone/>
              <a:defRPr sz="806"/>
            </a:lvl5pPr>
            <a:lvl6pPr marL="1842059" indent="0">
              <a:buNone/>
              <a:defRPr sz="806"/>
            </a:lvl6pPr>
            <a:lvl7pPr marL="2210471" indent="0">
              <a:buNone/>
              <a:defRPr sz="806"/>
            </a:lvl7pPr>
            <a:lvl8pPr marL="2578882" indent="0">
              <a:buNone/>
              <a:defRPr sz="806"/>
            </a:lvl8pPr>
            <a:lvl9pPr marL="2947294" indent="0">
              <a:buNone/>
              <a:defRPr sz="80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1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21" y="368406"/>
            <a:ext cx="3216447" cy="1289421"/>
          </a:xfrm>
        </p:spPr>
        <p:txBody>
          <a:bodyPr anchor="b"/>
          <a:lstStyle>
            <a:lvl1pPr>
              <a:defRPr sz="25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39686" y="795655"/>
            <a:ext cx="5048667" cy="3927104"/>
          </a:xfrm>
        </p:spPr>
        <p:txBody>
          <a:bodyPr anchor="t"/>
          <a:lstStyle>
            <a:lvl1pPr marL="0" indent="0">
              <a:buNone/>
              <a:defRPr sz="2579"/>
            </a:lvl1pPr>
            <a:lvl2pPr marL="368412" indent="0">
              <a:buNone/>
              <a:defRPr sz="2256"/>
            </a:lvl2pPr>
            <a:lvl3pPr marL="736824" indent="0">
              <a:buNone/>
              <a:defRPr sz="1934"/>
            </a:lvl3pPr>
            <a:lvl4pPr marL="1105235" indent="0">
              <a:buNone/>
              <a:defRPr sz="1612"/>
            </a:lvl4pPr>
            <a:lvl5pPr marL="1473647" indent="0">
              <a:buNone/>
              <a:defRPr sz="1612"/>
            </a:lvl5pPr>
            <a:lvl6pPr marL="1842059" indent="0">
              <a:buNone/>
              <a:defRPr sz="1612"/>
            </a:lvl6pPr>
            <a:lvl7pPr marL="2210471" indent="0">
              <a:buNone/>
              <a:defRPr sz="1612"/>
            </a:lvl7pPr>
            <a:lvl8pPr marL="2578882" indent="0">
              <a:buNone/>
              <a:defRPr sz="1612"/>
            </a:lvl8pPr>
            <a:lvl9pPr marL="2947294" indent="0">
              <a:buNone/>
              <a:defRPr sz="161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921" y="1657827"/>
            <a:ext cx="3216447" cy="3071328"/>
          </a:xfrm>
        </p:spPr>
        <p:txBody>
          <a:bodyPr/>
          <a:lstStyle>
            <a:lvl1pPr marL="0" indent="0">
              <a:buNone/>
              <a:defRPr sz="1289"/>
            </a:lvl1pPr>
            <a:lvl2pPr marL="368412" indent="0">
              <a:buNone/>
              <a:defRPr sz="1128"/>
            </a:lvl2pPr>
            <a:lvl3pPr marL="736824" indent="0">
              <a:buNone/>
              <a:defRPr sz="967"/>
            </a:lvl3pPr>
            <a:lvl4pPr marL="1105235" indent="0">
              <a:buNone/>
              <a:defRPr sz="806"/>
            </a:lvl4pPr>
            <a:lvl5pPr marL="1473647" indent="0">
              <a:buNone/>
              <a:defRPr sz="806"/>
            </a:lvl5pPr>
            <a:lvl6pPr marL="1842059" indent="0">
              <a:buNone/>
              <a:defRPr sz="806"/>
            </a:lvl6pPr>
            <a:lvl7pPr marL="2210471" indent="0">
              <a:buNone/>
              <a:defRPr sz="806"/>
            </a:lvl7pPr>
            <a:lvl8pPr marL="2578882" indent="0">
              <a:buNone/>
              <a:defRPr sz="806"/>
            </a:lvl8pPr>
            <a:lvl9pPr marL="2947294" indent="0">
              <a:buNone/>
              <a:defRPr sz="80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7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622" y="294213"/>
            <a:ext cx="8601432" cy="1068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1471065"/>
            <a:ext cx="8601432" cy="350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1" y="5121865"/>
            <a:ext cx="2243852" cy="294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31DE0-C906-6D43-A114-B7E75839E0B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3449" y="5121865"/>
            <a:ext cx="3365778" cy="294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3202" y="5121865"/>
            <a:ext cx="2243852" cy="294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F461-2310-064E-B459-6E928E7AB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0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6824" rtl="0" eaLnBrk="1" latinLnBrk="0" hangingPunct="1">
        <a:lnSpc>
          <a:spcPct val="90000"/>
        </a:lnSpc>
        <a:spcBef>
          <a:spcPct val="0"/>
        </a:spcBef>
        <a:buNone/>
        <a:defRPr sz="35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206" indent="-184206" algn="l" defTabSz="736824" rtl="0" eaLnBrk="1" latinLnBrk="0" hangingPunct="1">
        <a:lnSpc>
          <a:spcPct val="90000"/>
        </a:lnSpc>
        <a:spcBef>
          <a:spcPts val="806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1pPr>
      <a:lvl2pPr marL="552618" indent="-184206" algn="l" defTabSz="736824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21029" indent="-184206" algn="l" defTabSz="736824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3pPr>
      <a:lvl4pPr marL="1289441" indent="-184206" algn="l" defTabSz="736824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0" kern="1200">
          <a:solidFill>
            <a:schemeClr val="tx1"/>
          </a:solidFill>
          <a:latin typeface="+mn-lt"/>
          <a:ea typeface="+mn-ea"/>
          <a:cs typeface="+mn-cs"/>
        </a:defRPr>
      </a:lvl4pPr>
      <a:lvl5pPr marL="1657853" indent="-184206" algn="l" defTabSz="736824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0" kern="1200">
          <a:solidFill>
            <a:schemeClr val="tx1"/>
          </a:solidFill>
          <a:latin typeface="+mn-lt"/>
          <a:ea typeface="+mn-ea"/>
          <a:cs typeface="+mn-cs"/>
        </a:defRPr>
      </a:lvl5pPr>
      <a:lvl6pPr marL="2026265" indent="-184206" algn="l" defTabSz="736824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0" kern="1200">
          <a:solidFill>
            <a:schemeClr val="tx1"/>
          </a:solidFill>
          <a:latin typeface="+mn-lt"/>
          <a:ea typeface="+mn-ea"/>
          <a:cs typeface="+mn-cs"/>
        </a:defRPr>
      </a:lvl6pPr>
      <a:lvl7pPr marL="2394676" indent="-184206" algn="l" defTabSz="736824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0" kern="1200">
          <a:solidFill>
            <a:schemeClr val="tx1"/>
          </a:solidFill>
          <a:latin typeface="+mn-lt"/>
          <a:ea typeface="+mn-ea"/>
          <a:cs typeface="+mn-cs"/>
        </a:defRPr>
      </a:lvl7pPr>
      <a:lvl8pPr marL="2763088" indent="-184206" algn="l" defTabSz="736824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0" kern="1200">
          <a:solidFill>
            <a:schemeClr val="tx1"/>
          </a:solidFill>
          <a:latin typeface="+mn-lt"/>
          <a:ea typeface="+mn-ea"/>
          <a:cs typeface="+mn-cs"/>
        </a:defRPr>
      </a:lvl8pPr>
      <a:lvl9pPr marL="3131500" indent="-184206" algn="l" defTabSz="736824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6824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1pPr>
      <a:lvl2pPr marL="368412" algn="l" defTabSz="736824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2pPr>
      <a:lvl3pPr marL="736824" algn="l" defTabSz="736824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05235" algn="l" defTabSz="736824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4pPr>
      <a:lvl5pPr marL="1473647" algn="l" defTabSz="736824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5pPr>
      <a:lvl6pPr marL="1842059" algn="l" defTabSz="736824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6pPr>
      <a:lvl7pPr marL="2210471" algn="l" defTabSz="736824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7pPr>
      <a:lvl8pPr marL="2578882" algn="l" defTabSz="736824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8pPr>
      <a:lvl9pPr marL="2947294" algn="l" defTabSz="736824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3E69B34-E5E6-CAAD-68F0-10A1F82C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2" y="155648"/>
            <a:ext cx="4265044" cy="42650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85E51D-1F35-A8CC-B6C9-B31B35B09126}"/>
              </a:ext>
            </a:extLst>
          </p:cNvPr>
          <p:cNvSpPr txBox="1"/>
          <p:nvPr/>
        </p:nvSpPr>
        <p:spPr>
          <a:xfrm>
            <a:off x="3662934" y="2569673"/>
            <a:ext cx="630974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  <a:t>Pancreas</a:t>
            </a:r>
            <a:br>
              <a:rPr lang="fr-FR" sz="8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</a:br>
            <a:r>
              <a:rPr lang="fr-FR" sz="8800" dirty="0">
                <a:solidFill>
                  <a:srgbClr val="0070C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  <a:t>cRegMap</a:t>
            </a:r>
          </a:p>
        </p:txBody>
      </p:sp>
    </p:spTree>
    <p:extLst>
      <p:ext uri="{BB962C8B-B14F-4D97-AF65-F5344CB8AC3E}">
        <p14:creationId xmlns:p14="http://schemas.microsoft.com/office/powerpoint/2010/main" val="409495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A3F5794-C456-0305-D978-42818C7D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4853" y="443711"/>
            <a:ext cx="4251924" cy="425192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AD6AA6F-33A1-A9FE-98D4-947B160C241C}"/>
              </a:ext>
            </a:extLst>
          </p:cNvPr>
          <p:cNvSpPr txBox="1"/>
          <p:nvPr/>
        </p:nvSpPr>
        <p:spPr>
          <a:xfrm>
            <a:off x="3662934" y="2569673"/>
            <a:ext cx="630974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  <a:t>Pancreas</a:t>
            </a:r>
            <a:br>
              <a:rPr lang="fr-FR" sz="8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</a:br>
            <a:r>
              <a:rPr lang="fr-FR" sz="8800" dirty="0">
                <a:solidFill>
                  <a:srgbClr val="0070C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  <a:t>cRegMap</a:t>
            </a:r>
          </a:p>
        </p:txBody>
      </p:sp>
    </p:spTree>
    <p:extLst>
      <p:ext uri="{BB962C8B-B14F-4D97-AF65-F5344CB8AC3E}">
        <p14:creationId xmlns:p14="http://schemas.microsoft.com/office/powerpoint/2010/main" val="276620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40D8966-3FC0-A72A-238D-38409DB4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23078">
            <a:off x="284422" y="131273"/>
            <a:ext cx="4876800" cy="48768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3DB233-9172-C325-7215-6CDDAEE65408}"/>
              </a:ext>
            </a:extLst>
          </p:cNvPr>
          <p:cNvSpPr txBox="1"/>
          <p:nvPr/>
        </p:nvSpPr>
        <p:spPr>
          <a:xfrm>
            <a:off x="3662934" y="2569673"/>
            <a:ext cx="630974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 err="1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  <a:t>Pancreas</a:t>
            </a:r>
            <a:br>
              <a:rPr lang="fr-FR" sz="8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</a:br>
            <a:r>
              <a:rPr lang="fr-FR" sz="8800" dirty="0">
                <a:solidFill>
                  <a:srgbClr val="0070C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  <a:t>cRegMap</a:t>
            </a:r>
          </a:p>
        </p:txBody>
      </p:sp>
    </p:spTree>
    <p:extLst>
      <p:ext uri="{BB962C8B-B14F-4D97-AF65-F5344CB8AC3E}">
        <p14:creationId xmlns:p14="http://schemas.microsoft.com/office/powerpoint/2010/main" val="337722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5677C3D-1562-7BBB-24DF-FDB62224A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47532">
            <a:off x="-63349" y="523607"/>
            <a:ext cx="4478873" cy="447887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40E93F2-BD76-DDEE-F08F-C30BB17BB701}"/>
              </a:ext>
            </a:extLst>
          </p:cNvPr>
          <p:cNvSpPr txBox="1"/>
          <p:nvPr/>
        </p:nvSpPr>
        <p:spPr>
          <a:xfrm>
            <a:off x="3662934" y="2569673"/>
            <a:ext cx="630974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 err="1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  <a:t>Pancreas</a:t>
            </a:r>
            <a:br>
              <a:rPr lang="fr-FR" sz="8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</a:br>
            <a:r>
              <a:rPr lang="fr-FR" sz="8800" dirty="0">
                <a:solidFill>
                  <a:srgbClr val="0070C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amil MN" pitchFamily="2" charset="0"/>
              </a:rPr>
              <a:t>cRegMap</a:t>
            </a:r>
          </a:p>
        </p:txBody>
      </p:sp>
    </p:spTree>
    <p:extLst>
      <p:ext uri="{BB962C8B-B14F-4D97-AF65-F5344CB8AC3E}">
        <p14:creationId xmlns:p14="http://schemas.microsoft.com/office/powerpoint/2010/main" val="1568706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</TotalTime>
  <Words>12</Words>
  <Application>Microsoft Macintosh PowerPoint</Application>
  <PresentationFormat>Personnalisé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Hiragino Kaku Gothic Std W8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Geoffrey Pawlak</dc:creator>
  <cp:lastModifiedBy>Geoffrey Pawlak</cp:lastModifiedBy>
  <cp:revision>4</cp:revision>
  <dcterms:created xsi:type="dcterms:W3CDTF">2023-02-20T08:26:54Z</dcterms:created>
  <dcterms:modified xsi:type="dcterms:W3CDTF">2023-02-21T09:53:07Z</dcterms:modified>
</cp:coreProperties>
</file>