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0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58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01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219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35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73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2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837F3-7B03-4860-878A-8B9C958DD201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9936C-C621-4D20-A787-745F3420CD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3050563" y="1975894"/>
            <a:ext cx="7619047" cy="2780952"/>
            <a:chOff x="3050563" y="1975894"/>
            <a:chExt cx="7619047" cy="278095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50563" y="1975894"/>
              <a:ext cx="7619047" cy="278095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4914378" y="3366370"/>
              <a:ext cx="554485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0" i="0" dirty="0" smtClean="0"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ACM SIGGRAPH Symposium on</a:t>
              </a:r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b="0" i="0" dirty="0" smtClean="0">
                  <a:solidFill>
                    <a:srgbClr val="FFFFFF"/>
                  </a:solidFill>
                  <a:effectLst/>
                  <a:latin typeface="Arial" panose="020B0604020202020204" pitchFamily="34" charset="0"/>
                </a:rPr>
                <a:t>Interactive 3D Graphics and Games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84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NVIDIA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Anjul Patney</dc:creator>
  <cp:lastModifiedBy>Anjul Patney</cp:lastModifiedBy>
  <cp:revision>1</cp:revision>
  <dcterms:created xsi:type="dcterms:W3CDTF">2015-08-25T22:42:12Z</dcterms:created>
  <dcterms:modified xsi:type="dcterms:W3CDTF">2015-08-25T22:43:48Z</dcterms:modified>
</cp:coreProperties>
</file>