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609600" x="609600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2160589" x="609600"/>
            <a:ext cy="3880799" cx="308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1800"/>
            </a:lvl1pPr>
            <a:lvl2pPr rtl="0">
              <a:defRPr sz="1600"/>
            </a:lvl2pPr>
            <a:lvl3pPr rtl="0">
              <a:defRPr sz="1400"/>
            </a:lvl3pPr>
            <a:lvl4pPr rtl="0">
              <a:defRPr sz="1200"/>
            </a:lvl4pPr>
            <a:lvl5pPr rtl="0">
              <a:defRPr sz="1200"/>
            </a:lvl5pPr>
            <a:lvl6pPr rtl="0">
              <a:defRPr sz="1200"/>
            </a:lvl6pPr>
            <a:lvl7pPr rtl="0">
              <a:defRPr sz="1200"/>
            </a:lvl7pPr>
            <a:lvl8pPr rtl="0">
              <a:defRPr sz="1200"/>
            </a:lvl8pPr>
            <a:lvl9pPr rtl="0">
              <a:defRPr sz="1200"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2160590" x="3869203"/>
            <a:ext cy="3880799" cx="308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1800"/>
            </a:lvl1pPr>
            <a:lvl2pPr rtl="0">
              <a:defRPr sz="1600"/>
            </a:lvl2pPr>
            <a:lvl3pPr rtl="0">
              <a:defRPr sz="1400"/>
            </a:lvl3pPr>
            <a:lvl4pPr rtl="0">
              <a:defRPr sz="1200"/>
            </a:lvl4pPr>
            <a:lvl5pPr rtl="0">
              <a:defRPr sz="1200"/>
            </a:lvl5pPr>
            <a:lvl6pPr rtl="0">
              <a:defRPr sz="1200"/>
            </a:lvl6pPr>
            <a:lvl7pPr rtl="0">
              <a:defRPr sz="1200"/>
            </a:lvl7pPr>
            <a:lvl8pPr rtl="0">
              <a:defRPr sz="1200"/>
            </a:lvl8pPr>
            <a:lvl9pPr rtl="0">
              <a:defRPr sz="1200"/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160983" x="609599"/>
            <a:ext cy="576300" cx="309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 b="0" sz="2400"/>
            </a:lvl1pPr>
            <a:lvl2pPr rtl="0" indent="0" marL="457200">
              <a:buFont typeface="Trebuchet MS"/>
              <a:buNone/>
              <a:defRPr b="1" sz="2000"/>
            </a:lvl2pPr>
            <a:lvl3pPr rtl="0" indent="0" marL="914400">
              <a:buFont typeface="Trebuchet MS"/>
              <a:buNone/>
              <a:defRPr b="1" sz="1800"/>
            </a:lvl3pPr>
            <a:lvl4pPr rtl="0" indent="0" marL="1371600">
              <a:buFont typeface="Trebuchet MS"/>
              <a:buNone/>
              <a:defRPr b="1" sz="1600"/>
            </a:lvl4pPr>
            <a:lvl5pPr rtl="0" indent="0" marL="1828800">
              <a:buFont typeface="Trebuchet MS"/>
              <a:buNone/>
              <a:defRPr b="1" sz="1600"/>
            </a:lvl5pPr>
            <a:lvl6pPr rtl="0" indent="0" marL="2286000">
              <a:buFont typeface="Trebuchet MS"/>
              <a:buNone/>
              <a:defRPr b="1" sz="1600"/>
            </a:lvl6pPr>
            <a:lvl7pPr rtl="0" indent="0" marL="2743200">
              <a:buFont typeface="Trebuchet MS"/>
              <a:buNone/>
              <a:defRPr b="1" sz="1600"/>
            </a:lvl7pPr>
            <a:lvl8pPr rtl="0" indent="0" marL="3200400">
              <a:buFont typeface="Trebuchet MS"/>
              <a:buNone/>
              <a:defRPr b="1" sz="1600"/>
            </a:lvl8pPr>
            <a:lvl9pPr rtl="0" indent="0" marL="3657600">
              <a:buFont typeface="Trebuchet MS"/>
              <a:buNone/>
              <a:defRPr b="1" sz="1600"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737246" x="609599"/>
            <a:ext cy="3304200" cx="309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160983" x="3866639"/>
            <a:ext cy="576300" cx="309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 b="0" sz="2400"/>
            </a:lvl1pPr>
            <a:lvl2pPr rtl="0" indent="0" marL="457200">
              <a:buFont typeface="Trebuchet MS"/>
              <a:buNone/>
              <a:defRPr b="1" sz="2000"/>
            </a:lvl2pPr>
            <a:lvl3pPr rtl="0" indent="0" marL="914400">
              <a:buFont typeface="Trebuchet MS"/>
              <a:buNone/>
              <a:defRPr b="1" sz="1800"/>
            </a:lvl3pPr>
            <a:lvl4pPr rtl="0" indent="0" marL="1371600">
              <a:buFont typeface="Trebuchet MS"/>
              <a:buNone/>
              <a:defRPr b="1" sz="1600"/>
            </a:lvl4pPr>
            <a:lvl5pPr rtl="0" indent="0" marL="1828800">
              <a:buFont typeface="Trebuchet MS"/>
              <a:buNone/>
              <a:defRPr b="1" sz="1600"/>
            </a:lvl5pPr>
            <a:lvl6pPr rtl="0" indent="0" marL="2286000">
              <a:buFont typeface="Trebuchet MS"/>
              <a:buNone/>
              <a:defRPr b="1" sz="1600"/>
            </a:lvl6pPr>
            <a:lvl7pPr rtl="0" indent="0" marL="2743200">
              <a:buFont typeface="Trebuchet MS"/>
              <a:buNone/>
              <a:defRPr b="1" sz="1600"/>
            </a:lvl7pPr>
            <a:lvl8pPr rtl="0" indent="0" marL="3200400">
              <a:buFont typeface="Trebuchet MS"/>
              <a:buNone/>
              <a:defRPr b="1" sz="1600"/>
            </a:lvl8pPr>
            <a:lvl9pPr rtl="0" indent="0" marL="3657600">
              <a:buFont typeface="Trebuchet MS"/>
              <a:buNone/>
              <a:defRPr b="1" sz="1600"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737246" x="3866639"/>
            <a:ext cy="3304200" cx="309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498604" x="609599"/>
            <a:ext cy="1278600" cx="279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514925" x="3571275"/>
            <a:ext cy="5526300" cx="338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y="2777068" x="609599"/>
            <a:ext cy="2584500" cx="279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 sz="1400"/>
            </a:lvl1pPr>
            <a:lvl2pPr rtl="0" indent="0" marL="342900">
              <a:buFont typeface="Trebuchet MS"/>
              <a:buNone/>
              <a:defRPr sz="1050"/>
            </a:lvl2pPr>
            <a:lvl3pPr rtl="0" indent="0" marL="685800">
              <a:buFont typeface="Trebuchet MS"/>
              <a:buNone/>
              <a:defRPr sz="900"/>
            </a:lvl3pPr>
            <a:lvl4pPr rtl="0" indent="0" marL="1028700">
              <a:buFont typeface="Trebuchet MS"/>
              <a:buNone/>
              <a:defRPr sz="750"/>
            </a:lvl4pPr>
            <a:lvl5pPr rtl="0" indent="0" marL="1371600">
              <a:buFont typeface="Trebuchet MS"/>
              <a:buNone/>
              <a:defRPr sz="750"/>
            </a:lvl5pPr>
            <a:lvl6pPr rtl="0" indent="0" marL="1714500">
              <a:buFont typeface="Trebuchet MS"/>
              <a:buNone/>
              <a:defRPr sz="750"/>
            </a:lvl6pPr>
            <a:lvl7pPr rtl="0" indent="0" marL="2057400">
              <a:buFont typeface="Trebuchet MS"/>
              <a:buNone/>
              <a:defRPr sz="750"/>
            </a:lvl7pPr>
            <a:lvl8pPr rtl="0" indent="0" marL="2400300">
              <a:buFont typeface="Trebuchet MS"/>
              <a:buNone/>
              <a:defRPr sz="750"/>
            </a:lvl8pPr>
            <a:lvl9pPr rtl="0" indent="0" marL="2743200">
              <a:buFont typeface="Trebuchet MS"/>
              <a:buNone/>
              <a:defRPr sz="750"/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4800600" x="609599"/>
            <a:ext cy="5666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sz="2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68" name="Shape 168"/>
          <p:cNvSpPr/>
          <p:nvPr>
            <p:ph idx="2" type="pic"/>
          </p:nvPr>
        </p:nvSpPr>
        <p:spPr>
          <a:xfrm>
            <a:off y="609600" x="609599"/>
            <a:ext cy="3845700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buClr>
                <a:srgbClr val="888888"/>
              </a:buClr>
              <a:buFont typeface="Trebuchet MS"/>
              <a:buNone/>
              <a:defRPr strike="noStrike" u="none" b="0" cap="none" baseline="0" sz="16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buClr>
                <a:schemeClr val="dk1"/>
              </a:buClr>
              <a:buFont typeface="Trebuchet MS"/>
              <a:buNone/>
              <a:defRPr strike="noStrike" u="none" b="0" cap="none" baseline="0" sz="16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5367337" x="609599"/>
            <a:ext cy="674100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 sz="1200"/>
            </a:lvl1pPr>
            <a:lvl2pPr rtl="0" indent="0" marL="457200">
              <a:buFont typeface="Trebuchet MS"/>
              <a:buNone/>
              <a:defRPr sz="1200"/>
            </a:lvl2pPr>
            <a:lvl3pPr rtl="0" indent="0" marL="914400">
              <a:buFont typeface="Trebuchet MS"/>
              <a:buNone/>
              <a:defRPr sz="1000"/>
            </a:lvl3pPr>
            <a:lvl4pPr rtl="0" indent="0" marL="1371600">
              <a:buFont typeface="Trebuchet MS"/>
              <a:buNone/>
              <a:defRPr sz="900"/>
            </a:lvl4pPr>
            <a:lvl5pPr rtl="0" indent="0" marL="1828800">
              <a:buFont typeface="Trebuchet MS"/>
              <a:buNone/>
              <a:defRPr sz="900"/>
            </a:lvl5pPr>
            <a:lvl6pPr rtl="0" indent="0" marL="2286000">
              <a:buFont typeface="Trebuchet MS"/>
              <a:buNone/>
              <a:defRPr sz="900"/>
            </a:lvl6pPr>
            <a:lvl7pPr rtl="0" indent="0" marL="2743200">
              <a:buFont typeface="Trebuchet MS"/>
              <a:buNone/>
              <a:defRPr sz="900"/>
            </a:lvl7pPr>
            <a:lvl8pPr rtl="0" indent="0" marL="3200400">
              <a:buFont typeface="Trebuchet MS"/>
              <a:buNone/>
              <a:defRPr sz="900"/>
            </a:lvl8pPr>
            <a:lvl9pPr rtl="0" indent="0" marL="3657600">
              <a:buFont typeface="Trebuchet MS"/>
              <a:buNone/>
              <a:defRPr sz="900"/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609600" x="609600"/>
            <a:ext cy="3403500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470400" x="609600"/>
            <a:ext cy="15710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609600" x="774885"/>
            <a:ext cy="3022500" cx="607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3632200" x="1101074"/>
            <a:ext cy="381000" cx="54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7F7F7F"/>
              </a:buClr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y="4470400" x="609597"/>
            <a:ext cy="15710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Shape 186"/>
          <p:cNvSpPr txBox="1"/>
          <p:nvPr/>
        </p:nvSpPr>
        <p:spPr>
          <a:xfrm>
            <a:off y="790377" x="482710"/>
            <a:ext cy="584700" cx="45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886556" x="6747699"/>
            <a:ext cy="584700" cx="45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1931988" x="609597"/>
            <a:ext cy="25955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527448" x="609597"/>
            <a:ext cy="15137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609600" x="774885"/>
            <a:ext cy="3022500" cx="607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013200" x="609597"/>
            <a:ext cy="5141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3F3F3F"/>
              </a:buClr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y="4527448" x="609597"/>
            <a:ext cy="15137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y="790377" x="482710"/>
            <a:ext cy="584700" cx="45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2886556" x="6747699"/>
            <a:ext cy="584700" cx="45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" i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609600" x="615847"/>
            <a:ext cy="3022500" cx="6341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013200" x="609597"/>
            <a:ext cy="5141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y="4527448" x="609597"/>
            <a:ext cy="15137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 rot="5400000">
            <a:off y="927139" x="1843063"/>
            <a:ext cy="6347700" cx="388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 rot="5400000">
            <a:off y="2745899" x="3840924"/>
            <a:ext cy="978899" cx="525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 rot="5400000">
            <a:off y="637800" x="581325"/>
            <a:ext cy="5195099" cx="525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6" name="Shape 106"/>
          <p:cNvGrpSpPr/>
          <p:nvPr/>
        </p:nvGrpSpPr>
        <p:grpSpPr>
          <a:xfrm>
            <a:off y="-8468" x="-8466"/>
            <a:ext cy="6874934" cx="9169804"/>
            <a:chOff y="-8468" x="-8466"/>
            <a:chExt cy="6874934" cx="9169804"/>
          </a:xfrm>
        </p:grpSpPr>
        <p:cxnSp>
          <p:nvCxnSpPr>
            <p:cNvPr id="107" name="Shape 107"/>
            <p:cNvCxnSpPr/>
            <p:nvPr/>
          </p:nvCxnSpPr>
          <p:spPr>
            <a:xfrm rot="10800000" flipH="1">
              <a:off y="4175700" x="5130830"/>
              <a:ext cy="2682300" cx="4022400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y="0" x="7042707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109" name="Shape 109"/>
            <p:cNvSpPr/>
            <p:nvPr/>
          </p:nvSpPr>
          <p:spPr>
            <a:xfrm>
              <a:off y="0" x="6891896"/>
              <a:ext cy="6866465" cx="2269441"/>
            </a:xfrm>
            <a:custGeom>
              <a:pathLst>
                <a:path w="2269442" extrusionOk="0" h="6866466">
                  <a:moveTo>
                    <a:pt y="0" x="2023534"/>
                  </a:moveTo>
                  <a:lnTo>
                    <a:pt y="6858000" x="0"/>
                  </a:lnTo>
                  <a:lnTo>
                    <a:pt y="6866466" x="2269067"/>
                  </a:lnTo>
                  <a:cubicBezTo>
                    <a:pt y="4580466" x="2271889"/>
                    <a:pt y="2294466" x="2257778"/>
                    <a:pt y="8466" x="2260600"/>
                  </a:cubicBezTo>
                  <a:lnTo>
                    <a:pt y="0" x="2023534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0" name="Shape 110"/>
            <p:cNvSpPr/>
            <p:nvPr/>
          </p:nvSpPr>
          <p:spPr>
            <a:xfrm>
              <a:off y="-8466" x="7205157"/>
              <a:ext cy="6866466" cx="1948146"/>
            </a:xfrm>
            <a:custGeom>
              <a:pathLst>
                <a:path w="1948147" extrusionOk="0" h="6866467">
                  <a:moveTo>
                    <a:pt y="0" x="0"/>
                  </a:moveTo>
                  <a:lnTo>
                    <a:pt y="6866467" x="1202267"/>
                  </a:lnTo>
                  <a:lnTo>
                    <a:pt y="6866467" x="1947333"/>
                  </a:lnTo>
                  <a:cubicBezTo>
                    <a:pt y="4577645" x="1944511"/>
                    <a:pt y="2288822" x="1950155"/>
                    <a:pt y="0" x="1947333"/>
                  </a:cubicBez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1" name="Shape 111"/>
            <p:cNvSpPr/>
            <p:nvPr/>
          </p:nvSpPr>
          <p:spPr>
            <a:xfrm>
              <a:off y="3920066" x="6637896"/>
              <a:ext cy="2933699" cx="2509943"/>
            </a:xfrm>
            <a:custGeom>
              <a:pathLst>
                <a:path w="3259667" extrusionOk="0" h="3810000">
                  <a:moveTo>
                    <a:pt y="3810000" x="0"/>
                  </a:moveTo>
                  <a:lnTo>
                    <a:pt y="0" x="3251200"/>
                  </a:lnTo>
                  <a:cubicBezTo>
                    <a:pt y="1270000" x="3254022"/>
                    <a:pt y="2540000" x="3256845"/>
                    <a:pt y="3810000" x="3259667"/>
                  </a:cubicBezTo>
                  <a:lnTo>
                    <a:pt y="3810000" x="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2" name="Shape 112"/>
            <p:cNvSpPr/>
            <p:nvPr/>
          </p:nvSpPr>
          <p:spPr>
            <a:xfrm>
              <a:off y="-8466" x="7010428"/>
              <a:ext cy="6866466" cx="2139950"/>
            </a:xfrm>
            <a:custGeom>
              <a:pathLst>
                <a:path w="2853267" extrusionOk="0" h="6866467">
                  <a:moveTo>
                    <a:pt y="0" x="0"/>
                  </a:moveTo>
                  <a:lnTo>
                    <a:pt y="6866467" x="2472267"/>
                  </a:lnTo>
                  <a:lnTo>
                    <a:pt y="6858000" x="2853267"/>
                  </a:lnTo>
                  <a:lnTo>
                    <a:pt y="0" x="2853267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13" name="Shape 113"/>
            <p:cNvSpPr/>
            <p:nvPr/>
          </p:nvSpPr>
          <p:spPr>
            <a:xfrm>
              <a:off y="-8466" x="8295775"/>
              <a:ext cy="6866466" cx="859027"/>
            </a:xfrm>
            <a:custGeom>
              <a:pathLst>
                <a:path w="1286933" extrusionOk="0" h="6866467">
                  <a:moveTo>
                    <a:pt y="0" x="1016000"/>
                  </a:moveTo>
                  <a:lnTo>
                    <a:pt y="6866467" x="0"/>
                  </a:lnTo>
                  <a:lnTo>
                    <a:pt y="6866467" x="1286933"/>
                  </a:lnTo>
                  <a:cubicBezTo>
                    <a:pt y="4577645" x="1284111"/>
                    <a:pt y="2288822" x="1281288"/>
                    <a:pt y="0" x="1278466"/>
                  </a:cubicBezTo>
                  <a:lnTo>
                    <a:pt y="0" x="101600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4" name="Shape 114"/>
            <p:cNvSpPr/>
            <p:nvPr/>
          </p:nvSpPr>
          <p:spPr>
            <a:xfrm>
              <a:off y="-8468" x="8077231"/>
              <a:ext cy="6866466" cx="1067004"/>
            </a:xfrm>
            <a:custGeom>
              <a:pathLst>
                <a:path w="1270244" extrusionOk="0" h="6866467">
                  <a:moveTo>
                    <a:pt y="0" x="0"/>
                  </a:moveTo>
                  <a:lnTo>
                    <a:pt y="6866467" x="1117600"/>
                  </a:lnTo>
                  <a:lnTo>
                    <a:pt y="6866467" x="1270000"/>
                  </a:lnTo>
                  <a:cubicBezTo>
                    <a:pt y="4574822" x="1272822"/>
                    <a:pt y="2291645" x="1250245"/>
                    <a:pt y="0" x="1253067"/>
                  </a:cubicBez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5" name="Shape 115"/>
            <p:cNvSpPr/>
            <p:nvPr/>
          </p:nvSpPr>
          <p:spPr>
            <a:xfrm>
              <a:off y="4893732" x="8060296"/>
              <a:ext cy="1960879" cx="1092199"/>
            </a:xfrm>
            <a:custGeom>
              <a:pathLst>
                <a:path w="1820333" extrusionOk="0" h="3268133">
                  <a:moveTo>
                    <a:pt y="3268133" x="0"/>
                  </a:moveTo>
                  <a:lnTo>
                    <a:pt y="0" x="1811866"/>
                  </a:lnTo>
                  <a:cubicBezTo>
                    <a:pt y="1086555" x="1814688"/>
                    <a:pt y="2173111" x="1817511"/>
                    <a:pt y="3259666" x="1820333"/>
                  </a:cubicBezTo>
                  <a:lnTo>
                    <a:pt y="3268133" x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6" name="Shape 116"/>
            <p:cNvSpPr/>
            <p:nvPr/>
          </p:nvSpPr>
          <p:spPr>
            <a:xfrm>
              <a:off y="-8468" x="-8466"/>
              <a:ext cy="5698066" cx="863599"/>
            </a:xfrm>
            <a:custGeom>
              <a:pathLst>
                <a:path w="863600" extrusionOk="0" h="5698067">
                  <a:moveTo>
                    <a:pt y="8467" x="0"/>
                  </a:moveTo>
                  <a:lnTo>
                    <a:pt y="0" x="863600"/>
                  </a:lnTo>
                  <a:lnTo>
                    <a:pt y="16934" x="863600"/>
                  </a:lnTo>
                  <a:lnTo>
                    <a:pt y="5698067" x="0"/>
                  </a:lnTo>
                  <a:lnTo>
                    <a:pt y="8467" x="0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117" name="Shape 117"/>
          <p:cNvSpPr txBox="1"/>
          <p:nvPr>
            <p:ph type="ctrTitle"/>
          </p:nvPr>
        </p:nvSpPr>
        <p:spPr>
          <a:xfrm>
            <a:off y="2404533" x="1130595"/>
            <a:ext cy="1646399" cx="582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trike="noStrike" u="none" b="0" cap="none" baseline="0" sz="54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2pPr>
            <a:lvl3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3pPr>
            <a:lvl4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4pPr>
            <a:lvl5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5pPr>
            <a:lvl6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6pPr>
            <a:lvl7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7pPr>
            <a:lvl8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8pPr>
            <a:lvl9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y="4050833" x="1130595"/>
            <a:ext cy="1096799" cx="582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800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marR="0" indent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6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marR="0" indent="0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4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marR="0" indent="0" marL="1371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marR="0" indent="0" marL="1828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marR="0" indent="0" marL="2286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marR="0" indent="0" marL="2743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marR="0" indent="0" marL="3200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marR="0" indent="0" marL="3657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00867" x="609597"/>
            <a:ext cy="1826700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cap="none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527448" x="609597"/>
            <a:ext cy="8603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7F7F7F"/>
              </a:buClr>
              <a:buFont typeface="Trebuchet MS"/>
              <a:buNone/>
              <a:defRPr sz="2000">
                <a:solidFill>
                  <a:srgbClr val="7F7F7F"/>
                </a:solidFill>
              </a:defRPr>
            </a:lvl1pPr>
            <a:lvl2pPr rtl="0" indent="0" marL="457200"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7"/><Relationship Target="../slideLayouts/slideLayout22.xml" Type="http://schemas.openxmlformats.org/officeDocument/2006/relationships/slideLayout" Id="rId16"/><Relationship Target="../slideLayouts/slideLayout21.xml" Type="http://schemas.openxmlformats.org/officeDocument/2006/relationships/slideLayout" Id="rId15"/><Relationship Target="../slideLayouts/slideLayout20.xml" Type="http://schemas.openxmlformats.org/officeDocument/2006/relationships/slideLayout" Id="rId14"/><Relationship Target="../slideLayouts/slideLayout8.xml" Type="http://schemas.openxmlformats.org/officeDocument/2006/relationships/slideLayout" Id="rId2"/><Relationship Target="../slideLayouts/slideLayout18.xml" Type="http://schemas.openxmlformats.org/officeDocument/2006/relationships/slideLayout" Id="rId12"/><Relationship Target="../slideLayouts/slideLayout7.xml" Type="http://schemas.openxmlformats.org/officeDocument/2006/relationships/slideLayout" Id="rId1"/><Relationship Target="../slideLayouts/slideLayout19.xml" Type="http://schemas.openxmlformats.org/officeDocument/2006/relationships/slideLayout" Id="rId13"/><Relationship Target="../slideLayouts/slideLayout10.xml" Type="http://schemas.openxmlformats.org/officeDocument/2006/relationships/slideLayout" Id="rId4"/><Relationship Target="../slideLayouts/slideLayout16.xml" Type="http://schemas.openxmlformats.org/officeDocument/2006/relationships/slideLayout" Id="rId10"/><Relationship Target="../slideLayouts/slideLayout9.xml" Type="http://schemas.openxmlformats.org/officeDocument/2006/relationships/slideLayout" Id="rId3"/><Relationship Target="../slideLayouts/slideLayout17.xml" Type="http://schemas.openxmlformats.org/officeDocument/2006/relationships/slideLayout" Id="rId11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9" name="Shape 89"/>
          <p:cNvGrpSpPr/>
          <p:nvPr/>
        </p:nvGrpSpPr>
        <p:grpSpPr>
          <a:xfrm>
            <a:off y="-8468" x="-8466"/>
            <a:ext cy="6874934" cx="9169805"/>
            <a:chOff y="-8468" x="-8466"/>
            <a:chExt cy="6874934" cx="9169805"/>
          </a:xfrm>
        </p:grpSpPr>
        <p:sp>
          <p:nvSpPr>
            <p:cNvPr id="90" name="Shape 90"/>
            <p:cNvSpPr/>
            <p:nvPr/>
          </p:nvSpPr>
          <p:spPr>
            <a:xfrm>
              <a:off y="4013200" x="-8466"/>
              <a:ext cy="2853266" cx="457199"/>
            </a:xfrm>
            <a:custGeom>
              <a:pathLst>
                <a:path w="457200" extrusionOk="0" h="2853267">
                  <a:moveTo>
                    <a:pt y="0" x="0"/>
                  </a:moveTo>
                  <a:lnTo>
                    <a:pt y="2853267" x="457200"/>
                  </a:lnTo>
                  <a:lnTo>
                    <a:pt y="2844800" x="0"/>
                  </a:lnTo>
                  <a:cubicBezTo>
                    <a:pt y="1905000" x="2822"/>
                    <a:pt y="965200" x="5645"/>
                    <a:pt y="0" x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91" name="Shape 91"/>
            <p:cNvCxnSpPr/>
            <p:nvPr/>
          </p:nvCxnSpPr>
          <p:spPr>
            <a:xfrm rot="10800000" flipH="1">
              <a:off y="4175700" x="5130830"/>
              <a:ext cy="2682300" cx="4022400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y="0" x="7042707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93" name="Shape 93"/>
            <p:cNvSpPr/>
            <p:nvPr/>
          </p:nvSpPr>
          <p:spPr>
            <a:xfrm>
              <a:off y="0" x="6891896"/>
              <a:ext cy="6866465" cx="2269441"/>
            </a:xfrm>
            <a:custGeom>
              <a:pathLst>
                <a:path w="2269442" extrusionOk="0" h="6866466">
                  <a:moveTo>
                    <a:pt y="0" x="2023534"/>
                  </a:moveTo>
                  <a:lnTo>
                    <a:pt y="6858000" x="0"/>
                  </a:lnTo>
                  <a:lnTo>
                    <a:pt y="6866466" x="2269067"/>
                  </a:lnTo>
                  <a:cubicBezTo>
                    <a:pt y="4580466" x="2271889"/>
                    <a:pt y="2294466" x="2257778"/>
                    <a:pt y="8466" x="2260600"/>
                  </a:cubicBezTo>
                  <a:lnTo>
                    <a:pt y="0" x="2023534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-8466" x="7205157"/>
              <a:ext cy="6866466" cx="1948146"/>
            </a:xfrm>
            <a:custGeom>
              <a:pathLst>
                <a:path w="1948147" extrusionOk="0" h="6866467">
                  <a:moveTo>
                    <a:pt y="0" x="0"/>
                  </a:moveTo>
                  <a:lnTo>
                    <a:pt y="6866467" x="1202267"/>
                  </a:lnTo>
                  <a:lnTo>
                    <a:pt y="6866467" x="1947333"/>
                  </a:lnTo>
                  <a:cubicBezTo>
                    <a:pt y="4577645" x="1944511"/>
                    <a:pt y="2288822" x="1950155"/>
                    <a:pt y="0" x="1947333"/>
                  </a:cubicBez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3920066" x="6637896"/>
              <a:ext cy="2933699" cx="2509943"/>
            </a:xfrm>
            <a:custGeom>
              <a:pathLst>
                <a:path w="3259667" extrusionOk="0" h="3810000">
                  <a:moveTo>
                    <a:pt y="3810000" x="0"/>
                  </a:moveTo>
                  <a:lnTo>
                    <a:pt y="0" x="3251200"/>
                  </a:lnTo>
                  <a:cubicBezTo>
                    <a:pt y="1270000" x="3254022"/>
                    <a:pt y="2540000" x="3256845"/>
                    <a:pt y="3810000" x="3259667"/>
                  </a:cubicBezTo>
                  <a:lnTo>
                    <a:pt y="3810000" x="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-8466" x="7010428"/>
              <a:ext cy="6866466" cx="2139950"/>
            </a:xfrm>
            <a:custGeom>
              <a:pathLst>
                <a:path w="2853267" extrusionOk="0" h="6866467">
                  <a:moveTo>
                    <a:pt y="0" x="0"/>
                  </a:moveTo>
                  <a:lnTo>
                    <a:pt y="6866467" x="2472267"/>
                  </a:lnTo>
                  <a:lnTo>
                    <a:pt y="6858000" x="2853267"/>
                  </a:lnTo>
                  <a:lnTo>
                    <a:pt y="0" x="2853267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y="-8466" x="8295775"/>
              <a:ext cy="6866466" cx="859027"/>
            </a:xfrm>
            <a:custGeom>
              <a:pathLst>
                <a:path w="1286933" extrusionOk="0" h="6866467">
                  <a:moveTo>
                    <a:pt y="0" x="1016000"/>
                  </a:moveTo>
                  <a:lnTo>
                    <a:pt y="6866467" x="0"/>
                  </a:lnTo>
                  <a:lnTo>
                    <a:pt y="6866467" x="1286933"/>
                  </a:lnTo>
                  <a:cubicBezTo>
                    <a:pt y="4577645" x="1284111"/>
                    <a:pt y="2288822" x="1281288"/>
                    <a:pt y="0" x="1278466"/>
                  </a:cubicBezTo>
                  <a:lnTo>
                    <a:pt y="0" x="101600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-8468" x="8077231"/>
              <a:ext cy="6866466" cx="1067004"/>
            </a:xfrm>
            <a:custGeom>
              <a:pathLst>
                <a:path w="1270244" extrusionOk="0" h="6866467">
                  <a:moveTo>
                    <a:pt y="0" x="0"/>
                  </a:moveTo>
                  <a:lnTo>
                    <a:pt y="6866467" x="1117600"/>
                  </a:lnTo>
                  <a:lnTo>
                    <a:pt y="6866467" x="1270000"/>
                  </a:lnTo>
                  <a:cubicBezTo>
                    <a:pt y="4574822" x="1272822"/>
                    <a:pt y="2291645" x="1250245"/>
                    <a:pt y="0" x="1253067"/>
                  </a:cubicBez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893732" x="8060296"/>
              <a:ext cy="1960879" cx="1092199"/>
            </a:xfrm>
            <a:custGeom>
              <a:pathLst>
                <a:path w="1820333" extrusionOk="0" h="3268133">
                  <a:moveTo>
                    <a:pt y="3268133" x="0"/>
                  </a:moveTo>
                  <a:lnTo>
                    <a:pt y="0" x="1811866"/>
                  </a:lnTo>
                  <a:cubicBezTo>
                    <a:pt y="1086555" x="1814688"/>
                    <a:pt y="2173111" x="1817511"/>
                    <a:pt y="3259666" x="1820333"/>
                  </a:cubicBezTo>
                  <a:lnTo>
                    <a:pt y="3268133" x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trike="noStrike" u="none" b="0" cap="none" baseline="0" sz="36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2pPr>
            <a:lvl3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3pPr>
            <a:lvl4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4pPr>
            <a:lvl5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5pPr>
            <a:lvl6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6pPr>
            <a:lvl7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7pPr>
            <a:lvl8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8pPr>
            <a:lvl9pPr algn="l" rtl="0" marR="0" indent="0" marL="0">
              <a:defRPr strike="noStrike" u="none" b="0" cap="none" baseline="0" sz="1800" i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8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6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4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y="6041362" x="5405257"/>
            <a:ext cy="365099" cx="68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y="6041362" x="609599"/>
            <a:ext cy="365099" cx="46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6041362" x="6444676"/>
            <a:ext cy="365099" cx="51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y="1630569" x="561733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1" lang="en"/>
              <a:t>Android</a:t>
            </a:r>
            <a:r>
              <a:rPr strike="noStrike" u="none" b="1" cap="none" baseline="0" sz="54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Meal Tracker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y="4454419" x="1108873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" i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Holly Williams, Mingrui Ji, Esther Lee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3929675" x="22802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26" name="Shape 226"/>
          <p:cNvSpPr txBox="1"/>
          <p:nvPr/>
        </p:nvSpPr>
        <p:spPr>
          <a:xfrm>
            <a:off y="3548900" x="3103225"/>
            <a:ext cy="457200" cx="478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Health Pal for CHF Patients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Implementation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609690" x="704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Mobile part: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Android 4.2 with Sqlite</a:t>
            </a:r>
          </a:p>
          <a:p>
            <a:r>
              <a:t/>
            </a:r>
          </a:p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Server part [hit1.nimbus.cip.gatech.edu]: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PHP 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MySql [remote access to MySql on hit4]</a:t>
            </a:r>
          </a:p>
          <a:p>
            <a:r>
              <a:t/>
            </a:r>
          </a:p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RESTful APIs: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Get Desired Scores [Post, PatientID]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Sync Meals [Post, PatientID, new meals]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SendMessage from HIE group</a:t>
            </a:r>
          </a:p>
          <a:p>
            <a:pPr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SendReport from HIE group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Methodology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495701" x="609600"/>
            <a:ext cy="44543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Sync Meals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Users add each meal to local database. USDA food database is used for searching. Daily scores are updated based on the new added meals.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After a new meal is put into local database, whenever there is internet connectivity, sync the new meals to server.</a:t>
            </a:r>
          </a:p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Get Desired Calories and Sodium Intake Amount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Get patient’s medication info from EHR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If there is no medication info available, default values are sent back. [calories=2,000, sodium=2,000]</a:t>
            </a:r>
          </a:p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Send Alerts &amp; Reports to EHR</a:t>
            </a:r>
          </a:p>
          <a:p>
            <a:pPr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Actual calories and sodium intake amount is compared with the desired one. If either of the desired scores is above the budget, send alert &amp; report (with visualization of meal history) to EHR.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609600" x="609600"/>
            <a:ext cy="909299" cx="6347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Design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639301" x="609600"/>
            <a:ext cy="4402199" cx="6347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 tables (phone):</a:t>
            </a:r>
          </a:p>
          <a:p>
            <a:pPr algn="l" rtl="0" lvl="1" marR="0" indent="-285750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USDAfood (INT </a:t>
            </a:r>
            <a:r>
              <a:rPr lang="en"/>
              <a:t>ID</a:t>
            </a: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; TEXT food_name; REAL water_g; REAL calories; REAL protein_g;REAL carbohydrate_g; REAL fiber_g; REAL sugar_g; REAL calcium_mg; REAL sodium_mg, REAL cholesterol, REAL gmwt1,  T</a:t>
            </a:r>
            <a:r>
              <a:rPr lang="en"/>
              <a:t>EXT </a:t>
            </a: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gmwt1_desc, REA</a:t>
            </a:r>
            <a:r>
              <a:rPr lang="en"/>
              <a:t>L gmwt2, TEXT gmwt2_desc</a:t>
            </a: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 rtl="0" lvl="1" marR="0" indent="-285750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Scores (DATE creation_date, REAL calo</a:t>
            </a:r>
            <a:r>
              <a:rPr lang="en"/>
              <a:t>ri</a:t>
            </a:r>
            <a:r>
              <a:rPr strike="noStrike" u="none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es, REAL sodium)</a:t>
            </a:r>
          </a:p>
          <a:p>
            <a:pPr algn="l" rtl="0" lvl="1" marR="0" indent="-285750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Trebuchet MS"/>
              <a:buChar char=""/>
            </a:pPr>
            <a:r>
              <a:rPr lang="en"/>
              <a:t>Meals (DATE creation_date, REAL serving_size, INT meal_type, REAL sodium, REAL calories, INT meal_synced)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609600" x="609600"/>
            <a:ext cy="909299" cx="6347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3600" lang="en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Design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39301" x="609600"/>
            <a:ext cy="4402199" cx="6347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"/>
              <a:t>2</a:t>
            </a: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tables (</a:t>
            </a:r>
            <a:r>
              <a:rPr lang="en"/>
              <a:t>server</a:t>
            </a:r>
            <a:r>
              <a:rPr strike="noStrike" u="none" b="0" cap="none" baseline="0" sz="18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):</a:t>
            </a:r>
          </a:p>
          <a:p>
            <a:pPr algn="l" rtl="0" lvl="1" marR="0" indent="-285750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strike="noStrike" u="none" b="0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Scores (</a:t>
            </a:r>
            <a:r>
              <a:rPr strike="noStrike" u="none" b="1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 </a:t>
            </a:r>
            <a:r>
              <a:rPr b="1" lang="en"/>
              <a:t>p</a:t>
            </a:r>
            <a:r>
              <a:rPr strike="noStrike" u="none" b="1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atient</a:t>
            </a:r>
            <a:r>
              <a:rPr b="1" lang="en"/>
              <a:t>ID</a:t>
            </a:r>
            <a:r>
              <a:rPr strike="noStrike" u="none" b="0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strike="noStrike" u="none" b="1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DATE creation_date</a:t>
            </a:r>
            <a:r>
              <a:rPr strike="noStrike" u="none" b="0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REAL </a:t>
            </a:r>
            <a:r>
              <a:rPr lang="en"/>
              <a:t>calories</a:t>
            </a:r>
            <a:r>
              <a:rPr strike="noStrike" u="none" b="0" cap="none" baseline="0" sz="1600" lang="en" i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REAL sodium)</a:t>
            </a:r>
          </a:p>
          <a:p>
            <a:pPr algn="l" rtl="0" lvl="1" marR="0" indent="-285750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Trebuchet MS"/>
              <a:buChar char=""/>
            </a:pPr>
            <a:r>
              <a:rPr lang="en"/>
              <a:t>Meals (</a:t>
            </a:r>
            <a:r>
              <a:rPr b="1" lang="en"/>
              <a:t>INT PatientID</a:t>
            </a:r>
            <a:r>
              <a:rPr lang="en"/>
              <a:t>, </a:t>
            </a:r>
            <a:r>
              <a:rPr b="1" lang="en"/>
              <a:t>DATE creation_date,</a:t>
            </a:r>
            <a:r>
              <a:rPr lang="en"/>
              <a:t> REAL serving_size</a:t>
            </a:r>
            <a:r>
              <a:rPr b="1" lang="en"/>
              <a:t>, INT</a:t>
            </a:r>
            <a:r>
              <a:rPr lang="en"/>
              <a:t> </a:t>
            </a:r>
            <a:r>
              <a:rPr b="1" lang="en"/>
              <a:t>meal_type</a:t>
            </a:r>
            <a:r>
              <a:rPr lang="en"/>
              <a:t>, REAL sodium, REAL calories, INT meal_synced)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Alert &amp; Report Format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78064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SendMessage: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PatientID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RecipientID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Subject: Meal Alert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Message Body: “</a:t>
            </a:r>
            <a:r>
              <a:rPr sz="1800" lang="en">
                <a:solidFill>
                  <a:srgbClr val="3F3F3F"/>
                </a:solidFill>
              </a:rPr>
              <a:t>Calories intake is above budget XXX calories on [date] for XXX calories. Sodium intake is above budget XXX mg on [date] for XXX mg.</a:t>
            </a:r>
          </a:p>
          <a:p>
            <a:pPr rtl="0" lvl="1" indent="-317500" marL="9144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Priority: High</a:t>
            </a:r>
          </a:p>
          <a:p>
            <a:r>
              <a:t/>
            </a:r>
          </a:p>
          <a:p>
            <a:pPr rtl="0" lvl="0" indent="-317500" marL="457200">
              <a:buClr>
                <a:schemeClr val="accent1"/>
              </a:buClr>
              <a:buSzPct val="77777"/>
              <a:buFont typeface="Trebuchet MS"/>
              <a:buChar char=""/>
            </a:pPr>
            <a:r>
              <a:rPr lang="en"/>
              <a:t>SendReport:</a:t>
            </a:r>
          </a:p>
          <a:p>
            <a:pPr rtl="0" lvl="1" indent="-330200" marL="914400">
              <a:buClr>
                <a:schemeClr val="accent1"/>
              </a:buClr>
              <a:buSzPct val="88888"/>
              <a:buFont typeface="Trebuchet MS"/>
              <a:buChar char=""/>
            </a:pPr>
            <a:r>
              <a:rPr lang="en">
                <a:solidFill>
                  <a:srgbClr val="222222"/>
                </a:solidFill>
              </a:rPr>
              <a:t>PatientID: </a:t>
            </a:r>
          </a:p>
          <a:p>
            <a:pPr rtl="0" lvl="1" indent="-330200" marL="914400">
              <a:buClr>
                <a:schemeClr val="accent1"/>
              </a:buClr>
              <a:buSzPct val="88888"/>
              <a:buFont typeface="Trebuchet MS"/>
              <a:buChar char=""/>
            </a:pPr>
            <a:r>
              <a:rPr lang="en">
                <a:solidFill>
                  <a:srgbClr val="222222"/>
                </a:solidFill>
              </a:rPr>
              <a:t>Base64Document: A PDF file with meal history graph</a:t>
            </a:r>
          </a:p>
          <a:p>
            <a:pPr rtl="0" lvl="1" indent="-330200" marL="914400">
              <a:buClr>
                <a:schemeClr val="accent1"/>
              </a:buClr>
              <a:buSzPct val="88888"/>
              <a:buFont typeface="Trebuchet MS"/>
              <a:buChar char=""/>
            </a:pPr>
            <a:r>
              <a:rPr lang="en">
                <a:solidFill>
                  <a:srgbClr val="222222"/>
                </a:solidFill>
              </a:rPr>
              <a:t>DocumentName: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319350" x="249034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5800" lang="en"/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What is CHF?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488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Congestive Heart Failure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The heart’s pumping power is weaker than normal. As a result, the kidneys may respond by causing the body to retain more fluid (water) and salt and the body becomes congested.</a:t>
            </a:r>
          </a:p>
          <a:p>
            <a:r>
              <a:t/>
            </a:r>
          </a:p>
          <a:p>
            <a:pPr lvl="0" indent="-317500" marL="457200">
              <a:buClr>
                <a:schemeClr val="accent1"/>
              </a:buClr>
              <a:buSzPct val="58333"/>
              <a:buFont typeface="Trebuchet MS"/>
              <a:buChar char=""/>
            </a:pPr>
            <a:r>
              <a:rPr sz="2400" lang="en"/>
              <a:t>Adherence to a good diet plan and reduction of salt intake are extremely important for CHF patients.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Our App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639300" x="609600"/>
            <a:ext cy="4402199" cx="7301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●"/>
            </a:pPr>
            <a:r>
              <a:rPr sz="2400" lang="en"/>
              <a:t>Overview: 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○"/>
            </a:pPr>
            <a:r>
              <a:rPr sz="2400" lang="en"/>
              <a:t>Improve health exchange between CHF patients and physician</a:t>
            </a:r>
          </a:p>
          <a:p>
            <a:pPr rtl="0" lvl="1" indent="-381000" marL="9144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○"/>
            </a:pPr>
            <a:r>
              <a:rPr sz="2400" lang="en"/>
              <a:t>Monitor food and activity</a:t>
            </a:r>
          </a:p>
          <a:p>
            <a:r>
              <a:t/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“You are what you eat”      </a:t>
            </a:r>
            <a:r>
              <a:rPr lang="en"/>
              <a:t>-Victor Lindlahr</a:t>
            </a:r>
          </a:p>
          <a:p>
            <a:r>
              <a:t/>
            </a:r>
          </a:p>
          <a:p>
            <a:pPr rtl="0" lvl="0" indent="-381000" marL="4572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Main ideas:</a:t>
            </a:r>
          </a:p>
          <a:p>
            <a:pPr rtl="0" lvl="1" indent="-381000" marL="13716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Meal Tracker</a:t>
            </a:r>
          </a:p>
          <a:p>
            <a:pPr rtl="0" lvl="1" indent="-381000" marL="13716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Calculate Score</a:t>
            </a:r>
          </a:p>
          <a:p>
            <a:pPr rtl="0" lvl="1" indent="-381000" marL="1371600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"/>
            </a:pPr>
            <a:r>
              <a:rPr sz="2400" lang="en"/>
              <a:t>Send alert and report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45" name="Shape 245"/>
          <p:cNvSpPr/>
          <p:nvPr/>
        </p:nvSpPr>
        <p:spPr>
          <a:xfrm>
            <a:off y="356562" x="2557225"/>
            <a:ext cy="6144873" cx="3456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2" name="Shape 252"/>
          <p:cNvSpPr/>
          <p:nvPr/>
        </p:nvSpPr>
        <p:spPr>
          <a:xfrm>
            <a:off y="362075" x="2524025"/>
            <a:ext cy="6287849" cx="3536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9" name="Shape 259"/>
          <p:cNvSpPr/>
          <p:nvPr/>
        </p:nvSpPr>
        <p:spPr>
          <a:xfrm>
            <a:off y="415287" x="2580299"/>
            <a:ext cy="6027423" cx="33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66" name="Shape 266"/>
          <p:cNvSpPr/>
          <p:nvPr/>
        </p:nvSpPr>
        <p:spPr>
          <a:xfrm>
            <a:off y="389725" x="2546375"/>
            <a:ext cy="6014649" cx="336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265699" x="2604425"/>
            <a:ext cy="6094150" cx="342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609600" x="609599"/>
            <a:ext cy="13208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System Architecture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2160590" x="609599"/>
            <a:ext cy="3880799" cx="634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80" name="Shape 280"/>
          <p:cNvSpPr/>
          <p:nvPr/>
        </p:nvSpPr>
        <p:spPr>
          <a:xfrm>
            <a:off y="1780650" x="881925"/>
            <a:ext cy="4171950" cx="5505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