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1515FF"/>
    <a:srgbClr val="FF0000"/>
    <a:srgbClr val="F3D585"/>
    <a:srgbClr val="E9C153"/>
    <a:srgbClr val="DBDBDB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52" y="16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F4B-988E-410C-9008-E21B0B373592}" type="datetimeFigureOut">
              <a:rPr lang="de-DE" smtClean="0"/>
              <a:t>12.09.2014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4BE0-F10A-4CBE-8228-926C0DE0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90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F4B-988E-410C-9008-E21B0B373592}" type="datetimeFigureOut">
              <a:rPr lang="de-DE" smtClean="0"/>
              <a:t>12.09.2014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4BE0-F10A-4CBE-8228-926C0DE0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2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F4B-988E-410C-9008-E21B0B373592}" type="datetimeFigureOut">
              <a:rPr lang="de-DE" smtClean="0"/>
              <a:t>12.09.2014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4BE0-F10A-4CBE-8228-926C0DE0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00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F4B-988E-410C-9008-E21B0B373592}" type="datetimeFigureOut">
              <a:rPr lang="de-DE" smtClean="0"/>
              <a:t>12.09.2014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4BE0-F10A-4CBE-8228-926C0DE0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42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F4B-988E-410C-9008-E21B0B373592}" type="datetimeFigureOut">
              <a:rPr lang="de-DE" smtClean="0"/>
              <a:t>12.09.2014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4BE0-F10A-4CBE-8228-926C0DE0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48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F4B-988E-410C-9008-E21B0B373592}" type="datetimeFigureOut">
              <a:rPr lang="de-DE" smtClean="0"/>
              <a:t>12.09.2014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4BE0-F10A-4CBE-8228-926C0DE0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F4B-988E-410C-9008-E21B0B373592}" type="datetimeFigureOut">
              <a:rPr lang="de-DE" smtClean="0"/>
              <a:t>12.09.2014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4BE0-F10A-4CBE-8228-926C0DE0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54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F4B-988E-410C-9008-E21B0B373592}" type="datetimeFigureOut">
              <a:rPr lang="de-DE" smtClean="0"/>
              <a:t>12.09.2014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4BE0-F10A-4CBE-8228-926C0DE0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2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F4B-988E-410C-9008-E21B0B373592}" type="datetimeFigureOut">
              <a:rPr lang="de-DE" smtClean="0"/>
              <a:t>12.09.2014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4BE0-F10A-4CBE-8228-926C0DE0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F4B-988E-410C-9008-E21B0B373592}" type="datetimeFigureOut">
              <a:rPr lang="de-DE" smtClean="0"/>
              <a:t>12.09.2014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4BE0-F10A-4CBE-8228-926C0DE0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5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F4B-988E-410C-9008-E21B0B373592}" type="datetimeFigureOut">
              <a:rPr lang="de-DE" smtClean="0"/>
              <a:t>12.09.2014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4BE0-F10A-4CBE-8228-926C0DE0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4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CF4B-988E-410C-9008-E21B0B373592}" type="datetimeFigureOut">
              <a:rPr lang="de-DE" smtClean="0"/>
              <a:t>12.09.2014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4BE0-F10A-4CBE-8228-926C0DE010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12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932040" y="620688"/>
            <a:ext cx="1080000" cy="360000"/>
          </a:xfrm>
          <a:prstGeom prst="rect">
            <a:avLst/>
          </a:prstGeom>
          <a:solidFill>
            <a:srgbClr val="1B1B1B"/>
          </a:solidFill>
          <a:ln w="381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50" b="1" dirty="0" smtClean="0"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de-DE" sz="1250" b="1" dirty="0">
              <a:solidFill>
                <a:srgbClr val="DBDB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925020" y="1165345"/>
            <a:ext cx="1080000" cy="360000"/>
          </a:xfrm>
          <a:prstGeom prst="rect">
            <a:avLst/>
          </a:prstGeom>
          <a:solidFill>
            <a:srgbClr val="1B1B1B"/>
          </a:solidFill>
          <a:ln w="381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50" b="1" dirty="0"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DICHTE</a:t>
            </a:r>
          </a:p>
        </p:txBody>
      </p:sp>
      <p:sp>
        <p:nvSpPr>
          <p:cNvPr id="10" name="Rechteck 9"/>
          <p:cNvSpPr/>
          <p:nvPr/>
        </p:nvSpPr>
        <p:spPr>
          <a:xfrm>
            <a:off x="4932040" y="1763521"/>
            <a:ext cx="1080000" cy="360000"/>
          </a:xfrm>
          <a:prstGeom prst="rect">
            <a:avLst/>
          </a:prstGeom>
          <a:solidFill>
            <a:srgbClr val="1B1B1B"/>
          </a:solidFill>
          <a:ln w="381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50" b="1" dirty="0"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BALLOONS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25020" y="2311821"/>
            <a:ext cx="1080000" cy="360000"/>
          </a:xfrm>
          <a:prstGeom prst="rect">
            <a:avLst/>
          </a:prstGeom>
          <a:solidFill>
            <a:srgbClr val="1B1B1B"/>
          </a:solidFill>
          <a:ln w="381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50" b="1" dirty="0"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WINDE</a:t>
            </a:r>
          </a:p>
        </p:txBody>
      </p:sp>
      <p:sp>
        <p:nvSpPr>
          <p:cNvPr id="12" name="Rechteck 11"/>
          <p:cNvSpPr/>
          <p:nvPr/>
        </p:nvSpPr>
        <p:spPr>
          <a:xfrm>
            <a:off x="827584" y="1914772"/>
            <a:ext cx="1080000" cy="1980000"/>
          </a:xfrm>
          <a:prstGeom prst="rect">
            <a:avLst/>
          </a:prstGeom>
          <a:solidFill>
            <a:srgbClr val="DBDBDB"/>
          </a:solidFill>
          <a:ln w="25400" cap="rnd">
            <a:solidFill>
              <a:srgbClr val="1B1B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t-24:00</a:t>
            </a:r>
          </a:p>
          <a:p>
            <a:pPr algn="ctr"/>
            <a:endParaRPr lang="de-DE" sz="800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t±00:00</a:t>
            </a:r>
          </a:p>
          <a:p>
            <a:pPr algn="ctr"/>
            <a:endParaRPr lang="de-DE" sz="800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t+24:00</a:t>
            </a:r>
          </a:p>
          <a:p>
            <a:pPr algn="ctr"/>
            <a:endParaRPr lang="de-DE" sz="800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h=500m</a:t>
            </a:r>
          </a:p>
          <a:p>
            <a:pPr algn="ctr"/>
            <a:endParaRPr lang="de-DE" sz="800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h=1000m</a:t>
            </a:r>
          </a:p>
          <a:p>
            <a:pPr algn="ctr"/>
            <a:endParaRPr lang="de-DE" sz="800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h=2000m</a:t>
            </a:r>
          </a:p>
          <a:p>
            <a:pPr algn="ctr"/>
            <a:endParaRPr lang="de-DE" sz="800" dirty="0" smtClean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1007584" y="2204864"/>
            <a:ext cx="72000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007584" y="2520000"/>
            <a:ext cx="720000" cy="0"/>
          </a:xfrm>
          <a:prstGeom prst="line">
            <a:avLst/>
          </a:prstGeom>
          <a:ln w="25400">
            <a:solidFill>
              <a:srgbClr val="1515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007584" y="2852936"/>
            <a:ext cx="720000" cy="0"/>
          </a:xfrm>
          <a:prstGeom prst="line">
            <a:avLst/>
          </a:prstGeom>
          <a:ln w="25400">
            <a:solidFill>
              <a:srgbClr val="FF7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196000" y="1914772"/>
            <a:ext cx="1080000" cy="1080000"/>
          </a:xfrm>
          <a:prstGeom prst="rect">
            <a:avLst/>
          </a:prstGeom>
          <a:solidFill>
            <a:srgbClr val="DBDBDB"/>
          </a:solidFill>
          <a:ln w="25400" cap="rnd">
            <a:solidFill>
              <a:srgbClr val="1B1B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t±00:00</a:t>
            </a:r>
          </a:p>
          <a:p>
            <a:pPr algn="ctr"/>
            <a:endParaRPr lang="de-DE" sz="800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t+02:00</a:t>
            </a:r>
          </a:p>
          <a:p>
            <a:pPr algn="ctr"/>
            <a:endParaRPr lang="de-DE" sz="800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t+04:00</a:t>
            </a:r>
          </a:p>
          <a:p>
            <a:pPr algn="ctr"/>
            <a:endParaRPr lang="de-DE" sz="800" dirty="0" smtClean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 Verbindung 22"/>
          <p:cNvCxnSpPr/>
          <p:nvPr/>
        </p:nvCxnSpPr>
        <p:spPr>
          <a:xfrm>
            <a:off x="2376000" y="2241734"/>
            <a:ext cx="72000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2376264" y="2556702"/>
            <a:ext cx="720000" cy="0"/>
          </a:xfrm>
          <a:prstGeom prst="line">
            <a:avLst/>
          </a:prstGeom>
          <a:ln w="38100">
            <a:solidFill>
              <a:srgbClr val="1515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376000" y="2889806"/>
            <a:ext cx="720000" cy="0"/>
          </a:xfrm>
          <a:prstGeom prst="line">
            <a:avLst/>
          </a:prstGeom>
          <a:ln w="38100">
            <a:solidFill>
              <a:srgbClr val="FF7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007584" y="3150000"/>
            <a:ext cx="720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007584" y="3474000"/>
            <a:ext cx="7200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1007584" y="3789040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452039" y="1844823"/>
            <a:ext cx="1080000" cy="1008113"/>
          </a:xfrm>
          <a:prstGeom prst="rect">
            <a:avLst/>
          </a:prstGeom>
          <a:solidFill>
            <a:srgbClr val="DBDBDB"/>
          </a:solidFill>
          <a:ln w="25400" cap="rnd">
            <a:solidFill>
              <a:srgbClr val="1B1B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50" dirty="0" smtClean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b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Korridor</a:t>
            </a:r>
          </a:p>
          <a:p>
            <a:pPr algn="ctr"/>
            <a:endParaRPr lang="de-DE" sz="1250" dirty="0" smtClean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250" dirty="0" smtClean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250" dirty="0" smtClean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800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559990" y="2348878"/>
            <a:ext cx="867993" cy="432049"/>
          </a:xfrm>
          <a:prstGeom prst="rect">
            <a:avLst/>
          </a:prstGeom>
          <a:solidFill>
            <a:srgbClr val="F3D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452039" y="2968202"/>
            <a:ext cx="1080000" cy="1828950"/>
          </a:xfrm>
          <a:prstGeom prst="rect">
            <a:avLst/>
          </a:prstGeom>
          <a:solidFill>
            <a:srgbClr val="DBDBDB"/>
          </a:solidFill>
          <a:ln w="25400" cap="rnd">
            <a:solidFill>
              <a:srgbClr val="1B1B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00" dirty="0" smtClean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b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Korridore</a:t>
            </a:r>
          </a:p>
          <a:p>
            <a:pPr algn="ctr"/>
            <a:endParaRPr lang="de-DE" sz="600" dirty="0" smtClean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h=500m</a:t>
            </a:r>
          </a:p>
          <a:p>
            <a:pPr algn="ctr"/>
            <a:endParaRPr lang="de-DE" sz="1250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h=1000m</a:t>
            </a:r>
          </a:p>
          <a:p>
            <a:pPr algn="ctr"/>
            <a:endParaRPr lang="de-DE" sz="1250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h=2000m</a:t>
            </a:r>
            <a:endParaRPr lang="de-DE" sz="1250" dirty="0" smtClean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250" dirty="0" smtClean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800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559990" y="3750772"/>
            <a:ext cx="867993" cy="144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3559990" y="4135765"/>
            <a:ext cx="867993" cy="144000"/>
          </a:xfrm>
          <a:prstGeom prst="rect">
            <a:avLst/>
          </a:prstGeom>
          <a:solidFill>
            <a:srgbClr val="1515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3559990" y="4509144"/>
            <a:ext cx="867993" cy="144000"/>
          </a:xfrm>
          <a:prstGeom prst="rect">
            <a:avLst/>
          </a:prstGeom>
          <a:solidFill>
            <a:srgbClr val="FF7F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6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491880" y="620688"/>
            <a:ext cx="108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FUNDE</a:t>
            </a:r>
            <a:endParaRPr lang="de-DE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491880" y="1133088"/>
            <a:ext cx="108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8" name="Rechteck 7"/>
          <p:cNvSpPr/>
          <p:nvPr/>
        </p:nvSpPr>
        <p:spPr>
          <a:xfrm>
            <a:off x="4932040" y="620688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5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de-DE" sz="12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925020" y="1165345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DE" sz="12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932040" y="176352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balloons</a:t>
            </a:r>
            <a:endParaRPr lang="de-DE" sz="12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925020" y="2311821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trajektorien</a:t>
            </a:r>
            <a:endParaRPr lang="de-DE" sz="12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27584" y="1914772"/>
            <a:ext cx="1080000" cy="19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t-24:00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t±00:00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t+24:00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h=500m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h=1000m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h=2000m</a:t>
            </a:r>
          </a:p>
          <a:p>
            <a:pPr algn="ctr"/>
            <a:endParaRPr lang="de-DE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1007584" y="2204864"/>
            <a:ext cx="720000" cy="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007584" y="2520000"/>
            <a:ext cx="720000" cy="0"/>
          </a:xfrm>
          <a:prstGeom prst="line">
            <a:avLst/>
          </a:prstGeom>
          <a:ln w="25400">
            <a:solidFill>
              <a:srgbClr val="1515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007584" y="2852936"/>
            <a:ext cx="720000" cy="0"/>
          </a:xfrm>
          <a:prstGeom prst="line">
            <a:avLst/>
          </a:prstGeom>
          <a:ln w="25400">
            <a:solidFill>
              <a:srgbClr val="FF7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195736" y="3390070"/>
            <a:ext cx="1080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t±00:00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t+02:00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t+04:00</a:t>
            </a:r>
          </a:p>
          <a:p>
            <a:pPr algn="ctr"/>
            <a:endParaRPr lang="de-DE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 Verbindung 22"/>
          <p:cNvCxnSpPr/>
          <p:nvPr/>
        </p:nvCxnSpPr>
        <p:spPr>
          <a:xfrm>
            <a:off x="2375736" y="3717032"/>
            <a:ext cx="72000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2376000" y="4032000"/>
            <a:ext cx="720000" cy="0"/>
          </a:xfrm>
          <a:prstGeom prst="line">
            <a:avLst/>
          </a:prstGeom>
          <a:ln w="38100">
            <a:solidFill>
              <a:srgbClr val="1515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375736" y="4365104"/>
            <a:ext cx="720000" cy="0"/>
          </a:xfrm>
          <a:prstGeom prst="line">
            <a:avLst/>
          </a:prstGeom>
          <a:ln w="38100">
            <a:solidFill>
              <a:srgbClr val="FF7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007584" y="3150000"/>
            <a:ext cx="720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007584" y="3474000"/>
            <a:ext cx="7200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1007584" y="3789040"/>
            <a:ext cx="720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000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Bildschirmpräsentation 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Thiery</dc:creator>
  <cp:lastModifiedBy>Florian Thiery</cp:lastModifiedBy>
  <cp:revision>8</cp:revision>
  <dcterms:created xsi:type="dcterms:W3CDTF">2014-08-13T12:06:48Z</dcterms:created>
  <dcterms:modified xsi:type="dcterms:W3CDTF">2014-09-12T12:55:35Z</dcterms:modified>
</cp:coreProperties>
</file>