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4" r:id="rId2"/>
  </p:sldMasterIdLst>
  <p:notesMasterIdLst>
    <p:notesMasterId r:id="rId7"/>
  </p:notesMasterIdLst>
  <p:sldIdLst>
    <p:sldId id="256" r:id="rId3"/>
    <p:sldId id="259" r:id="rId4"/>
    <p:sldId id="263" r:id="rId5"/>
    <p:sldId id="258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BD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87C49F-90B2-2000-BD7F-8C177C0E686E}" v="138" dt="2021-05-04T07:44:04.411"/>
    <p1510:client id="{38C8C69F-7006-2000-EA1C-9F52F892B990}" v="11" dt="2021-05-11T07:32:44.936"/>
    <p1510:client id="{3982C59F-4039-2000-BDD9-5557723263B2}" v="25" dt="2021-05-07T08:34:42.885"/>
    <p1510:client id="{68F42785-2A56-A659-2ED5-2D15B89D5075}" v="282" dt="2021-05-06T12:23:47.239"/>
    <p1510:client id="{74769B18-CFF6-F52F-AFBF-5DB66F07A62F}" v="52" dt="2021-05-05T13:26:14.847"/>
    <p1510:client id="{8EE1B7E0-83B7-4AFB-8B0F-A7E380AA7224}" v="90" dt="2021-05-06T14:46:28.664"/>
    <p1510:client id="{931FDB17-ACBC-4DA6-9E0A-A01BB33FA4A8}" v="2" dt="2021-05-06T16:04:54.732"/>
    <p1510:client id="{B5B4F5A9-9F40-9717-5252-6AFF6FF59527}" v="14" dt="2021-05-07T07:50:23.875"/>
    <p1510:client id="{C82DC59F-20EC-2000-BD7F-88613094386C}" v="62" dt="2021-05-06T08:05:59.643"/>
    <p1510:client id="{D54618CD-F4E2-FDFF-D1FF-FF45FCEE02A3}" v="10" dt="2021-05-07T08:34:30.837"/>
    <p1510:client id="{D8E6787A-35A4-0313-F17B-3A7431F502BE}" v="16" dt="2021-05-07T14:43:44.325"/>
    <p1510:client id="{F38ECE68-91C1-729B-4DB7-B3F1A9A28777}" v="482" dt="2021-05-04T12:54:57.6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war ALFATAYRI (EGM)" userId="S::anwar.alfatayri@egm.io::11cda646-dee2-448e-8d9b-25af9ea8ac31" providerId="AD" clId="Web-{3982C59F-4039-2000-BDD9-5557723263B2}"/>
    <pc:docChg chg="modSld">
      <pc:chgData name="Anwar ALFATAYRI (EGM)" userId="S::anwar.alfatayri@egm.io::11cda646-dee2-448e-8d9b-25af9ea8ac31" providerId="AD" clId="Web-{3982C59F-4039-2000-BDD9-5557723263B2}" dt="2021-05-07T08:34:42.385" v="11" actId="20577"/>
      <pc:docMkLst>
        <pc:docMk/>
      </pc:docMkLst>
      <pc:sldChg chg="modSp">
        <pc:chgData name="Anwar ALFATAYRI (EGM)" userId="S::anwar.alfatayri@egm.io::11cda646-dee2-448e-8d9b-25af9ea8ac31" providerId="AD" clId="Web-{3982C59F-4039-2000-BDD9-5557723263B2}" dt="2021-05-07T08:34:42.385" v="11" actId="20577"/>
        <pc:sldMkLst>
          <pc:docMk/>
          <pc:sldMk cId="306245908" sldId="258"/>
        </pc:sldMkLst>
        <pc:spChg chg="mod">
          <ac:chgData name="Anwar ALFATAYRI (EGM)" userId="S::anwar.alfatayri@egm.io::11cda646-dee2-448e-8d9b-25af9ea8ac31" providerId="AD" clId="Web-{3982C59F-4039-2000-BDD9-5557723263B2}" dt="2021-05-07T08:34:42.385" v="11" actId="20577"/>
          <ac:spMkLst>
            <pc:docMk/>
            <pc:sldMk cId="306245908" sldId="258"/>
            <ac:spMk id="46" creationId="{E33C3A9E-201C-4792-B0A3-E458CF0C88FD}"/>
          </ac:spMkLst>
        </pc:spChg>
      </pc:sldChg>
    </pc:docChg>
  </pc:docChgLst>
  <pc:docChgLst>
    <pc:chgData name="Anwar ALFATAYRI (EGM)" userId="S::anwar.alfatayri@egm.io::11cda646-dee2-448e-8d9b-25af9ea8ac31" providerId="AD" clId="Web-{D54618CD-F4E2-FDFF-D1FF-FF45FCEE02A3}"/>
    <pc:docChg chg="modSld">
      <pc:chgData name="Anwar ALFATAYRI (EGM)" userId="S::anwar.alfatayri@egm.io::11cda646-dee2-448e-8d9b-25af9ea8ac31" providerId="AD" clId="Web-{D54618CD-F4E2-FDFF-D1FF-FF45FCEE02A3}" dt="2021-05-07T08:34:30.837" v="6" actId="14100"/>
      <pc:docMkLst>
        <pc:docMk/>
      </pc:docMkLst>
      <pc:sldChg chg="modSp">
        <pc:chgData name="Anwar ALFATAYRI (EGM)" userId="S::anwar.alfatayri@egm.io::11cda646-dee2-448e-8d9b-25af9ea8ac31" providerId="AD" clId="Web-{D54618CD-F4E2-FDFF-D1FF-FF45FCEE02A3}" dt="2021-05-07T08:34:30.837" v="6" actId="14100"/>
        <pc:sldMkLst>
          <pc:docMk/>
          <pc:sldMk cId="306245908" sldId="258"/>
        </pc:sldMkLst>
        <pc:spChg chg="mod">
          <ac:chgData name="Anwar ALFATAYRI (EGM)" userId="S::anwar.alfatayri@egm.io::11cda646-dee2-448e-8d9b-25af9ea8ac31" providerId="AD" clId="Web-{D54618CD-F4E2-FDFF-D1FF-FF45FCEE02A3}" dt="2021-05-07T08:34:30.837" v="6" actId="14100"/>
          <ac:spMkLst>
            <pc:docMk/>
            <pc:sldMk cId="306245908" sldId="258"/>
            <ac:spMk id="46" creationId="{E33C3A9E-201C-4792-B0A3-E458CF0C88FD}"/>
          </ac:spMkLst>
        </pc:spChg>
      </pc:sldChg>
      <pc:sldChg chg="modSp">
        <pc:chgData name="Anwar ALFATAYRI (EGM)" userId="S::anwar.alfatayri@egm.io::11cda646-dee2-448e-8d9b-25af9ea8ac31" providerId="AD" clId="Web-{D54618CD-F4E2-FDFF-D1FF-FF45FCEE02A3}" dt="2021-05-07T08:34:28.009" v="2" actId="14100"/>
        <pc:sldMkLst>
          <pc:docMk/>
          <pc:sldMk cId="1481679855" sldId="263"/>
        </pc:sldMkLst>
        <pc:spChg chg="mod">
          <ac:chgData name="Anwar ALFATAYRI (EGM)" userId="S::anwar.alfatayri@egm.io::11cda646-dee2-448e-8d9b-25af9ea8ac31" providerId="AD" clId="Web-{D54618CD-F4E2-FDFF-D1FF-FF45FCEE02A3}" dt="2021-05-07T08:34:28.009" v="2" actId="14100"/>
          <ac:spMkLst>
            <pc:docMk/>
            <pc:sldMk cId="1481679855" sldId="263"/>
            <ac:spMk id="17" creationId="{81A64D97-EC2A-49A7-AACF-642CF9982E9C}"/>
          </ac:spMkLst>
        </pc:spChg>
      </pc:sldChg>
    </pc:docChg>
  </pc:docChgLst>
  <pc:docChgLst>
    <pc:chgData name="Anwar ALFATAYRI (EGM)" userId="S::anwar.alfatayri@egm.io::11cda646-dee2-448e-8d9b-25af9ea8ac31" providerId="AD" clId="Web-{D8E6787A-35A4-0313-F17B-3A7431F502BE}"/>
    <pc:docChg chg="delSld modSld">
      <pc:chgData name="Anwar ALFATAYRI (EGM)" userId="S::anwar.alfatayri@egm.io::11cda646-dee2-448e-8d9b-25af9ea8ac31" providerId="AD" clId="Web-{D8E6787A-35A4-0313-F17B-3A7431F502BE}" dt="2021-05-07T14:43:44.325" v="15"/>
      <pc:docMkLst>
        <pc:docMk/>
      </pc:docMkLst>
      <pc:sldChg chg="delSp">
        <pc:chgData name="Anwar ALFATAYRI (EGM)" userId="S::anwar.alfatayri@egm.io::11cda646-dee2-448e-8d9b-25af9ea8ac31" providerId="AD" clId="Web-{D8E6787A-35A4-0313-F17B-3A7431F502BE}" dt="2021-05-07T14:43:44.325" v="15"/>
        <pc:sldMkLst>
          <pc:docMk/>
          <pc:sldMk cId="306245908" sldId="258"/>
        </pc:sldMkLst>
        <pc:spChg chg="del">
          <ac:chgData name="Anwar ALFATAYRI (EGM)" userId="S::anwar.alfatayri@egm.io::11cda646-dee2-448e-8d9b-25af9ea8ac31" providerId="AD" clId="Web-{D8E6787A-35A4-0313-F17B-3A7431F502BE}" dt="2021-05-07T14:43:44.325" v="15"/>
          <ac:spMkLst>
            <pc:docMk/>
            <pc:sldMk cId="306245908" sldId="258"/>
            <ac:spMk id="5" creationId="{54B93AB3-E29E-F944-B209-667FDE2C122F}"/>
          </ac:spMkLst>
        </pc:spChg>
      </pc:sldChg>
      <pc:sldChg chg="delSp modSp">
        <pc:chgData name="Anwar ALFATAYRI (EGM)" userId="S::anwar.alfatayri@egm.io::11cda646-dee2-448e-8d9b-25af9ea8ac31" providerId="AD" clId="Web-{D8E6787A-35A4-0313-F17B-3A7431F502BE}" dt="2021-05-07T14:43:35.450" v="13"/>
        <pc:sldMkLst>
          <pc:docMk/>
          <pc:sldMk cId="3078627154" sldId="259"/>
        </pc:sldMkLst>
        <pc:spChg chg="del mod">
          <ac:chgData name="Anwar ALFATAYRI (EGM)" userId="S::anwar.alfatayri@egm.io::11cda646-dee2-448e-8d9b-25af9ea8ac31" providerId="AD" clId="Web-{D8E6787A-35A4-0313-F17B-3A7431F502BE}" dt="2021-05-07T14:43:35.450" v="13"/>
          <ac:spMkLst>
            <pc:docMk/>
            <pc:sldMk cId="3078627154" sldId="259"/>
            <ac:spMk id="3" creationId="{E47EC81F-3A8D-114B-8E52-85CB9BD1551C}"/>
          </ac:spMkLst>
        </pc:spChg>
      </pc:sldChg>
      <pc:sldChg chg="addSp delSp modSp del">
        <pc:chgData name="Anwar ALFATAYRI (EGM)" userId="S::anwar.alfatayri@egm.io::11cda646-dee2-448e-8d9b-25af9ea8ac31" providerId="AD" clId="Web-{D8E6787A-35A4-0313-F17B-3A7431F502BE}" dt="2021-05-07T14:06:56.332" v="11"/>
        <pc:sldMkLst>
          <pc:docMk/>
          <pc:sldMk cId="2527970321" sldId="261"/>
        </pc:sldMkLst>
        <pc:spChg chg="add mod">
          <ac:chgData name="Anwar ALFATAYRI (EGM)" userId="S::anwar.alfatayri@egm.io::11cda646-dee2-448e-8d9b-25af9ea8ac31" providerId="AD" clId="Web-{D8E6787A-35A4-0313-F17B-3A7431F502BE}" dt="2021-05-07T14:06:39.785" v="10"/>
          <ac:spMkLst>
            <pc:docMk/>
            <pc:sldMk cId="2527970321" sldId="261"/>
            <ac:spMk id="2" creationId="{6CAEEA4D-C488-428F-9CD3-8563135E1B3E}"/>
          </ac:spMkLst>
        </pc:spChg>
        <pc:spChg chg="del">
          <ac:chgData name="Anwar ALFATAYRI (EGM)" userId="S::anwar.alfatayri@egm.io::11cda646-dee2-448e-8d9b-25af9ea8ac31" providerId="AD" clId="Web-{D8E6787A-35A4-0313-F17B-3A7431F502BE}" dt="2021-05-07T14:06:04.737" v="0"/>
          <ac:spMkLst>
            <pc:docMk/>
            <pc:sldMk cId="2527970321" sldId="261"/>
            <ac:spMk id="6" creationId="{D2183E59-3259-7841-AD69-B4AAA0964FA6}"/>
          </ac:spMkLst>
        </pc:spChg>
        <pc:spChg chg="del">
          <ac:chgData name="Anwar ALFATAYRI (EGM)" userId="S::anwar.alfatayri@egm.io::11cda646-dee2-448e-8d9b-25af9ea8ac31" providerId="AD" clId="Web-{D8E6787A-35A4-0313-F17B-3A7431F502BE}" dt="2021-05-07T14:06:09.190" v="2"/>
          <ac:spMkLst>
            <pc:docMk/>
            <pc:sldMk cId="2527970321" sldId="261"/>
            <ac:spMk id="7" creationId="{CB27B7D8-FFC6-F243-92B5-4BE1A93151E6}"/>
          </ac:spMkLst>
        </pc:spChg>
        <pc:spChg chg="del">
          <ac:chgData name="Anwar ALFATAYRI (EGM)" userId="S::anwar.alfatayri@egm.io::11cda646-dee2-448e-8d9b-25af9ea8ac31" providerId="AD" clId="Web-{D8E6787A-35A4-0313-F17B-3A7431F502BE}" dt="2021-05-07T14:06:07.222" v="1"/>
          <ac:spMkLst>
            <pc:docMk/>
            <pc:sldMk cId="2527970321" sldId="261"/>
            <ac:spMk id="8" creationId="{A323339A-462C-F24B-A838-363009E77E63}"/>
          </ac:spMkLst>
        </pc:spChg>
        <pc:spChg chg="del">
          <ac:chgData name="Anwar ALFATAYRI (EGM)" userId="S::anwar.alfatayri@egm.io::11cda646-dee2-448e-8d9b-25af9ea8ac31" providerId="AD" clId="Web-{D8E6787A-35A4-0313-F17B-3A7431F502BE}" dt="2021-05-07T14:06:10.503" v="3"/>
          <ac:spMkLst>
            <pc:docMk/>
            <pc:sldMk cId="2527970321" sldId="261"/>
            <ac:spMk id="9" creationId="{AD011CA0-364C-2D45-9DD9-06D8CB76B75A}"/>
          </ac:spMkLst>
        </pc:spChg>
        <pc:spChg chg="del">
          <ac:chgData name="Anwar ALFATAYRI (EGM)" userId="S::anwar.alfatayri@egm.io::11cda646-dee2-448e-8d9b-25af9ea8ac31" providerId="AD" clId="Web-{D8E6787A-35A4-0313-F17B-3A7431F502BE}" dt="2021-05-07T14:06:13.003" v="4"/>
          <ac:spMkLst>
            <pc:docMk/>
            <pc:sldMk cId="2527970321" sldId="261"/>
            <ac:spMk id="10" creationId="{97A0B5B7-55BE-DF47-AB4C-8726D20CA7AB}"/>
          </ac:spMkLst>
        </pc:spChg>
      </pc:sldChg>
      <pc:sldChg chg="delSp">
        <pc:chgData name="Anwar ALFATAYRI (EGM)" userId="S::anwar.alfatayri@egm.io::11cda646-dee2-448e-8d9b-25af9ea8ac31" providerId="AD" clId="Web-{D8E6787A-35A4-0313-F17B-3A7431F502BE}" dt="2021-05-07T14:43:39.794" v="14"/>
        <pc:sldMkLst>
          <pc:docMk/>
          <pc:sldMk cId="1481679855" sldId="263"/>
        </pc:sldMkLst>
        <pc:spChg chg="del">
          <ac:chgData name="Anwar ALFATAYRI (EGM)" userId="S::anwar.alfatayri@egm.io::11cda646-dee2-448e-8d9b-25af9ea8ac31" providerId="AD" clId="Web-{D8E6787A-35A4-0313-F17B-3A7431F502BE}" dt="2021-05-07T14:43:39.794" v="14"/>
          <ac:spMkLst>
            <pc:docMk/>
            <pc:sldMk cId="1481679855" sldId="263"/>
            <ac:spMk id="5" creationId="{54B93AB3-E29E-F944-B209-667FDE2C122F}"/>
          </ac:spMkLst>
        </pc:spChg>
      </pc:sldChg>
    </pc:docChg>
  </pc:docChgLst>
  <pc:docChgLst>
    <pc:chgData name="Anwar ALFATAYRI (EGM)" userId="S::anwar.alfatayri@egm.io::11cda646-dee2-448e-8d9b-25af9ea8ac31" providerId="AD" clId="Web-{0787C49F-90B2-2000-BD7F-8C177C0E686E}"/>
    <pc:docChg chg="modSld">
      <pc:chgData name="Anwar ALFATAYRI (EGM)" userId="S::anwar.alfatayri@egm.io::11cda646-dee2-448e-8d9b-25af9ea8ac31" providerId="AD" clId="Web-{0787C49F-90B2-2000-BD7F-8C177C0E686E}" dt="2021-05-04T07:44:03.536" v="83" actId="1076"/>
      <pc:docMkLst>
        <pc:docMk/>
      </pc:docMkLst>
      <pc:sldChg chg="modSp">
        <pc:chgData name="Anwar ALFATAYRI (EGM)" userId="S::anwar.alfatayri@egm.io::11cda646-dee2-448e-8d9b-25af9ea8ac31" providerId="AD" clId="Web-{0787C49F-90B2-2000-BD7F-8C177C0E686E}" dt="2021-05-04T07:26:19.897" v="10" actId="20577"/>
        <pc:sldMkLst>
          <pc:docMk/>
          <pc:sldMk cId="1380850625" sldId="256"/>
        </pc:sldMkLst>
        <pc:spChg chg="mod">
          <ac:chgData name="Anwar ALFATAYRI (EGM)" userId="S::anwar.alfatayri@egm.io::11cda646-dee2-448e-8d9b-25af9ea8ac31" providerId="AD" clId="Web-{0787C49F-90B2-2000-BD7F-8C177C0E686E}" dt="2021-05-04T07:26:19.897" v="10" actId="20577"/>
          <ac:spMkLst>
            <pc:docMk/>
            <pc:sldMk cId="1380850625" sldId="256"/>
            <ac:spMk id="2" creationId="{D9058E01-E634-3743-97A7-8447B40162BE}"/>
          </ac:spMkLst>
        </pc:spChg>
        <pc:spChg chg="mod">
          <ac:chgData name="Anwar ALFATAYRI (EGM)" userId="S::anwar.alfatayri@egm.io::11cda646-dee2-448e-8d9b-25af9ea8ac31" providerId="AD" clId="Web-{0787C49F-90B2-2000-BD7F-8C177C0E686E}" dt="2021-05-04T07:26:16.194" v="9" actId="20577"/>
          <ac:spMkLst>
            <pc:docMk/>
            <pc:sldMk cId="1380850625" sldId="256"/>
            <ac:spMk id="3" creationId="{496103E5-1E9B-5D45-B15D-8F4D61E1C9E1}"/>
          </ac:spMkLst>
        </pc:spChg>
      </pc:sldChg>
      <pc:sldChg chg="addSp delSp modSp addAnim delAnim modAnim">
        <pc:chgData name="Anwar ALFATAYRI (EGM)" userId="S::anwar.alfatayri@egm.io::11cda646-dee2-448e-8d9b-25af9ea8ac31" providerId="AD" clId="Web-{0787C49F-90B2-2000-BD7F-8C177C0E686E}" dt="2021-05-04T07:44:03.536" v="83" actId="1076"/>
        <pc:sldMkLst>
          <pc:docMk/>
          <pc:sldMk cId="1481679855" sldId="263"/>
        </pc:sldMkLst>
        <pc:spChg chg="mod">
          <ac:chgData name="Anwar ALFATAYRI (EGM)" userId="S::anwar.alfatayri@egm.io::11cda646-dee2-448e-8d9b-25af9ea8ac31" providerId="AD" clId="Web-{0787C49F-90B2-2000-BD7F-8C177C0E686E}" dt="2021-05-04T07:35:41.131" v="46" actId="1076"/>
          <ac:spMkLst>
            <pc:docMk/>
            <pc:sldMk cId="1481679855" sldId="263"/>
            <ac:spMk id="2" creationId="{5D63028D-7185-AA4B-BDDF-CD343D825B7B}"/>
          </ac:spMkLst>
        </pc:spChg>
        <pc:spChg chg="mod">
          <ac:chgData name="Anwar ALFATAYRI (EGM)" userId="S::anwar.alfatayri@egm.io::11cda646-dee2-448e-8d9b-25af9ea8ac31" providerId="AD" clId="Web-{0787C49F-90B2-2000-BD7F-8C177C0E686E}" dt="2021-05-04T07:37:10.240" v="65" actId="1076"/>
          <ac:spMkLst>
            <pc:docMk/>
            <pc:sldMk cId="1481679855" sldId="263"/>
            <ac:spMk id="4" creationId="{D7B50477-DA79-3A4E-A08E-FE00141D1FB1}"/>
          </ac:spMkLst>
        </pc:spChg>
        <pc:spChg chg="del mod">
          <ac:chgData name="Anwar ALFATAYRI (EGM)" userId="S::anwar.alfatayri@egm.io::11cda646-dee2-448e-8d9b-25af9ea8ac31" providerId="AD" clId="Web-{0787C49F-90B2-2000-BD7F-8C177C0E686E}" dt="2021-05-04T07:36:43.396" v="61"/>
          <ac:spMkLst>
            <pc:docMk/>
            <pc:sldMk cId="1481679855" sldId="263"/>
            <ac:spMk id="6" creationId="{177EA584-77B3-E443-B944-7958EEA95F1D}"/>
          </ac:spMkLst>
        </pc:spChg>
        <pc:spChg chg="add del mod">
          <ac:chgData name="Anwar ALFATAYRI (EGM)" userId="S::anwar.alfatayri@egm.io::11cda646-dee2-448e-8d9b-25af9ea8ac31" providerId="AD" clId="Web-{0787C49F-90B2-2000-BD7F-8C177C0E686E}" dt="2021-05-04T07:37:03.474" v="64"/>
          <ac:spMkLst>
            <pc:docMk/>
            <pc:sldMk cId="1481679855" sldId="263"/>
            <ac:spMk id="21" creationId="{41105CF5-B8C3-4BC6-A1F9-1731C736EAE0}"/>
          </ac:spMkLst>
        </pc:spChg>
        <pc:graphicFrameChg chg="add del mod ord modGraphic">
          <ac:chgData name="Anwar ALFATAYRI (EGM)" userId="S::anwar.alfatayri@egm.io::11cda646-dee2-448e-8d9b-25af9ea8ac31" providerId="AD" clId="Web-{0787C49F-90B2-2000-BD7F-8C177C0E686E}" dt="2021-05-04T07:36:52.537" v="63"/>
          <ac:graphicFrameMkLst>
            <pc:docMk/>
            <pc:sldMk cId="1481679855" sldId="263"/>
            <ac:graphicFrameMk id="7" creationId="{A7FF93BB-5D02-406C-9C4C-0760C609A973}"/>
          </ac:graphicFrameMkLst>
        </pc:graphicFrameChg>
        <pc:picChg chg="add del mod">
          <ac:chgData name="Anwar ALFATAYRI (EGM)" userId="S::anwar.alfatayri@egm.io::11cda646-dee2-448e-8d9b-25af9ea8ac31" providerId="AD" clId="Web-{0787C49F-90B2-2000-BD7F-8C177C0E686E}" dt="2021-05-04T07:44:03.458" v="81"/>
          <ac:picMkLst>
            <pc:docMk/>
            <pc:sldMk cId="1481679855" sldId="263"/>
            <ac:picMk id="22" creationId="{5962C21C-21F9-4F69-98A2-00BF63CD5331}"/>
          </ac:picMkLst>
        </pc:picChg>
        <pc:picChg chg="add mod">
          <ac:chgData name="Anwar ALFATAYRI (EGM)" userId="S::anwar.alfatayri@egm.io::11cda646-dee2-448e-8d9b-25af9ea8ac31" providerId="AD" clId="Web-{0787C49F-90B2-2000-BD7F-8C177C0E686E}" dt="2021-05-04T07:44:03.536" v="83" actId="1076"/>
          <ac:picMkLst>
            <pc:docMk/>
            <pc:sldMk cId="1481679855" sldId="263"/>
            <ac:picMk id="23" creationId="{6318926A-1616-4AF5-BE20-78F975D914A4}"/>
          </ac:picMkLst>
        </pc:picChg>
      </pc:sldChg>
    </pc:docChg>
  </pc:docChgLst>
  <pc:docChgLst>
    <pc:chgData name="Anwar ALFATAYRI (EGM)" userId="S::anwar.alfatayri@egm.io::11cda646-dee2-448e-8d9b-25af9ea8ac31" providerId="AD" clId="Web-{B5B4F5A9-9F40-9717-5252-6AFF6FF59527}"/>
    <pc:docChg chg="addSld delSld modSld">
      <pc:chgData name="Anwar ALFATAYRI (EGM)" userId="S::anwar.alfatayri@egm.io::11cda646-dee2-448e-8d9b-25af9ea8ac31" providerId="AD" clId="Web-{B5B4F5A9-9F40-9717-5252-6AFF6FF59527}" dt="2021-05-07T07:50:23.875" v="13"/>
      <pc:docMkLst>
        <pc:docMk/>
      </pc:docMkLst>
      <pc:sldChg chg="addSp delSp new del">
        <pc:chgData name="Anwar ALFATAYRI (EGM)" userId="S::anwar.alfatayri@egm.io::11cda646-dee2-448e-8d9b-25af9ea8ac31" providerId="AD" clId="Web-{B5B4F5A9-9F40-9717-5252-6AFF6FF59527}" dt="2021-05-07T07:50:23.875" v="13"/>
        <pc:sldMkLst>
          <pc:docMk/>
          <pc:sldMk cId="3249437767" sldId="264"/>
        </pc:sldMkLst>
        <pc:spChg chg="del">
          <ac:chgData name="Anwar ALFATAYRI (EGM)" userId="S::anwar.alfatayri@egm.io::11cda646-dee2-448e-8d9b-25af9ea8ac31" providerId="AD" clId="Web-{B5B4F5A9-9F40-9717-5252-6AFF6FF59527}" dt="2021-05-07T07:49:32.077" v="1"/>
          <ac:spMkLst>
            <pc:docMk/>
            <pc:sldMk cId="3249437767" sldId="264"/>
            <ac:spMk id="4" creationId="{D715E8D8-7776-46AC-B1AF-473402CD7B1F}"/>
          </ac:spMkLst>
        </pc:spChg>
        <pc:inkChg chg="add">
          <ac:chgData name="Anwar ALFATAYRI (EGM)" userId="S::anwar.alfatayri@egm.io::11cda646-dee2-448e-8d9b-25af9ea8ac31" providerId="AD" clId="Web-{B5B4F5A9-9F40-9717-5252-6AFF6FF59527}" dt="2021-05-07T07:49:41.155" v="2"/>
          <ac:inkMkLst>
            <pc:docMk/>
            <pc:sldMk cId="3249437767" sldId="264"/>
            <ac:inkMk id="7" creationId="{D535F13F-2B6F-4392-8970-251E3A2CC271}"/>
          </ac:inkMkLst>
        </pc:inkChg>
        <pc:inkChg chg="add">
          <ac:chgData name="Anwar ALFATAYRI (EGM)" userId="S::anwar.alfatayri@egm.io::11cda646-dee2-448e-8d9b-25af9ea8ac31" providerId="AD" clId="Web-{B5B4F5A9-9F40-9717-5252-6AFF6FF59527}" dt="2021-05-07T07:49:43.811" v="3"/>
          <ac:inkMkLst>
            <pc:docMk/>
            <pc:sldMk cId="3249437767" sldId="264"/>
            <ac:inkMk id="8" creationId="{B616CF48-E432-4774-B9D3-7491A1A86798}"/>
          </ac:inkMkLst>
        </pc:inkChg>
        <pc:inkChg chg="add">
          <ac:chgData name="Anwar ALFATAYRI (EGM)" userId="S::anwar.alfatayri@egm.io::11cda646-dee2-448e-8d9b-25af9ea8ac31" providerId="AD" clId="Web-{B5B4F5A9-9F40-9717-5252-6AFF6FF59527}" dt="2021-05-07T07:49:46.327" v="4"/>
          <ac:inkMkLst>
            <pc:docMk/>
            <pc:sldMk cId="3249437767" sldId="264"/>
            <ac:inkMk id="9" creationId="{1F833230-74A7-492D-B10B-22F5B584B7CF}"/>
          </ac:inkMkLst>
        </pc:inkChg>
        <pc:inkChg chg="add">
          <ac:chgData name="Anwar ALFATAYRI (EGM)" userId="S::anwar.alfatayri@egm.io::11cda646-dee2-448e-8d9b-25af9ea8ac31" providerId="AD" clId="Web-{B5B4F5A9-9F40-9717-5252-6AFF6FF59527}" dt="2021-05-07T07:49:48.390" v="5"/>
          <ac:inkMkLst>
            <pc:docMk/>
            <pc:sldMk cId="3249437767" sldId="264"/>
            <ac:inkMk id="10" creationId="{39EC7990-DB0A-4D4C-B724-763BA747618F}"/>
          </ac:inkMkLst>
        </pc:inkChg>
        <pc:inkChg chg="add del">
          <ac:chgData name="Anwar ALFATAYRI (EGM)" userId="S::anwar.alfatayri@egm.io::11cda646-dee2-448e-8d9b-25af9ea8ac31" providerId="AD" clId="Web-{B5B4F5A9-9F40-9717-5252-6AFF6FF59527}" dt="2021-05-07T07:50:15.531" v="12"/>
          <ac:inkMkLst>
            <pc:docMk/>
            <pc:sldMk cId="3249437767" sldId="264"/>
            <ac:inkMk id="11" creationId="{763BA7A0-0821-41E4-997E-8BAF5E986C66}"/>
          </ac:inkMkLst>
        </pc:inkChg>
        <pc:inkChg chg="add">
          <ac:chgData name="Anwar ALFATAYRI (EGM)" userId="S::anwar.alfatayri@egm.io::11cda646-dee2-448e-8d9b-25af9ea8ac31" providerId="AD" clId="Web-{B5B4F5A9-9F40-9717-5252-6AFF6FF59527}" dt="2021-05-07T07:49:50.436" v="7"/>
          <ac:inkMkLst>
            <pc:docMk/>
            <pc:sldMk cId="3249437767" sldId="264"/>
            <ac:inkMk id="12" creationId="{69DCADF5-F32A-42AF-AD7C-B4F0F0CF23DE}"/>
          </ac:inkMkLst>
        </pc:inkChg>
        <pc:inkChg chg="add">
          <ac:chgData name="Anwar ALFATAYRI (EGM)" userId="S::anwar.alfatayri@egm.io::11cda646-dee2-448e-8d9b-25af9ea8ac31" providerId="AD" clId="Web-{B5B4F5A9-9F40-9717-5252-6AFF6FF59527}" dt="2021-05-07T07:49:50.452" v="8"/>
          <ac:inkMkLst>
            <pc:docMk/>
            <pc:sldMk cId="3249437767" sldId="264"/>
            <ac:inkMk id="13" creationId="{AB556742-8CBC-4E6F-92CD-F290FA32606C}"/>
          </ac:inkMkLst>
        </pc:inkChg>
        <pc:inkChg chg="add">
          <ac:chgData name="Anwar ALFATAYRI (EGM)" userId="S::anwar.alfatayri@egm.io::11cda646-dee2-448e-8d9b-25af9ea8ac31" providerId="AD" clId="Web-{B5B4F5A9-9F40-9717-5252-6AFF6FF59527}" dt="2021-05-07T07:49:51.140" v="9"/>
          <ac:inkMkLst>
            <pc:docMk/>
            <pc:sldMk cId="3249437767" sldId="264"/>
            <ac:inkMk id="14" creationId="{7E05E485-4EFD-4E53-895B-04ACDFF231BC}"/>
          </ac:inkMkLst>
        </pc:inkChg>
        <pc:inkChg chg="add">
          <ac:chgData name="Anwar ALFATAYRI (EGM)" userId="S::anwar.alfatayri@egm.io::11cda646-dee2-448e-8d9b-25af9ea8ac31" providerId="AD" clId="Web-{B5B4F5A9-9F40-9717-5252-6AFF6FF59527}" dt="2021-05-07T07:49:52.093" v="10"/>
          <ac:inkMkLst>
            <pc:docMk/>
            <pc:sldMk cId="3249437767" sldId="264"/>
            <ac:inkMk id="15" creationId="{475D1D5F-25EA-4135-9FF7-39DF106F567D}"/>
          </ac:inkMkLst>
        </pc:inkChg>
        <pc:inkChg chg="add">
          <ac:chgData name="Anwar ALFATAYRI (EGM)" userId="S::anwar.alfatayri@egm.io::11cda646-dee2-448e-8d9b-25af9ea8ac31" providerId="AD" clId="Web-{B5B4F5A9-9F40-9717-5252-6AFF6FF59527}" dt="2021-05-07T07:49:52.702" v="11"/>
          <ac:inkMkLst>
            <pc:docMk/>
            <pc:sldMk cId="3249437767" sldId="264"/>
            <ac:inkMk id="16" creationId="{1371866A-65C9-48EF-84EF-A6F705FE5917}"/>
          </ac:inkMkLst>
        </pc:inkChg>
      </pc:sldChg>
    </pc:docChg>
  </pc:docChgLst>
  <pc:docChgLst>
    <pc:chgData name="Anwar ALFATAYRI (EGM)" userId="S::anwar.alfatayri@egm.io::11cda646-dee2-448e-8d9b-25af9ea8ac31" providerId="AD" clId="Web-{74769B18-CFF6-F52F-AFBF-5DB66F07A62F}"/>
    <pc:docChg chg="modSld">
      <pc:chgData name="Anwar ALFATAYRI (EGM)" userId="S::anwar.alfatayri@egm.io::11cda646-dee2-448e-8d9b-25af9ea8ac31" providerId="AD" clId="Web-{74769B18-CFF6-F52F-AFBF-5DB66F07A62F}" dt="2021-05-05T13:26:14.847" v="50"/>
      <pc:docMkLst>
        <pc:docMk/>
      </pc:docMkLst>
      <pc:sldChg chg="addSp delSp modSp addAnim delAnim modAnim">
        <pc:chgData name="Anwar ALFATAYRI (EGM)" userId="S::anwar.alfatayri@egm.io::11cda646-dee2-448e-8d9b-25af9ea8ac31" providerId="AD" clId="Web-{74769B18-CFF6-F52F-AFBF-5DB66F07A62F}" dt="2021-05-05T13:26:14.847" v="50"/>
        <pc:sldMkLst>
          <pc:docMk/>
          <pc:sldMk cId="306245908" sldId="258"/>
        </pc:sldMkLst>
        <pc:picChg chg="add mod">
          <ac:chgData name="Anwar ALFATAYRI (EGM)" userId="S::anwar.alfatayri@egm.io::11cda646-dee2-448e-8d9b-25af9ea8ac31" providerId="AD" clId="Web-{74769B18-CFF6-F52F-AFBF-5DB66F07A62F}" dt="2021-05-05T11:59:19.360" v="4" actId="1076"/>
          <ac:picMkLst>
            <pc:docMk/>
            <pc:sldMk cId="306245908" sldId="258"/>
            <ac:picMk id="2" creationId="{46AFE58A-0BAC-433B-8066-60C69CA101DA}"/>
          </ac:picMkLst>
        </pc:picChg>
        <pc:picChg chg="del">
          <ac:chgData name="Anwar ALFATAYRI (EGM)" userId="S::anwar.alfatayri@egm.io::11cda646-dee2-448e-8d9b-25af9ea8ac31" providerId="AD" clId="Web-{74769B18-CFF6-F52F-AFBF-5DB66F07A62F}" dt="2021-05-05T11:59:15.391" v="3"/>
          <ac:picMkLst>
            <pc:docMk/>
            <pc:sldMk cId="306245908" sldId="258"/>
            <ac:picMk id="42" creationId="{FD0FB439-3302-4AA0-B8D3-6044BD4BB45B}"/>
          </ac:picMkLst>
        </pc:picChg>
      </pc:sldChg>
      <pc:sldChg chg="addSp delSp modSp addAnim delAnim modAnim">
        <pc:chgData name="Anwar ALFATAYRI (EGM)" userId="S::anwar.alfatayri@egm.io::11cda646-dee2-448e-8d9b-25af9ea8ac31" providerId="AD" clId="Web-{74769B18-CFF6-F52F-AFBF-5DB66F07A62F}" dt="2021-05-05T13:26:09.034" v="48"/>
        <pc:sldMkLst>
          <pc:docMk/>
          <pc:sldMk cId="1481679855" sldId="263"/>
        </pc:sldMkLst>
        <pc:spChg chg="mod">
          <ac:chgData name="Anwar ALFATAYRI (EGM)" userId="S::anwar.alfatayri@egm.io::11cda646-dee2-448e-8d9b-25af9ea8ac31" providerId="AD" clId="Web-{74769B18-CFF6-F52F-AFBF-5DB66F07A62F}" dt="2021-05-05T13:18:42.053" v="10" actId="1076"/>
          <ac:spMkLst>
            <pc:docMk/>
            <pc:sldMk cId="1481679855" sldId="263"/>
            <ac:spMk id="2" creationId="{5D63028D-7185-AA4B-BDDF-CD343D825B7B}"/>
          </ac:spMkLst>
        </pc:spChg>
        <pc:spChg chg="mod">
          <ac:chgData name="Anwar ALFATAYRI (EGM)" userId="S::anwar.alfatayri@egm.io::11cda646-dee2-448e-8d9b-25af9ea8ac31" providerId="AD" clId="Web-{74769B18-CFF6-F52F-AFBF-5DB66F07A62F}" dt="2021-05-05T13:25:46.080" v="37" actId="14100"/>
          <ac:spMkLst>
            <pc:docMk/>
            <pc:sldMk cId="1481679855" sldId="263"/>
            <ac:spMk id="15" creationId="{729A6D6C-EDC6-4BC0-BFBE-18BB284AEA36}"/>
          </ac:spMkLst>
        </pc:spChg>
        <pc:picChg chg="del">
          <ac:chgData name="Anwar ALFATAYRI (EGM)" userId="S::anwar.alfatayri@egm.io::11cda646-dee2-448e-8d9b-25af9ea8ac31" providerId="AD" clId="Web-{74769B18-CFF6-F52F-AFBF-5DB66F07A62F}" dt="2021-05-05T11:59:26.985" v="5"/>
          <ac:picMkLst>
            <pc:docMk/>
            <pc:sldMk cId="1481679855" sldId="263"/>
            <ac:picMk id="12" creationId="{EBEB1E0A-F5DD-47EA-9E63-A0D5F58F15BF}"/>
          </ac:picMkLst>
        </pc:picChg>
        <pc:picChg chg="add mod">
          <ac:chgData name="Anwar ALFATAYRI (EGM)" userId="S::anwar.alfatayri@egm.io::11cda646-dee2-448e-8d9b-25af9ea8ac31" providerId="AD" clId="Web-{74769B18-CFF6-F52F-AFBF-5DB66F07A62F}" dt="2021-05-05T13:25:52.502" v="38" actId="1076"/>
          <ac:picMkLst>
            <pc:docMk/>
            <pc:sldMk cId="1481679855" sldId="263"/>
            <ac:picMk id="16" creationId="{15D26C67-B306-425F-9200-C6766EB1F196}"/>
          </ac:picMkLst>
        </pc:picChg>
      </pc:sldChg>
    </pc:docChg>
  </pc:docChgLst>
  <pc:docChgLst>
    <pc:chgData name="Anwar ALFATAYRI (EGM)" userId="S::anwar.alfatayri@egm.io::11cda646-dee2-448e-8d9b-25af9ea8ac31" providerId="AD" clId="Web-{931FDB17-ACBC-4DA6-9E0A-A01BB33FA4A8}"/>
    <pc:docChg chg="modSld">
      <pc:chgData name="Anwar ALFATAYRI (EGM)" userId="S::anwar.alfatayri@egm.io::11cda646-dee2-448e-8d9b-25af9ea8ac31" providerId="AD" clId="Web-{931FDB17-ACBC-4DA6-9E0A-A01BB33FA4A8}" dt="2021-05-06T16:04:54.732" v="1" actId="1076"/>
      <pc:docMkLst>
        <pc:docMk/>
      </pc:docMkLst>
      <pc:sldChg chg="modSp">
        <pc:chgData name="Anwar ALFATAYRI (EGM)" userId="S::anwar.alfatayri@egm.io::11cda646-dee2-448e-8d9b-25af9ea8ac31" providerId="AD" clId="Web-{931FDB17-ACBC-4DA6-9E0A-A01BB33FA4A8}" dt="2021-05-06T16:04:54.732" v="1" actId="1076"/>
        <pc:sldMkLst>
          <pc:docMk/>
          <pc:sldMk cId="306245908" sldId="258"/>
        </pc:sldMkLst>
        <pc:picChg chg="mod">
          <ac:chgData name="Anwar ALFATAYRI (EGM)" userId="S::anwar.alfatayri@egm.io::11cda646-dee2-448e-8d9b-25af9ea8ac31" providerId="AD" clId="Web-{931FDB17-ACBC-4DA6-9E0A-A01BB33FA4A8}" dt="2021-05-06T16:04:54.732" v="1" actId="1076"/>
          <ac:picMkLst>
            <pc:docMk/>
            <pc:sldMk cId="306245908" sldId="258"/>
            <ac:picMk id="47" creationId="{6683D4E3-CF2A-4176-836B-90C8979F63AB}"/>
          </ac:picMkLst>
        </pc:picChg>
      </pc:sldChg>
    </pc:docChg>
  </pc:docChgLst>
  <pc:docChgLst>
    <pc:chgData name="Anwar ALFATAYRI (EGM)" userId="S::anwar.alfatayri@egm.io::11cda646-dee2-448e-8d9b-25af9ea8ac31" providerId="AD" clId="Web-{C82DC59F-20EC-2000-BD7F-88613094386C}"/>
    <pc:docChg chg="modSld">
      <pc:chgData name="Anwar ALFATAYRI (EGM)" userId="S::anwar.alfatayri@egm.io::11cda646-dee2-448e-8d9b-25af9ea8ac31" providerId="AD" clId="Web-{C82DC59F-20EC-2000-BD7F-88613094386C}" dt="2021-05-06T08:05:59.643" v="59" actId="1076"/>
      <pc:docMkLst>
        <pc:docMk/>
      </pc:docMkLst>
      <pc:sldChg chg="modSp">
        <pc:chgData name="Anwar ALFATAYRI (EGM)" userId="S::anwar.alfatayri@egm.io::11cda646-dee2-448e-8d9b-25af9ea8ac31" providerId="AD" clId="Web-{C82DC59F-20EC-2000-BD7F-88613094386C}" dt="2021-05-06T08:01:06.401" v="22" actId="1076"/>
        <pc:sldMkLst>
          <pc:docMk/>
          <pc:sldMk cId="306245908" sldId="258"/>
        </pc:sldMkLst>
        <pc:spChg chg="mod">
          <ac:chgData name="Anwar ALFATAYRI (EGM)" userId="S::anwar.alfatayri@egm.io::11cda646-dee2-448e-8d9b-25af9ea8ac31" providerId="AD" clId="Web-{C82DC59F-20EC-2000-BD7F-88613094386C}" dt="2021-05-06T08:01:06.401" v="22" actId="1076"/>
          <ac:spMkLst>
            <pc:docMk/>
            <pc:sldMk cId="306245908" sldId="258"/>
            <ac:spMk id="9" creationId="{251A1B8B-8D6F-7B47-8CAB-E10E23DA8B11}"/>
          </ac:spMkLst>
        </pc:spChg>
      </pc:sldChg>
      <pc:sldChg chg="modSp addAnim delAnim modAnim">
        <pc:chgData name="Anwar ALFATAYRI (EGM)" userId="S::anwar.alfatayri@egm.io::11cda646-dee2-448e-8d9b-25af9ea8ac31" providerId="AD" clId="Web-{C82DC59F-20EC-2000-BD7F-88613094386C}" dt="2021-05-06T08:05:59.643" v="59" actId="1076"/>
        <pc:sldMkLst>
          <pc:docMk/>
          <pc:sldMk cId="1481679855" sldId="263"/>
        </pc:sldMkLst>
        <pc:spChg chg="mod">
          <ac:chgData name="Anwar ALFATAYRI (EGM)" userId="S::anwar.alfatayri@egm.io::11cda646-dee2-448e-8d9b-25af9ea8ac31" providerId="AD" clId="Web-{C82DC59F-20EC-2000-BD7F-88613094386C}" dt="2021-05-06T08:05:59.643" v="59" actId="1076"/>
          <ac:spMkLst>
            <pc:docMk/>
            <pc:sldMk cId="1481679855" sldId="263"/>
            <ac:spMk id="4" creationId="{D7B50477-DA79-3A4E-A08E-FE00141D1FB1}"/>
          </ac:spMkLst>
        </pc:spChg>
      </pc:sldChg>
    </pc:docChg>
  </pc:docChgLst>
  <pc:docChgLst>
    <pc:chgData name="Anwar ALFATAYRI (EGM)" userId="S::anwar.alfatayri@egm.io::11cda646-dee2-448e-8d9b-25af9ea8ac31" providerId="AD" clId="Web-{38C8C69F-7006-2000-EA1C-9F52F892B990}"/>
    <pc:docChg chg="modSld">
      <pc:chgData name="Anwar ALFATAYRI (EGM)" userId="S::anwar.alfatayri@egm.io::11cda646-dee2-448e-8d9b-25af9ea8ac31" providerId="AD" clId="Web-{38C8C69F-7006-2000-EA1C-9F52F892B990}" dt="2021-05-11T07:32:44.936" v="4"/>
      <pc:docMkLst>
        <pc:docMk/>
      </pc:docMkLst>
      <pc:sldChg chg="addSp delSp modSp addAnim delAnim">
        <pc:chgData name="Anwar ALFATAYRI (EGM)" userId="S::anwar.alfatayri@egm.io::11cda646-dee2-448e-8d9b-25af9ea8ac31" providerId="AD" clId="Web-{38C8C69F-7006-2000-EA1C-9F52F892B990}" dt="2021-05-11T07:32:44.936" v="4"/>
        <pc:sldMkLst>
          <pc:docMk/>
          <pc:sldMk cId="3078627154" sldId="259"/>
        </pc:sldMkLst>
        <pc:spChg chg="add del mod">
          <ac:chgData name="Anwar ALFATAYRI (EGM)" userId="S::anwar.alfatayri@egm.io::11cda646-dee2-448e-8d9b-25af9ea8ac31" providerId="AD" clId="Web-{38C8C69F-7006-2000-EA1C-9F52F892B990}" dt="2021-05-11T07:32:44.936" v="4"/>
          <ac:spMkLst>
            <pc:docMk/>
            <pc:sldMk cId="3078627154" sldId="259"/>
            <ac:spMk id="3" creationId="{7755BA5E-B434-4E73-9B44-C07F66EE53F5}"/>
          </ac:spMkLst>
        </pc:spChg>
      </pc:sldChg>
    </pc:docChg>
  </pc:docChgLst>
  <pc:docChgLst>
    <pc:chgData name="Anwar ALFATAYRI (EGM)" userId="S::anwar.alfatayri@egm.io::11cda646-dee2-448e-8d9b-25af9ea8ac31" providerId="AD" clId="Web-{68F42785-2A56-A659-2ED5-2D15B89D5075}"/>
    <pc:docChg chg="modSld sldOrd">
      <pc:chgData name="Anwar ALFATAYRI (EGM)" userId="S::anwar.alfatayri@egm.io::11cda646-dee2-448e-8d9b-25af9ea8ac31" providerId="AD" clId="Web-{68F42785-2A56-A659-2ED5-2D15B89D5075}" dt="2021-05-06T12:23:47.239" v="187"/>
      <pc:docMkLst>
        <pc:docMk/>
      </pc:docMkLst>
      <pc:sldChg chg="modSp">
        <pc:chgData name="Anwar ALFATAYRI (EGM)" userId="S::anwar.alfatayri@egm.io::11cda646-dee2-448e-8d9b-25af9ea8ac31" providerId="AD" clId="Web-{68F42785-2A56-A659-2ED5-2D15B89D5075}" dt="2021-05-06T12:21:08.734" v="185" actId="20577"/>
        <pc:sldMkLst>
          <pc:docMk/>
          <pc:sldMk cId="306245908" sldId="258"/>
        </pc:sldMkLst>
        <pc:spChg chg="mod">
          <ac:chgData name="Anwar ALFATAYRI (EGM)" userId="S::anwar.alfatayri@egm.io::11cda646-dee2-448e-8d9b-25af9ea8ac31" providerId="AD" clId="Web-{68F42785-2A56-A659-2ED5-2D15B89D5075}" dt="2021-05-06T12:21:08.734" v="185" actId="20577"/>
          <ac:spMkLst>
            <pc:docMk/>
            <pc:sldMk cId="306245908" sldId="258"/>
            <ac:spMk id="36" creationId="{7B2E529C-EDDC-42CC-AEE7-0260DBFCCD95}"/>
          </ac:spMkLst>
        </pc:spChg>
      </pc:sldChg>
      <pc:sldChg chg="addSp delSp modSp ord">
        <pc:chgData name="Anwar ALFATAYRI (EGM)" userId="S::anwar.alfatayri@egm.io::11cda646-dee2-448e-8d9b-25af9ea8ac31" providerId="AD" clId="Web-{68F42785-2A56-A659-2ED5-2D15B89D5075}" dt="2021-05-06T12:23:47.239" v="187"/>
        <pc:sldMkLst>
          <pc:docMk/>
          <pc:sldMk cId="3078627154" sldId="259"/>
        </pc:sldMkLst>
        <pc:spChg chg="add del mod ord">
          <ac:chgData name="Anwar ALFATAYRI (EGM)" userId="S::anwar.alfatayri@egm.io::11cda646-dee2-448e-8d9b-25af9ea8ac31" providerId="AD" clId="Web-{68F42785-2A56-A659-2ED5-2D15B89D5075}" dt="2021-05-06T11:16:35.244" v="93"/>
          <ac:spMkLst>
            <pc:docMk/>
            <pc:sldMk cId="3078627154" sldId="259"/>
            <ac:spMk id="5" creationId="{CA006362-BAA7-4899-A7E1-63ABC76A3846}"/>
          </ac:spMkLst>
        </pc:spChg>
        <pc:spChg chg="mod">
          <ac:chgData name="Anwar ALFATAYRI (EGM)" userId="S::anwar.alfatayri@egm.io::11cda646-dee2-448e-8d9b-25af9ea8ac31" providerId="AD" clId="Web-{68F42785-2A56-A659-2ED5-2D15B89D5075}" dt="2021-05-06T12:23:44.567" v="186" actId="1076"/>
          <ac:spMkLst>
            <pc:docMk/>
            <pc:sldMk cId="3078627154" sldId="259"/>
            <ac:spMk id="7" creationId="{E1BD6635-36B5-D543-923C-8D6E6F687379}"/>
          </ac:spMkLst>
        </pc:spChg>
        <pc:spChg chg="del mod">
          <ac:chgData name="Anwar ALFATAYRI (EGM)" userId="S::anwar.alfatayri@egm.io::11cda646-dee2-448e-8d9b-25af9ea8ac31" providerId="AD" clId="Web-{68F42785-2A56-A659-2ED5-2D15B89D5075}" dt="2021-05-06T11:08:01.747" v="20"/>
          <ac:spMkLst>
            <pc:docMk/>
            <pc:sldMk cId="3078627154" sldId="259"/>
            <ac:spMk id="8" creationId="{29F0938C-60F2-C54A-87E1-169817BA11E4}"/>
          </ac:spMkLst>
        </pc:spChg>
        <pc:spChg chg="add mod ord">
          <ac:chgData name="Anwar ALFATAYRI (EGM)" userId="S::anwar.alfatayri@egm.io::11cda646-dee2-448e-8d9b-25af9ea8ac31" providerId="AD" clId="Web-{68F42785-2A56-A659-2ED5-2D15B89D5075}" dt="2021-05-06T11:16:31.291" v="92"/>
          <ac:spMkLst>
            <pc:docMk/>
            <pc:sldMk cId="3078627154" sldId="259"/>
            <ac:spMk id="16" creationId="{851A0E5B-32EB-44ED-A227-30A4D1B09B19}"/>
          </ac:spMkLst>
        </pc:spChg>
        <pc:spChg chg="add mod">
          <ac:chgData name="Anwar ALFATAYRI (EGM)" userId="S::anwar.alfatayri@egm.io::11cda646-dee2-448e-8d9b-25af9ea8ac31" providerId="AD" clId="Web-{68F42785-2A56-A659-2ED5-2D15B89D5075}" dt="2021-05-06T11:17:10.198" v="95" actId="1076"/>
          <ac:spMkLst>
            <pc:docMk/>
            <pc:sldMk cId="3078627154" sldId="259"/>
            <ac:spMk id="17" creationId="{2D5508DE-C926-403B-8542-345911FADA22}"/>
          </ac:spMkLst>
        </pc:spChg>
        <pc:spChg chg="add mod">
          <ac:chgData name="Anwar ALFATAYRI (EGM)" userId="S::anwar.alfatayri@egm.io::11cda646-dee2-448e-8d9b-25af9ea8ac31" providerId="AD" clId="Web-{68F42785-2A56-A659-2ED5-2D15B89D5075}" dt="2021-05-06T11:18:03.043" v="102" actId="1076"/>
          <ac:spMkLst>
            <pc:docMk/>
            <pc:sldMk cId="3078627154" sldId="259"/>
            <ac:spMk id="18" creationId="{3228214A-6892-48F3-9ECF-6E794E2BD71A}"/>
          </ac:spMkLst>
        </pc:spChg>
        <pc:spChg chg="add mod">
          <ac:chgData name="Anwar ALFATAYRI (EGM)" userId="S::anwar.alfatayri@egm.io::11cda646-dee2-448e-8d9b-25af9ea8ac31" providerId="AD" clId="Web-{68F42785-2A56-A659-2ED5-2D15B89D5075}" dt="2021-05-06T11:20:34.406" v="177" actId="14100"/>
          <ac:spMkLst>
            <pc:docMk/>
            <pc:sldMk cId="3078627154" sldId="259"/>
            <ac:spMk id="19" creationId="{4E3BEC76-3D99-4056-AEFE-3B619453A71B}"/>
          </ac:spMkLst>
        </pc:spChg>
        <pc:picChg chg="add mod">
          <ac:chgData name="Anwar ALFATAYRI (EGM)" userId="S::anwar.alfatayri@egm.io::11cda646-dee2-448e-8d9b-25af9ea8ac31" providerId="AD" clId="Web-{68F42785-2A56-A659-2ED5-2D15B89D5075}" dt="2021-05-06T11:10:15.750" v="35" actId="1076"/>
          <ac:picMkLst>
            <pc:docMk/>
            <pc:sldMk cId="3078627154" sldId="259"/>
            <ac:picMk id="2" creationId="{DCC7F255-7874-445E-B6F4-88BD1CB42E4D}"/>
          </ac:picMkLst>
        </pc:picChg>
        <pc:picChg chg="add del mod ord">
          <ac:chgData name="Anwar ALFATAYRI (EGM)" userId="S::anwar.alfatayri@egm.io::11cda646-dee2-448e-8d9b-25af9ea8ac31" providerId="AD" clId="Web-{68F42785-2A56-A659-2ED5-2D15B89D5075}" dt="2021-05-06T11:12:32.816" v="46"/>
          <ac:picMkLst>
            <pc:docMk/>
            <pc:sldMk cId="3078627154" sldId="259"/>
            <ac:picMk id="6" creationId="{6DB3E63D-9EDC-42E7-BADC-A86703BB588D}"/>
          </ac:picMkLst>
        </pc:picChg>
        <pc:picChg chg="add del mod">
          <ac:chgData name="Anwar ALFATAYRI (EGM)" userId="S::anwar.alfatayri@egm.io::11cda646-dee2-448e-8d9b-25af9ea8ac31" providerId="AD" clId="Web-{68F42785-2A56-A659-2ED5-2D15B89D5075}" dt="2021-05-06T11:13:44.365" v="57"/>
          <ac:picMkLst>
            <pc:docMk/>
            <pc:sldMk cId="3078627154" sldId="259"/>
            <ac:picMk id="9" creationId="{F0BC9386-1DA7-46B0-96AE-115DF53F819D}"/>
          </ac:picMkLst>
        </pc:picChg>
        <pc:picChg chg="add mod">
          <ac:chgData name="Anwar ALFATAYRI (EGM)" userId="S::anwar.alfatayri@egm.io::11cda646-dee2-448e-8d9b-25af9ea8ac31" providerId="AD" clId="Web-{68F42785-2A56-A659-2ED5-2D15B89D5075}" dt="2021-05-06T11:15:05.101" v="79" actId="1076"/>
          <ac:picMkLst>
            <pc:docMk/>
            <pc:sldMk cId="3078627154" sldId="259"/>
            <ac:picMk id="10" creationId="{BA3D0FD0-A695-40E9-8BEF-4C4ECFF58C83}"/>
          </ac:picMkLst>
        </pc:picChg>
        <pc:picChg chg="add mod">
          <ac:chgData name="Anwar ALFATAYRI (EGM)" userId="S::anwar.alfatayri@egm.io::11cda646-dee2-448e-8d9b-25af9ea8ac31" providerId="AD" clId="Web-{68F42785-2A56-A659-2ED5-2D15B89D5075}" dt="2021-05-06T11:15:01.367" v="77" actId="1076"/>
          <ac:picMkLst>
            <pc:docMk/>
            <pc:sldMk cId="3078627154" sldId="259"/>
            <ac:picMk id="11" creationId="{2E062C30-6B96-4EF5-9074-68BB6E8465D5}"/>
          </ac:picMkLst>
        </pc:picChg>
        <pc:picChg chg="add mod">
          <ac:chgData name="Anwar ALFATAYRI (EGM)" userId="S::anwar.alfatayri@egm.io::11cda646-dee2-448e-8d9b-25af9ea8ac31" providerId="AD" clId="Web-{68F42785-2A56-A659-2ED5-2D15B89D5075}" dt="2021-05-06T11:15:06.992" v="80" actId="1076"/>
          <ac:picMkLst>
            <pc:docMk/>
            <pc:sldMk cId="3078627154" sldId="259"/>
            <ac:picMk id="12" creationId="{0D615ACC-6194-4689-B59A-5E64506D2105}"/>
          </ac:picMkLst>
        </pc:picChg>
        <pc:picChg chg="add mod">
          <ac:chgData name="Anwar ALFATAYRI (EGM)" userId="S::anwar.alfatayri@egm.io::11cda646-dee2-448e-8d9b-25af9ea8ac31" providerId="AD" clId="Web-{68F42785-2A56-A659-2ED5-2D15B89D5075}" dt="2021-05-06T11:15:03.148" v="78" actId="1076"/>
          <ac:picMkLst>
            <pc:docMk/>
            <pc:sldMk cId="3078627154" sldId="259"/>
            <ac:picMk id="13" creationId="{2B68F6AA-75DC-4B36-863F-6D5E36EB45EA}"/>
          </ac:picMkLst>
        </pc:picChg>
        <pc:picChg chg="add mod">
          <ac:chgData name="Anwar ALFATAYRI (EGM)" userId="S::anwar.alfatayri@egm.io::11cda646-dee2-448e-8d9b-25af9ea8ac31" providerId="AD" clId="Web-{68F42785-2A56-A659-2ED5-2D15B89D5075}" dt="2021-05-06T11:15:08.976" v="81" actId="1076"/>
          <ac:picMkLst>
            <pc:docMk/>
            <pc:sldMk cId="3078627154" sldId="259"/>
            <ac:picMk id="14" creationId="{0B5063C4-9DC2-4578-A3BF-88E559E32656}"/>
          </ac:picMkLst>
        </pc:picChg>
        <pc:picChg chg="add mod">
          <ac:chgData name="Anwar ALFATAYRI (EGM)" userId="S::anwar.alfatayri@egm.io::11cda646-dee2-448e-8d9b-25af9ea8ac31" providerId="AD" clId="Web-{68F42785-2A56-A659-2ED5-2D15B89D5075}" dt="2021-05-06T11:15:49.274" v="86" actId="1076"/>
          <ac:picMkLst>
            <pc:docMk/>
            <pc:sldMk cId="3078627154" sldId="259"/>
            <ac:picMk id="15" creationId="{6893406E-DC69-46D5-BCF6-FBBD82751602}"/>
          </ac:picMkLst>
        </pc:picChg>
      </pc:sldChg>
      <pc:sldChg chg="modSp">
        <pc:chgData name="Anwar ALFATAYRI (EGM)" userId="S::anwar.alfatayri@egm.io::11cda646-dee2-448e-8d9b-25af9ea8ac31" providerId="AD" clId="Web-{68F42785-2A56-A659-2ED5-2D15B89D5075}" dt="2021-05-06T12:20:59.546" v="183" actId="20577"/>
        <pc:sldMkLst>
          <pc:docMk/>
          <pc:sldMk cId="1481679855" sldId="263"/>
        </pc:sldMkLst>
        <pc:spChg chg="mod">
          <ac:chgData name="Anwar ALFATAYRI (EGM)" userId="S::anwar.alfatayri@egm.io::11cda646-dee2-448e-8d9b-25af9ea8ac31" providerId="AD" clId="Web-{68F42785-2A56-A659-2ED5-2D15B89D5075}" dt="2021-05-06T12:20:59.546" v="183" actId="20577"/>
          <ac:spMkLst>
            <pc:docMk/>
            <pc:sldMk cId="1481679855" sldId="263"/>
            <ac:spMk id="10" creationId="{D79FD906-28FC-4B3C-958E-27D5BA19E6C5}"/>
          </ac:spMkLst>
        </pc:spChg>
        <pc:picChg chg="mod">
          <ac:chgData name="Anwar ALFATAYRI (EGM)" userId="S::anwar.alfatayri@egm.io::11cda646-dee2-448e-8d9b-25af9ea8ac31" providerId="AD" clId="Web-{68F42785-2A56-A659-2ED5-2D15B89D5075}" dt="2021-05-06T11:50:57.358" v="178" actId="1076"/>
          <ac:picMkLst>
            <pc:docMk/>
            <pc:sldMk cId="1481679855" sldId="263"/>
            <ac:picMk id="16" creationId="{15D26C67-B306-425F-9200-C6766EB1F196}"/>
          </ac:picMkLst>
        </pc:picChg>
      </pc:sldChg>
    </pc:docChg>
  </pc:docChgLst>
  <pc:docChgLst>
    <pc:chgData name="Anwar ALFATAYRI (EGM)" userId="S::anwar.alfatayri@egm.io::11cda646-dee2-448e-8d9b-25af9ea8ac31" providerId="AD" clId="Web-{F38ECE68-91C1-729B-4DB7-B3F1A9A28777}"/>
    <pc:docChg chg="delSld modSld">
      <pc:chgData name="Anwar ALFATAYRI (EGM)" userId="S::anwar.alfatayri@egm.io::11cda646-dee2-448e-8d9b-25af9ea8ac31" providerId="AD" clId="Web-{F38ECE68-91C1-729B-4DB7-B3F1A9A28777}" dt="2021-05-04T12:54:57.642" v="422" actId="1076"/>
      <pc:docMkLst>
        <pc:docMk/>
      </pc:docMkLst>
      <pc:sldChg chg="addSp delSp modSp addAnim delAnim modAnim">
        <pc:chgData name="Anwar ALFATAYRI (EGM)" userId="S::anwar.alfatayri@egm.io::11cda646-dee2-448e-8d9b-25af9ea8ac31" providerId="AD" clId="Web-{F38ECE68-91C1-729B-4DB7-B3F1A9A28777}" dt="2021-05-04T12:54:57.642" v="422" actId="1076"/>
        <pc:sldMkLst>
          <pc:docMk/>
          <pc:sldMk cId="306245908" sldId="258"/>
        </pc:sldMkLst>
        <pc:spChg chg="add del mod">
          <ac:chgData name="Anwar ALFATAYRI (EGM)" userId="S::anwar.alfatayri@egm.io::11cda646-dee2-448e-8d9b-25af9ea8ac31" providerId="AD" clId="Web-{F38ECE68-91C1-729B-4DB7-B3F1A9A28777}" dt="2021-05-04T08:21:39.027" v="183"/>
          <ac:spMkLst>
            <pc:docMk/>
            <pc:sldMk cId="306245908" sldId="258"/>
            <ac:spMk id="6" creationId="{844D23BC-E8BA-4427-93AA-552A68C4375D}"/>
          </ac:spMkLst>
        </pc:spChg>
        <pc:spChg chg="mod">
          <ac:chgData name="Anwar ALFATAYRI (EGM)" userId="S::anwar.alfatayri@egm.io::11cda646-dee2-448e-8d9b-25af9ea8ac31" providerId="AD" clId="Web-{F38ECE68-91C1-729B-4DB7-B3F1A9A28777}" dt="2021-05-04T12:54:57.642" v="422" actId="1076"/>
          <ac:spMkLst>
            <pc:docMk/>
            <pc:sldMk cId="306245908" sldId="258"/>
            <ac:spMk id="7" creationId="{E68C6A1D-4D73-D241-9CBE-F86C629FAC7D}"/>
          </ac:spMkLst>
        </pc:spChg>
        <pc:spChg chg="del">
          <ac:chgData name="Anwar ALFATAYRI (EGM)" userId="S::anwar.alfatayri@egm.io::11cda646-dee2-448e-8d9b-25af9ea8ac31" providerId="AD" clId="Web-{F38ECE68-91C1-729B-4DB7-B3F1A9A28777}" dt="2021-05-04T08:02:57.846" v="101"/>
          <ac:spMkLst>
            <pc:docMk/>
            <pc:sldMk cId="306245908" sldId="258"/>
            <ac:spMk id="8" creationId="{BCB8BF32-2D26-BA4B-B200-D1D0ED0747E4}"/>
          </ac:spMkLst>
        </pc:spChg>
        <pc:spChg chg="add del mod">
          <ac:chgData name="Anwar ALFATAYRI (EGM)" userId="S::anwar.alfatayri@egm.io::11cda646-dee2-448e-8d9b-25af9ea8ac31" providerId="AD" clId="Web-{F38ECE68-91C1-729B-4DB7-B3F1A9A28777}" dt="2021-05-04T08:21:39.027" v="182"/>
          <ac:spMkLst>
            <pc:docMk/>
            <pc:sldMk cId="306245908" sldId="258"/>
            <ac:spMk id="14" creationId="{6C915959-BC4B-402E-98CD-17DCB1E2223F}"/>
          </ac:spMkLst>
        </pc:spChg>
        <pc:spChg chg="add del mod">
          <ac:chgData name="Anwar ALFATAYRI (EGM)" userId="S::anwar.alfatayri@egm.io::11cda646-dee2-448e-8d9b-25af9ea8ac31" providerId="AD" clId="Web-{F38ECE68-91C1-729B-4DB7-B3F1A9A28777}" dt="2021-05-04T08:21:39.027" v="181"/>
          <ac:spMkLst>
            <pc:docMk/>
            <pc:sldMk cId="306245908" sldId="258"/>
            <ac:spMk id="16" creationId="{63C1FA95-A895-43D0-AE91-615DF957278F}"/>
          </ac:spMkLst>
        </pc:spChg>
        <pc:spChg chg="add del mod">
          <ac:chgData name="Anwar ALFATAYRI (EGM)" userId="S::anwar.alfatayri@egm.io::11cda646-dee2-448e-8d9b-25af9ea8ac31" providerId="AD" clId="Web-{F38ECE68-91C1-729B-4DB7-B3F1A9A28777}" dt="2021-05-04T08:21:39.027" v="180"/>
          <ac:spMkLst>
            <pc:docMk/>
            <pc:sldMk cId="306245908" sldId="258"/>
            <ac:spMk id="18" creationId="{08E34934-411F-4019-8898-5443F76F7C72}"/>
          </ac:spMkLst>
        </pc:spChg>
        <pc:spChg chg="add mod">
          <ac:chgData name="Anwar ALFATAYRI (EGM)" userId="S::anwar.alfatayri@egm.io::11cda646-dee2-448e-8d9b-25af9ea8ac31" providerId="AD" clId="Web-{F38ECE68-91C1-729B-4DB7-B3F1A9A28777}" dt="2021-05-04T08:23:40.395" v="216" actId="1076"/>
          <ac:spMkLst>
            <pc:docMk/>
            <pc:sldMk cId="306245908" sldId="258"/>
            <ac:spMk id="24" creationId="{C6E21A41-0B52-49E2-AE41-B204913FDFF7}"/>
          </ac:spMkLst>
        </pc:spChg>
        <pc:spChg chg="add mod">
          <ac:chgData name="Anwar ALFATAYRI (EGM)" userId="S::anwar.alfatayri@egm.io::11cda646-dee2-448e-8d9b-25af9ea8ac31" providerId="AD" clId="Web-{F38ECE68-91C1-729B-4DB7-B3F1A9A28777}" dt="2021-05-04T08:22:42.469" v="206" actId="14100"/>
          <ac:spMkLst>
            <pc:docMk/>
            <pc:sldMk cId="306245908" sldId="258"/>
            <ac:spMk id="26" creationId="{6C9956E8-2F87-4C67-8614-36BC6D7D6A14}"/>
          </ac:spMkLst>
        </pc:spChg>
        <pc:spChg chg="add mod">
          <ac:chgData name="Anwar ALFATAYRI (EGM)" userId="S::anwar.alfatayri@egm.io::11cda646-dee2-448e-8d9b-25af9ea8ac31" providerId="AD" clId="Web-{F38ECE68-91C1-729B-4DB7-B3F1A9A28777}" dt="2021-05-04T08:22:47.797" v="207" actId="1076"/>
          <ac:spMkLst>
            <pc:docMk/>
            <pc:sldMk cId="306245908" sldId="258"/>
            <ac:spMk id="32" creationId="{160AD20E-2657-42B0-A4F3-9B23AA78DA00}"/>
          </ac:spMkLst>
        </pc:spChg>
        <pc:spChg chg="add mod">
          <ac:chgData name="Anwar ALFATAYRI (EGM)" userId="S::anwar.alfatayri@egm.io::11cda646-dee2-448e-8d9b-25af9ea8ac31" providerId="AD" clId="Web-{F38ECE68-91C1-729B-4DB7-B3F1A9A28777}" dt="2021-05-04T08:53:25.914" v="381" actId="14100"/>
          <ac:spMkLst>
            <pc:docMk/>
            <pc:sldMk cId="306245908" sldId="258"/>
            <ac:spMk id="34" creationId="{10579F10-1243-4F1D-B3C2-25EFAE8D914B}"/>
          </ac:spMkLst>
        </pc:spChg>
        <pc:spChg chg="add mod">
          <ac:chgData name="Anwar ALFATAYRI (EGM)" userId="S::anwar.alfatayri@egm.io::11cda646-dee2-448e-8d9b-25af9ea8ac31" providerId="AD" clId="Web-{F38ECE68-91C1-729B-4DB7-B3F1A9A28777}" dt="2021-05-04T08:42:13.340" v="312" actId="1076"/>
          <ac:spMkLst>
            <pc:docMk/>
            <pc:sldMk cId="306245908" sldId="258"/>
            <ac:spMk id="36" creationId="{7B2E529C-EDDC-42CC-AEE7-0260DBFCCD95}"/>
          </ac:spMkLst>
        </pc:spChg>
        <pc:spChg chg="add mod">
          <ac:chgData name="Anwar ALFATAYRI (EGM)" userId="S::anwar.alfatayri@egm.io::11cda646-dee2-448e-8d9b-25af9ea8ac31" providerId="AD" clId="Web-{F38ECE68-91C1-729B-4DB7-B3F1A9A28777}" dt="2021-05-04T08:39:59.144" v="261" actId="1076"/>
          <ac:spMkLst>
            <pc:docMk/>
            <pc:sldMk cId="306245908" sldId="258"/>
            <ac:spMk id="38" creationId="{0AE0C341-4562-4FF2-9C5F-39C215CAD627}"/>
          </ac:spMkLst>
        </pc:spChg>
        <pc:spChg chg="add">
          <ac:chgData name="Anwar ALFATAYRI (EGM)" userId="S::anwar.alfatayri@egm.io::11cda646-dee2-448e-8d9b-25af9ea8ac31" providerId="AD" clId="Web-{F38ECE68-91C1-729B-4DB7-B3F1A9A28777}" dt="2021-05-04T08:21:47.669" v="197"/>
          <ac:spMkLst>
            <pc:docMk/>
            <pc:sldMk cId="306245908" sldId="258"/>
            <ac:spMk id="44" creationId="{44F83480-9803-4E75-9B7A-FAC863895031}"/>
          </ac:spMkLst>
        </pc:spChg>
        <pc:spChg chg="add mod">
          <ac:chgData name="Anwar ALFATAYRI (EGM)" userId="S::anwar.alfatayri@egm.io::11cda646-dee2-448e-8d9b-25af9ea8ac31" providerId="AD" clId="Web-{F38ECE68-91C1-729B-4DB7-B3F1A9A28777}" dt="2021-05-04T08:23:33.175" v="215" actId="1076"/>
          <ac:spMkLst>
            <pc:docMk/>
            <pc:sldMk cId="306245908" sldId="258"/>
            <ac:spMk id="46" creationId="{E33C3A9E-201C-4792-B0A3-E458CF0C88FD}"/>
          </ac:spMkLst>
        </pc:spChg>
        <pc:spChg chg="add del">
          <ac:chgData name="Anwar ALFATAYRI (EGM)" userId="S::anwar.alfatayri@egm.io::11cda646-dee2-448e-8d9b-25af9ea8ac31" providerId="AD" clId="Web-{F38ECE68-91C1-729B-4DB7-B3F1A9A28777}" dt="2021-05-04T08:40:15.161" v="285"/>
          <ac:spMkLst>
            <pc:docMk/>
            <pc:sldMk cId="306245908" sldId="258"/>
            <ac:spMk id="50" creationId="{627E7929-DA90-4693-B636-53FD1620DE55}"/>
          </ac:spMkLst>
        </pc:spChg>
        <pc:spChg chg="add del">
          <ac:chgData name="Anwar ALFATAYRI (EGM)" userId="S::anwar.alfatayri@egm.io::11cda646-dee2-448e-8d9b-25af9ea8ac31" providerId="AD" clId="Web-{F38ECE68-91C1-729B-4DB7-B3F1A9A28777}" dt="2021-05-04T08:40:15.161" v="284"/>
          <ac:spMkLst>
            <pc:docMk/>
            <pc:sldMk cId="306245908" sldId="258"/>
            <ac:spMk id="52" creationId="{96DDF2CB-9998-4CC3-9AF3-0D6230A03253}"/>
          </ac:spMkLst>
        </pc:spChg>
        <pc:spChg chg="add del">
          <ac:chgData name="Anwar ALFATAYRI (EGM)" userId="S::anwar.alfatayri@egm.io::11cda646-dee2-448e-8d9b-25af9ea8ac31" providerId="AD" clId="Web-{F38ECE68-91C1-729B-4DB7-B3F1A9A28777}" dt="2021-05-04T08:40:15.161" v="281"/>
          <ac:spMkLst>
            <pc:docMk/>
            <pc:sldMk cId="306245908" sldId="258"/>
            <ac:spMk id="58" creationId="{1AED09BC-6E97-4D19-B53F-AFBB5010074E}"/>
          </ac:spMkLst>
        </pc:spChg>
        <pc:spChg chg="add del">
          <ac:chgData name="Anwar ALFATAYRI (EGM)" userId="S::anwar.alfatayri@egm.io::11cda646-dee2-448e-8d9b-25af9ea8ac31" providerId="AD" clId="Web-{F38ECE68-91C1-729B-4DB7-B3F1A9A28777}" dt="2021-05-04T08:40:15.161" v="280"/>
          <ac:spMkLst>
            <pc:docMk/>
            <pc:sldMk cId="306245908" sldId="258"/>
            <ac:spMk id="60" creationId="{0FA6BC69-091B-4DF7-925D-E87508943449}"/>
          </ac:spMkLst>
        </pc:spChg>
        <pc:spChg chg="add del">
          <ac:chgData name="Anwar ALFATAYRI (EGM)" userId="S::anwar.alfatayri@egm.io::11cda646-dee2-448e-8d9b-25af9ea8ac31" providerId="AD" clId="Web-{F38ECE68-91C1-729B-4DB7-B3F1A9A28777}" dt="2021-05-04T08:40:15.161" v="279"/>
          <ac:spMkLst>
            <pc:docMk/>
            <pc:sldMk cId="306245908" sldId="258"/>
            <ac:spMk id="62" creationId="{F2185FF1-2B78-4165-A078-2C5392D2ABC7}"/>
          </ac:spMkLst>
        </pc:spChg>
        <pc:spChg chg="add del">
          <ac:chgData name="Anwar ALFATAYRI (EGM)" userId="S::anwar.alfatayri@egm.io::11cda646-dee2-448e-8d9b-25af9ea8ac31" providerId="AD" clId="Web-{F38ECE68-91C1-729B-4DB7-B3F1A9A28777}" dt="2021-05-04T08:40:15.161" v="278"/>
          <ac:spMkLst>
            <pc:docMk/>
            <pc:sldMk cId="306245908" sldId="258"/>
            <ac:spMk id="64" creationId="{8F5F3AE8-F244-48FE-A9FF-917D87306752}"/>
          </ac:spMkLst>
        </pc:spChg>
        <pc:spChg chg="add del">
          <ac:chgData name="Anwar ALFATAYRI (EGM)" userId="S::anwar.alfatayri@egm.io::11cda646-dee2-448e-8d9b-25af9ea8ac31" providerId="AD" clId="Web-{F38ECE68-91C1-729B-4DB7-B3F1A9A28777}" dt="2021-05-04T08:40:15.161" v="275"/>
          <ac:spMkLst>
            <pc:docMk/>
            <pc:sldMk cId="306245908" sldId="258"/>
            <ac:spMk id="70" creationId="{AB5B1559-6AF5-42EA-8FDE-DD804955F118}"/>
          </ac:spMkLst>
        </pc:spChg>
        <pc:spChg chg="add del">
          <ac:chgData name="Anwar ALFATAYRI (EGM)" userId="S::anwar.alfatayri@egm.io::11cda646-dee2-448e-8d9b-25af9ea8ac31" providerId="AD" clId="Web-{F38ECE68-91C1-729B-4DB7-B3F1A9A28777}" dt="2021-05-04T08:40:15.161" v="274"/>
          <ac:spMkLst>
            <pc:docMk/>
            <pc:sldMk cId="306245908" sldId="258"/>
            <ac:spMk id="72" creationId="{A3CE2C5B-C45F-4A59-866C-89CE975CEC12}"/>
          </ac:spMkLst>
        </pc:spChg>
        <pc:spChg chg="add mod">
          <ac:chgData name="Anwar ALFATAYRI (EGM)" userId="S::anwar.alfatayri@egm.io::11cda646-dee2-448e-8d9b-25af9ea8ac31" providerId="AD" clId="Web-{F38ECE68-91C1-729B-4DB7-B3F1A9A28777}" dt="2021-05-04T08:42:25.513" v="315" actId="1076"/>
          <ac:spMkLst>
            <pc:docMk/>
            <pc:sldMk cId="306245908" sldId="258"/>
            <ac:spMk id="74" creationId="{7D41CF00-3F60-42E3-A05D-C39002683CCE}"/>
          </ac:spMkLst>
        </pc:spChg>
        <pc:spChg chg="add mod">
          <ac:chgData name="Anwar ALFATAYRI (EGM)" userId="S::anwar.alfatayri@egm.io::11cda646-dee2-448e-8d9b-25af9ea8ac31" providerId="AD" clId="Web-{F38ECE68-91C1-729B-4DB7-B3F1A9A28777}" dt="2021-05-04T08:41:35.932" v="305" actId="1076"/>
          <ac:spMkLst>
            <pc:docMk/>
            <pc:sldMk cId="306245908" sldId="258"/>
            <ac:spMk id="76" creationId="{75F5533A-C09D-44BC-A2A5-5A0277CD65B4}"/>
          </ac:spMkLst>
        </pc:spChg>
        <pc:spChg chg="add mod">
          <ac:chgData name="Anwar ALFATAYRI (EGM)" userId="S::anwar.alfatayri@egm.io::11cda646-dee2-448e-8d9b-25af9ea8ac31" providerId="AD" clId="Web-{F38ECE68-91C1-729B-4DB7-B3F1A9A28777}" dt="2021-05-04T08:43:38.893" v="326" actId="1076"/>
          <ac:spMkLst>
            <pc:docMk/>
            <pc:sldMk cId="306245908" sldId="258"/>
            <ac:spMk id="77" creationId="{B8D04801-ACD4-4D9B-BCB6-319362C1C82D}"/>
          </ac:spMkLst>
        </pc:spChg>
        <pc:spChg chg="add mod">
          <ac:chgData name="Anwar ALFATAYRI (EGM)" userId="S::anwar.alfatayri@egm.io::11cda646-dee2-448e-8d9b-25af9ea8ac31" providerId="AD" clId="Web-{F38ECE68-91C1-729B-4DB7-B3F1A9A28777}" dt="2021-05-04T08:55:37.579" v="404" actId="14100"/>
          <ac:spMkLst>
            <pc:docMk/>
            <pc:sldMk cId="306245908" sldId="258"/>
            <ac:spMk id="81" creationId="{E02331F7-EDF1-4C2C-8A09-AF90BD068C68}"/>
          </ac:spMkLst>
        </pc:spChg>
        <pc:spChg chg="add mod">
          <ac:chgData name="Anwar ALFATAYRI (EGM)" userId="S::anwar.alfatayri@egm.io::11cda646-dee2-448e-8d9b-25af9ea8ac31" providerId="AD" clId="Web-{F38ECE68-91C1-729B-4DB7-B3F1A9A28777}" dt="2021-05-04T08:55:04.639" v="398" actId="688"/>
          <ac:spMkLst>
            <pc:docMk/>
            <pc:sldMk cId="306245908" sldId="258"/>
            <ac:spMk id="82" creationId="{7B6DD81E-ECB4-46C5-BD2C-B1E2875DCEC9}"/>
          </ac:spMkLst>
        </pc:spChg>
        <pc:spChg chg="add mod">
          <ac:chgData name="Anwar ALFATAYRI (EGM)" userId="S::anwar.alfatayri@egm.io::11cda646-dee2-448e-8d9b-25af9ea8ac31" providerId="AD" clId="Web-{F38ECE68-91C1-729B-4DB7-B3F1A9A28777}" dt="2021-05-04T08:55:26.453" v="403" actId="1076"/>
          <ac:spMkLst>
            <pc:docMk/>
            <pc:sldMk cId="306245908" sldId="258"/>
            <ac:spMk id="83" creationId="{E662C5CB-62F2-442F-804F-101B9F832C57}"/>
          </ac:spMkLst>
        </pc:spChg>
        <pc:picChg chg="add del mod">
          <ac:chgData name="Anwar ALFATAYRI (EGM)" userId="S::anwar.alfatayri@egm.io::11cda646-dee2-448e-8d9b-25af9ea8ac31" providerId="AD" clId="Web-{F38ECE68-91C1-729B-4DB7-B3F1A9A28777}" dt="2021-05-04T08:21:39.043" v="185"/>
          <ac:picMkLst>
            <pc:docMk/>
            <pc:sldMk cId="306245908" sldId="258"/>
            <ac:picMk id="2" creationId="{6BAF21CF-2CA5-44A7-8623-0FF10CD73E21}"/>
          </ac:picMkLst>
        </pc:picChg>
        <pc:picChg chg="add del mod">
          <ac:chgData name="Anwar ALFATAYRI (EGM)" userId="S::anwar.alfatayri@egm.io::11cda646-dee2-448e-8d9b-25af9ea8ac31" providerId="AD" clId="Web-{F38ECE68-91C1-729B-4DB7-B3F1A9A28777}" dt="2021-05-04T08:21:39.027" v="184"/>
          <ac:picMkLst>
            <pc:docMk/>
            <pc:sldMk cId="306245908" sldId="258"/>
            <ac:picMk id="4" creationId="{969AF475-11D8-48AD-8B02-A7699A7B65CD}"/>
          </ac:picMkLst>
        </pc:picChg>
        <pc:picChg chg="add del mod">
          <ac:chgData name="Anwar ALFATAYRI (EGM)" userId="S::anwar.alfatayri@egm.io::11cda646-dee2-448e-8d9b-25af9ea8ac31" providerId="AD" clId="Web-{F38ECE68-91C1-729B-4DB7-B3F1A9A28777}" dt="2021-05-04T08:21:39.027" v="179"/>
          <ac:picMkLst>
            <pc:docMk/>
            <pc:sldMk cId="306245908" sldId="258"/>
            <ac:picMk id="20" creationId="{6233EAB4-0BBE-4A5C-8ACE-353E0A1B0E57}"/>
          </ac:picMkLst>
        </pc:picChg>
        <pc:picChg chg="add del mod">
          <ac:chgData name="Anwar ALFATAYRI (EGM)" userId="S::anwar.alfatayri@egm.io::11cda646-dee2-448e-8d9b-25af9ea8ac31" providerId="AD" clId="Web-{F38ECE68-91C1-729B-4DB7-B3F1A9A28777}" dt="2021-05-04T08:21:40.168" v="186"/>
          <ac:picMkLst>
            <pc:docMk/>
            <pc:sldMk cId="306245908" sldId="258"/>
            <ac:picMk id="22" creationId="{3F4A1F45-B53D-4BC8-A9B2-CD74EEE3D5C4}"/>
          </ac:picMkLst>
        </pc:picChg>
        <pc:picChg chg="add mod">
          <ac:chgData name="Anwar ALFATAYRI (EGM)" userId="S::anwar.alfatayri@egm.io::11cda646-dee2-448e-8d9b-25af9ea8ac31" providerId="AD" clId="Web-{F38ECE68-91C1-729B-4DB7-B3F1A9A28777}" dt="2021-05-04T08:24:52.462" v="218" actId="1076"/>
          <ac:picMkLst>
            <pc:docMk/>
            <pc:sldMk cId="306245908" sldId="258"/>
            <ac:picMk id="28" creationId="{1041526D-CE9C-4305-B58C-C9F47303F1D7}"/>
          </ac:picMkLst>
        </pc:picChg>
        <pc:picChg chg="add del">
          <ac:chgData name="Anwar ALFATAYRI (EGM)" userId="S::anwar.alfatayri@egm.io::11cda646-dee2-448e-8d9b-25af9ea8ac31" providerId="AD" clId="Web-{F38ECE68-91C1-729B-4DB7-B3F1A9A28777}" dt="2021-05-04T08:21:59.591" v="199"/>
          <ac:picMkLst>
            <pc:docMk/>
            <pc:sldMk cId="306245908" sldId="258"/>
            <ac:picMk id="30" creationId="{3E90D413-E544-4190-88E2-282A21EEE9FE}"/>
          </ac:picMkLst>
        </pc:picChg>
        <pc:picChg chg="add mod">
          <ac:chgData name="Anwar ALFATAYRI (EGM)" userId="S::anwar.alfatayri@egm.io::11cda646-dee2-448e-8d9b-25af9ea8ac31" providerId="AD" clId="Web-{F38ECE68-91C1-729B-4DB7-B3F1A9A28777}" dt="2021-05-04T08:35:36.737" v="245" actId="1076"/>
          <ac:picMkLst>
            <pc:docMk/>
            <pc:sldMk cId="306245908" sldId="258"/>
            <ac:picMk id="40" creationId="{1876D766-4B84-4F28-81E7-F3EEDFE3E94F}"/>
          </ac:picMkLst>
        </pc:picChg>
        <pc:picChg chg="add mod">
          <ac:chgData name="Anwar ALFATAYRI (EGM)" userId="S::anwar.alfatayri@egm.io::11cda646-dee2-448e-8d9b-25af9ea8ac31" providerId="AD" clId="Web-{F38ECE68-91C1-729B-4DB7-B3F1A9A28777}" dt="2021-05-04T08:43:42.049" v="327" actId="1076"/>
          <ac:picMkLst>
            <pc:docMk/>
            <pc:sldMk cId="306245908" sldId="258"/>
            <ac:picMk id="42" creationId="{FD0FB439-3302-4AA0-B8D3-6044BD4BB45B}"/>
          </ac:picMkLst>
        </pc:picChg>
        <pc:picChg chg="add mod">
          <ac:chgData name="Anwar ALFATAYRI (EGM)" userId="S::anwar.alfatayri@egm.io::11cda646-dee2-448e-8d9b-25af9ea8ac31" providerId="AD" clId="Web-{F38ECE68-91C1-729B-4DB7-B3F1A9A28777}" dt="2021-05-04T08:42:35.232" v="316" actId="1076"/>
          <ac:picMkLst>
            <pc:docMk/>
            <pc:sldMk cId="306245908" sldId="258"/>
            <ac:picMk id="47" creationId="{6683D4E3-CF2A-4176-836B-90C8979F63AB}"/>
          </ac:picMkLst>
        </pc:picChg>
        <pc:picChg chg="add mod modCrop">
          <ac:chgData name="Anwar ALFATAYRI (EGM)" userId="S::anwar.alfatayri@egm.io::11cda646-dee2-448e-8d9b-25af9ea8ac31" providerId="AD" clId="Web-{F38ECE68-91C1-729B-4DB7-B3F1A9A28777}" dt="2021-05-04T08:46:41.670" v="350" actId="1076"/>
          <ac:picMkLst>
            <pc:docMk/>
            <pc:sldMk cId="306245908" sldId="258"/>
            <ac:picMk id="48" creationId="{4AB72B19-B2CC-4478-B876-927754CC301B}"/>
          </ac:picMkLst>
        </pc:picChg>
        <pc:picChg chg="add del">
          <ac:chgData name="Anwar ALFATAYRI (EGM)" userId="S::anwar.alfatayri@egm.io::11cda646-dee2-448e-8d9b-25af9ea8ac31" providerId="AD" clId="Web-{F38ECE68-91C1-729B-4DB7-B3F1A9A28777}" dt="2021-05-04T08:40:15.161" v="283"/>
          <ac:picMkLst>
            <pc:docMk/>
            <pc:sldMk cId="306245908" sldId="258"/>
            <ac:picMk id="54" creationId="{A564BB6A-712F-46ED-A47E-F8AE923C8762}"/>
          </ac:picMkLst>
        </pc:picChg>
        <pc:picChg chg="add del">
          <ac:chgData name="Anwar ALFATAYRI (EGM)" userId="S::anwar.alfatayri@egm.io::11cda646-dee2-448e-8d9b-25af9ea8ac31" providerId="AD" clId="Web-{F38ECE68-91C1-729B-4DB7-B3F1A9A28777}" dt="2021-05-04T08:40:15.161" v="282"/>
          <ac:picMkLst>
            <pc:docMk/>
            <pc:sldMk cId="306245908" sldId="258"/>
            <ac:picMk id="56" creationId="{4E1D7E9A-CB05-4016-8A93-91CFEDC084F4}"/>
          </ac:picMkLst>
        </pc:picChg>
        <pc:picChg chg="add del">
          <ac:chgData name="Anwar ALFATAYRI (EGM)" userId="S::anwar.alfatayri@egm.io::11cda646-dee2-448e-8d9b-25af9ea8ac31" providerId="AD" clId="Web-{F38ECE68-91C1-729B-4DB7-B3F1A9A28777}" dt="2021-05-04T08:40:15.161" v="277"/>
          <ac:picMkLst>
            <pc:docMk/>
            <pc:sldMk cId="306245908" sldId="258"/>
            <ac:picMk id="66" creationId="{E90AD06E-8E8F-4439-9839-2B346E3F4321}"/>
          </ac:picMkLst>
        </pc:picChg>
        <pc:picChg chg="add del">
          <ac:chgData name="Anwar ALFATAYRI (EGM)" userId="S::anwar.alfatayri@egm.io::11cda646-dee2-448e-8d9b-25af9ea8ac31" providerId="AD" clId="Web-{F38ECE68-91C1-729B-4DB7-B3F1A9A28777}" dt="2021-05-04T08:40:15.161" v="276"/>
          <ac:picMkLst>
            <pc:docMk/>
            <pc:sldMk cId="306245908" sldId="258"/>
            <ac:picMk id="68" creationId="{86B869D0-FB02-416E-BFBC-D0169D100703}"/>
          </ac:picMkLst>
        </pc:picChg>
        <pc:picChg chg="add mod">
          <ac:chgData name="Anwar ALFATAYRI (EGM)" userId="S::anwar.alfatayri@egm.io::11cda646-dee2-448e-8d9b-25af9ea8ac31" providerId="AD" clId="Web-{F38ECE68-91C1-729B-4DB7-B3F1A9A28777}" dt="2021-05-04T08:52:50.693" v="377" actId="1076"/>
          <ac:picMkLst>
            <pc:docMk/>
            <pc:sldMk cId="306245908" sldId="258"/>
            <ac:picMk id="78" creationId="{8A0E4EFA-5852-4477-915E-EE8571D9C532}"/>
          </ac:picMkLst>
        </pc:picChg>
        <pc:picChg chg="add mod">
          <ac:chgData name="Anwar ALFATAYRI (EGM)" userId="S::anwar.alfatayri@egm.io::11cda646-dee2-448e-8d9b-25af9ea8ac31" providerId="AD" clId="Web-{F38ECE68-91C1-729B-4DB7-B3F1A9A28777}" dt="2021-05-04T08:52:52.209" v="378" actId="1076"/>
          <ac:picMkLst>
            <pc:docMk/>
            <pc:sldMk cId="306245908" sldId="258"/>
            <ac:picMk id="79" creationId="{67923C76-71FE-4DA3-92DE-F71411FFC6F7}"/>
          </ac:picMkLst>
        </pc:picChg>
        <pc:picChg chg="add mod">
          <ac:chgData name="Anwar ALFATAYRI (EGM)" userId="S::anwar.alfatayri@egm.io::11cda646-dee2-448e-8d9b-25af9ea8ac31" providerId="AD" clId="Web-{F38ECE68-91C1-729B-4DB7-B3F1A9A28777}" dt="2021-05-04T08:53:07.648" v="380" actId="1076"/>
          <ac:picMkLst>
            <pc:docMk/>
            <pc:sldMk cId="306245908" sldId="258"/>
            <ac:picMk id="80" creationId="{0CCE8BE5-85C1-4872-A4AA-547A3C7BCC2F}"/>
          </ac:picMkLst>
        </pc:picChg>
      </pc:sldChg>
      <pc:sldChg chg="addSp modSp addAnim delAnim modAnim">
        <pc:chgData name="Anwar ALFATAYRI (EGM)" userId="S::anwar.alfatayri@egm.io::11cda646-dee2-448e-8d9b-25af9ea8ac31" providerId="AD" clId="Web-{F38ECE68-91C1-729B-4DB7-B3F1A9A28777}" dt="2021-05-04T09:05:28.304" v="421" actId="1076"/>
        <pc:sldMkLst>
          <pc:docMk/>
          <pc:sldMk cId="1481679855" sldId="263"/>
        </pc:sldMkLst>
        <pc:spChg chg="add mod">
          <ac:chgData name="Anwar ALFATAYRI (EGM)" userId="S::anwar.alfatayri@egm.io::11cda646-dee2-448e-8d9b-25af9ea8ac31" providerId="AD" clId="Web-{F38ECE68-91C1-729B-4DB7-B3F1A9A28777}" dt="2021-05-04T07:46:46.472" v="30" actId="14100"/>
          <ac:spMkLst>
            <pc:docMk/>
            <pc:sldMk cId="1481679855" sldId="263"/>
            <ac:spMk id="7" creationId="{7D724B1B-390F-4A37-A88E-6CB488306A79}"/>
          </ac:spMkLst>
        </pc:spChg>
        <pc:spChg chg="add mod">
          <ac:chgData name="Anwar ALFATAYRI (EGM)" userId="S::anwar.alfatayri@egm.io::11cda646-dee2-448e-8d9b-25af9ea8ac31" providerId="AD" clId="Web-{F38ECE68-91C1-729B-4DB7-B3F1A9A28777}" dt="2021-05-04T08:11:51.474" v="146" actId="20577"/>
          <ac:spMkLst>
            <pc:docMk/>
            <pc:sldMk cId="1481679855" sldId="263"/>
            <ac:spMk id="8" creationId="{9A2D662F-ADB7-48F4-B7EE-10EC1834BDA7}"/>
          </ac:spMkLst>
        </pc:spChg>
        <pc:spChg chg="add mod">
          <ac:chgData name="Anwar ALFATAYRI (EGM)" userId="S::anwar.alfatayri@egm.io::11cda646-dee2-448e-8d9b-25af9ea8ac31" providerId="AD" clId="Web-{F38ECE68-91C1-729B-4DB7-B3F1A9A28777}" dt="2021-05-04T08:11:43.161" v="142" actId="1076"/>
          <ac:spMkLst>
            <pc:docMk/>
            <pc:sldMk cId="1481679855" sldId="263"/>
            <ac:spMk id="10" creationId="{D79FD906-28FC-4B3C-958E-27D5BA19E6C5}"/>
          </ac:spMkLst>
        </pc:spChg>
        <pc:spChg chg="add mod">
          <ac:chgData name="Anwar ALFATAYRI (EGM)" userId="S::anwar.alfatayri@egm.io::11cda646-dee2-448e-8d9b-25af9ea8ac31" providerId="AD" clId="Web-{F38ECE68-91C1-729B-4DB7-B3F1A9A28777}" dt="2021-05-04T08:11:31.051" v="140" actId="1076"/>
          <ac:spMkLst>
            <pc:docMk/>
            <pc:sldMk cId="1481679855" sldId="263"/>
            <ac:spMk id="11" creationId="{F099ADA3-9BD8-4849-B9B7-DC66FCF88BD3}"/>
          </ac:spMkLst>
        </pc:spChg>
        <pc:spChg chg="add mod ord">
          <ac:chgData name="Anwar ALFATAYRI (EGM)" userId="S::anwar.alfatayri@egm.io::11cda646-dee2-448e-8d9b-25af9ea8ac31" providerId="AD" clId="Web-{F38ECE68-91C1-729B-4DB7-B3F1A9A28777}" dt="2021-05-04T09:05:09.865" v="418" actId="14100"/>
          <ac:spMkLst>
            <pc:docMk/>
            <pc:sldMk cId="1481679855" sldId="263"/>
            <ac:spMk id="13" creationId="{0145DB46-C976-4B21-B31A-427AA3CA2C13}"/>
          </ac:spMkLst>
        </pc:spChg>
        <pc:spChg chg="add mod">
          <ac:chgData name="Anwar ALFATAYRI (EGM)" userId="S::anwar.alfatayri@egm.io::11cda646-dee2-448e-8d9b-25af9ea8ac31" providerId="AD" clId="Web-{F38ECE68-91C1-729B-4DB7-B3F1A9A28777}" dt="2021-05-04T09:05:23.163" v="420" actId="1076"/>
          <ac:spMkLst>
            <pc:docMk/>
            <pc:sldMk cId="1481679855" sldId="263"/>
            <ac:spMk id="14" creationId="{FF8FDA7A-69E8-4002-8378-68A5BE692DFF}"/>
          </ac:spMkLst>
        </pc:spChg>
        <pc:spChg chg="add mod ord">
          <ac:chgData name="Anwar ALFATAYRI (EGM)" userId="S::anwar.alfatayri@egm.io::11cda646-dee2-448e-8d9b-25af9ea8ac31" providerId="AD" clId="Web-{F38ECE68-91C1-729B-4DB7-B3F1A9A28777}" dt="2021-05-04T08:11:16.785" v="138" actId="1076"/>
          <ac:spMkLst>
            <pc:docMk/>
            <pc:sldMk cId="1481679855" sldId="263"/>
            <ac:spMk id="15" creationId="{729A6D6C-EDC6-4BC0-BFBE-18BB284AEA36}"/>
          </ac:spMkLst>
        </pc:spChg>
        <pc:spChg chg="add mod">
          <ac:chgData name="Anwar ALFATAYRI (EGM)" userId="S::anwar.alfatayri@egm.io::11cda646-dee2-448e-8d9b-25af9ea8ac31" providerId="AD" clId="Web-{F38ECE68-91C1-729B-4DB7-B3F1A9A28777}" dt="2021-05-04T09:05:28.304" v="421" actId="1076"/>
          <ac:spMkLst>
            <pc:docMk/>
            <pc:sldMk cId="1481679855" sldId="263"/>
            <ac:spMk id="17" creationId="{81A64D97-EC2A-49A7-AACF-642CF9982E9C}"/>
          </ac:spMkLst>
        </pc:spChg>
        <pc:picChg chg="add mod">
          <ac:chgData name="Anwar ALFATAYRI (EGM)" userId="S::anwar.alfatayri@egm.io::11cda646-dee2-448e-8d9b-25af9ea8ac31" providerId="AD" clId="Web-{F38ECE68-91C1-729B-4DB7-B3F1A9A28777}" dt="2021-05-04T07:53:19.809" v="68" actId="1076"/>
          <ac:picMkLst>
            <pc:docMk/>
            <pc:sldMk cId="1481679855" sldId="263"/>
            <ac:picMk id="6" creationId="{DE73658B-FB28-421A-BF2E-473B5F94B58B}"/>
          </ac:picMkLst>
        </pc:picChg>
        <pc:picChg chg="add mod modCrop">
          <ac:chgData name="Anwar ALFATAYRI (EGM)" userId="S::anwar.alfatayri@egm.io::11cda646-dee2-448e-8d9b-25af9ea8ac31" providerId="AD" clId="Web-{F38ECE68-91C1-729B-4DB7-B3F1A9A28777}" dt="2021-05-04T07:53:25.075" v="69" actId="1076"/>
          <ac:picMkLst>
            <pc:docMk/>
            <pc:sldMk cId="1481679855" sldId="263"/>
            <ac:picMk id="9" creationId="{3A0466FA-4567-4236-A751-C20C16230BE7}"/>
          </ac:picMkLst>
        </pc:picChg>
        <pc:picChg chg="add mod">
          <ac:chgData name="Anwar ALFATAYRI (EGM)" userId="S::anwar.alfatayri@egm.io::11cda646-dee2-448e-8d9b-25af9ea8ac31" providerId="AD" clId="Web-{F38ECE68-91C1-729B-4DB7-B3F1A9A28777}" dt="2021-05-04T08:11:21.847" v="139" actId="1076"/>
          <ac:picMkLst>
            <pc:docMk/>
            <pc:sldMk cId="1481679855" sldId="263"/>
            <ac:picMk id="12" creationId="{EBEB1E0A-F5DD-47EA-9E63-A0D5F58F15BF}"/>
          </ac:picMkLst>
        </pc:picChg>
      </pc:sldChg>
      <pc:sldChg chg="del">
        <pc:chgData name="Anwar ALFATAYRI (EGM)" userId="S::anwar.alfatayri@egm.io::11cda646-dee2-448e-8d9b-25af9ea8ac31" providerId="AD" clId="Web-{F38ECE68-91C1-729B-4DB7-B3F1A9A28777}" dt="2021-05-04T09:00:30.441" v="417"/>
        <pc:sldMkLst>
          <pc:docMk/>
          <pc:sldMk cId="1759198791" sldId="264"/>
        </pc:sldMkLst>
      </pc:sldChg>
    </pc:docChg>
  </pc:docChgLst>
  <pc:docChgLst>
    <pc:chgData name="Anwar ALFATAYRI (EGM)" userId="S::anwar.alfatayri@egm.io::11cda646-dee2-448e-8d9b-25af9ea8ac31" providerId="AD" clId="Web-{8EE1B7E0-83B7-4AFB-8B0F-A7E380AA7224}"/>
    <pc:docChg chg="delSld modSld">
      <pc:chgData name="Anwar ALFATAYRI (EGM)" userId="S::anwar.alfatayri@egm.io::11cda646-dee2-448e-8d9b-25af9ea8ac31" providerId="AD" clId="Web-{8EE1B7E0-83B7-4AFB-8B0F-A7E380AA7224}" dt="2021-05-06T14:46:28.664" v="51" actId="1076"/>
      <pc:docMkLst>
        <pc:docMk/>
      </pc:docMkLst>
      <pc:sldChg chg="modSp">
        <pc:chgData name="Anwar ALFATAYRI (EGM)" userId="S::anwar.alfatayri@egm.io::11cda646-dee2-448e-8d9b-25af9ea8ac31" providerId="AD" clId="Web-{8EE1B7E0-83B7-4AFB-8B0F-A7E380AA7224}" dt="2021-05-06T12:11:09.273" v="48" actId="20577"/>
        <pc:sldMkLst>
          <pc:docMk/>
          <pc:sldMk cId="3078627154" sldId="259"/>
        </pc:sldMkLst>
        <pc:spChg chg="mod">
          <ac:chgData name="Anwar ALFATAYRI (EGM)" userId="S::anwar.alfatayri@egm.io::11cda646-dee2-448e-8d9b-25af9ea8ac31" providerId="AD" clId="Web-{8EE1B7E0-83B7-4AFB-8B0F-A7E380AA7224}" dt="2021-05-06T12:11:09.273" v="48" actId="20577"/>
          <ac:spMkLst>
            <pc:docMk/>
            <pc:sldMk cId="3078627154" sldId="259"/>
            <ac:spMk id="7" creationId="{E1BD6635-36B5-D543-923C-8D6E6F687379}"/>
          </ac:spMkLst>
        </pc:spChg>
      </pc:sldChg>
      <pc:sldChg chg="del">
        <pc:chgData name="Anwar ALFATAYRI (EGM)" userId="S::anwar.alfatayri@egm.io::11cda646-dee2-448e-8d9b-25af9ea8ac31" providerId="AD" clId="Web-{8EE1B7E0-83B7-4AFB-8B0F-A7E380AA7224}" dt="2021-05-06T13:27:00.412" v="50"/>
        <pc:sldMkLst>
          <pc:docMk/>
          <pc:sldMk cId="3588876049" sldId="260"/>
        </pc:sldMkLst>
      </pc:sldChg>
      <pc:sldChg chg="modSp">
        <pc:chgData name="Anwar ALFATAYRI (EGM)" userId="S::anwar.alfatayri@egm.io::11cda646-dee2-448e-8d9b-25af9ea8ac31" providerId="AD" clId="Web-{8EE1B7E0-83B7-4AFB-8B0F-A7E380AA7224}" dt="2021-05-06T14:46:28.664" v="51" actId="1076"/>
        <pc:sldMkLst>
          <pc:docMk/>
          <pc:sldMk cId="1481679855" sldId="263"/>
        </pc:sldMkLst>
        <pc:spChg chg="mod">
          <ac:chgData name="Anwar ALFATAYRI (EGM)" userId="S::anwar.alfatayri@egm.io::11cda646-dee2-448e-8d9b-25af9ea8ac31" providerId="AD" clId="Web-{8EE1B7E0-83B7-4AFB-8B0F-A7E380AA7224}" dt="2021-05-06T14:46:28.664" v="51" actId="1076"/>
          <ac:spMkLst>
            <pc:docMk/>
            <pc:sldMk cId="1481679855" sldId="263"/>
            <ac:spMk id="2" creationId="{5D63028D-7185-AA4B-BDDF-CD343D825B7B}"/>
          </ac:spMkLst>
        </pc:spChg>
        <pc:spChg chg="mod">
          <ac:chgData name="Anwar ALFATAYRI (EGM)" userId="S::anwar.alfatayri@egm.io::11cda646-dee2-448e-8d9b-25af9ea8ac31" providerId="AD" clId="Web-{8EE1B7E0-83B7-4AFB-8B0F-A7E380AA7224}" dt="2021-05-06T12:03:46.104" v="11" actId="20577"/>
          <ac:spMkLst>
            <pc:docMk/>
            <pc:sldMk cId="1481679855" sldId="263"/>
            <ac:spMk id="4" creationId="{D7B50477-DA79-3A4E-A08E-FE00141D1FB1}"/>
          </ac:spMkLst>
        </pc:spChg>
      </pc:sldChg>
      <pc:sldChg chg="del">
        <pc:chgData name="Anwar ALFATAYRI (EGM)" userId="S::anwar.alfatayri@egm.io::11cda646-dee2-448e-8d9b-25af9ea8ac31" providerId="AD" clId="Web-{8EE1B7E0-83B7-4AFB-8B0F-A7E380AA7224}" dt="2021-05-06T13:26:58.818" v="49"/>
        <pc:sldMkLst>
          <pc:docMk/>
          <pc:sldMk cId="2726589643" sldId="26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E1DC3D-05F2-41D8-A350-5BC6982E5224}" type="datetimeFigureOut">
              <a:rPr lang="en-GB" smtClean="0"/>
              <a:t>11/05/2021</a:t>
            </a:fld>
            <a:endParaRPr lang="en-GB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8FA4E0-36BE-4B65-9405-5B60598355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9495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D7E615B0-A855-9D44-8ACB-5B4DE234E2D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24328" y="3439531"/>
            <a:ext cx="5409112" cy="546625"/>
          </a:xfrm>
        </p:spPr>
        <p:txBody>
          <a:bodyPr wrap="square" anchor="b">
            <a:spAutoFit/>
          </a:bodyPr>
          <a:lstStyle>
            <a:lvl1pPr algn="l">
              <a:defRPr sz="3600" b="1" i="0" cap="none" spc="0" baseline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524328" y="4149442"/>
            <a:ext cx="5409112" cy="4247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2400">
                <a:solidFill>
                  <a:schemeClr val="accent2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Auteur, </a:t>
            </a:r>
            <a:r>
              <a:rPr lang="fr-FR" err="1"/>
              <a:t>event</a:t>
            </a:r>
            <a:endParaRPr lang="en-GB"/>
          </a:p>
        </p:txBody>
      </p:sp>
      <p:sp>
        <p:nvSpPr>
          <p:cNvPr id="7" name="ZoneTexte 6"/>
          <p:cNvSpPr txBox="1"/>
          <p:nvPr userDrawn="1"/>
        </p:nvSpPr>
        <p:spPr>
          <a:xfrm>
            <a:off x="524328" y="6243506"/>
            <a:ext cx="1401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www.egm.io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51CC39D8-ACF4-A946-BBF8-79FB63075DF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328" y="496673"/>
            <a:ext cx="3606800" cy="92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341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one de texte lo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449036" y="1894114"/>
            <a:ext cx="11266714" cy="415415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800" b="0" baseline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387350" indent="0">
              <a:buNone/>
              <a:defRPr/>
            </a:lvl2pPr>
            <a:lvl3pPr marL="1033463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Zone de </a:t>
            </a:r>
            <a:r>
              <a:rPr lang="en-GB" err="1"/>
              <a:t>texte</a:t>
            </a:r>
            <a:r>
              <a:rPr lang="en-GB"/>
              <a:t> long…</a:t>
            </a:r>
          </a:p>
        </p:txBody>
      </p:sp>
      <p:sp>
        <p:nvSpPr>
          <p:cNvPr id="9" name="Espace réservé du texte 7">
            <a:extLst>
              <a:ext uri="{FF2B5EF4-FFF2-40B4-BE49-F238E27FC236}">
                <a16:creationId xmlns:a16="http://schemas.microsoft.com/office/drawing/2014/main" id="{C3832D49-59CC-EF44-B718-5C9864BFF1B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9036" y="1129614"/>
            <a:ext cx="11266714" cy="49371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200" b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2400" b="0">
                <a:latin typeface="+mj-lt"/>
              </a:defRPr>
            </a:lvl2pPr>
            <a:lvl3pPr>
              <a:defRPr sz="2400" b="0">
                <a:latin typeface="+mj-lt"/>
              </a:defRPr>
            </a:lvl3pPr>
            <a:lvl4pPr>
              <a:defRPr sz="2400" b="0">
                <a:latin typeface="+mj-lt"/>
              </a:defRPr>
            </a:lvl4pPr>
            <a:lvl5pPr>
              <a:defRPr sz="2400" b="0">
                <a:latin typeface="+mj-lt"/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Espace réservé du titre 1">
            <a:extLst>
              <a:ext uri="{FF2B5EF4-FFF2-40B4-BE49-F238E27FC236}">
                <a16:creationId xmlns:a16="http://schemas.microsoft.com/office/drawing/2014/main" id="{C6CA3091-C73D-234C-8739-0A119F83F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036" y="387349"/>
            <a:ext cx="11266714" cy="600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Titre slide</a:t>
            </a:r>
          </a:p>
        </p:txBody>
      </p:sp>
      <p:sp>
        <p:nvSpPr>
          <p:cNvPr id="11" name="Espace réservé du pied de page 4">
            <a:extLst>
              <a:ext uri="{FF2B5EF4-FFF2-40B4-BE49-F238E27FC236}">
                <a16:creationId xmlns:a16="http://schemas.microsoft.com/office/drawing/2014/main" id="{7A5338FF-7839-E941-8AF2-FC9584CE00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151742" y="6400074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 spc="0">
                <a:solidFill>
                  <a:schemeClr val="accent6"/>
                </a:solidFill>
                <a:latin typeface="+mn-lt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fr-FR"/>
              <a:t>Pour modifier ce texte: "Insérer - Entete/Pied" et appliquer partout</a:t>
            </a:r>
            <a:endParaRPr lang="en-GB"/>
          </a:p>
        </p:txBody>
      </p:sp>
      <p:sp>
        <p:nvSpPr>
          <p:cNvPr id="12" name="Espace réservé du numéro de diapositive 5">
            <a:extLst>
              <a:ext uri="{FF2B5EF4-FFF2-40B4-BE49-F238E27FC236}">
                <a16:creationId xmlns:a16="http://schemas.microsoft.com/office/drawing/2014/main" id="{C8FCBC9A-0280-A844-9E0A-CD4352570E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30187" y="6311582"/>
            <a:ext cx="619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8493D51D-A459-4642-A098-1CB178C36EBD}" type="slidenum">
              <a:rPr lang="en-GB" smtClean="0">
                <a:ea typeface="Lato Black" panose="020F0502020204030203" pitchFamily="34" charset="0"/>
              </a:rPr>
              <a:pPr/>
              <a:t>‹#›</a:t>
            </a:fld>
            <a:endParaRPr lang="en-GB">
              <a:ea typeface="Lato Black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6865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 sans sous-tit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49036" y="1696932"/>
            <a:ext cx="11266714" cy="4351338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9" name="Espace réservé du titre 1">
            <a:extLst>
              <a:ext uri="{FF2B5EF4-FFF2-40B4-BE49-F238E27FC236}">
                <a16:creationId xmlns:a16="http://schemas.microsoft.com/office/drawing/2014/main" id="{56D347DF-FC7C-904D-A875-3538733B6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036" y="387349"/>
            <a:ext cx="11266714" cy="600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Titre slide</a:t>
            </a:r>
          </a:p>
        </p:txBody>
      </p:sp>
      <p:sp>
        <p:nvSpPr>
          <p:cNvPr id="11" name="Espace réservé du pied de page 4">
            <a:extLst>
              <a:ext uri="{FF2B5EF4-FFF2-40B4-BE49-F238E27FC236}">
                <a16:creationId xmlns:a16="http://schemas.microsoft.com/office/drawing/2014/main" id="{0641F5D0-B149-564F-987B-CC4E6B4CE1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151742" y="6400074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 spc="0">
                <a:solidFill>
                  <a:schemeClr val="accent6"/>
                </a:solidFill>
                <a:latin typeface="+mn-lt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fr-FR"/>
              <a:t>Pour modifier ce texte: "Insérer - Entete/Pied" et appliquer partout</a:t>
            </a:r>
            <a:endParaRPr lang="en-GB"/>
          </a:p>
        </p:txBody>
      </p:sp>
      <p:sp>
        <p:nvSpPr>
          <p:cNvPr id="12" name="Espace réservé du numéro de diapositive 5">
            <a:extLst>
              <a:ext uri="{FF2B5EF4-FFF2-40B4-BE49-F238E27FC236}">
                <a16:creationId xmlns:a16="http://schemas.microsoft.com/office/drawing/2014/main" id="{001A664B-3468-D540-89E3-62A445F461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30187" y="6311582"/>
            <a:ext cx="619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8493D51D-A459-4642-A098-1CB178C36EBD}" type="slidenum">
              <a:rPr lang="en-GB" smtClean="0">
                <a:ea typeface="Lato Black" panose="020F0502020204030203" pitchFamily="34" charset="0"/>
              </a:rPr>
              <a:pPr/>
              <a:t>‹#›</a:t>
            </a:fld>
            <a:endParaRPr lang="en-GB">
              <a:ea typeface="Lato Black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88467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lide sous chap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3FD37338-D7F4-6B46-90C0-5EB360AF8B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0132"/>
            <a:ext cx="12192000" cy="672465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16380" y="1265466"/>
            <a:ext cx="6351814" cy="215174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16380" y="3654880"/>
            <a:ext cx="6359978" cy="143962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89F9C0C0-8638-7644-8C03-8C33FEF4F82D}"/>
              </a:ext>
            </a:extLst>
          </p:cNvPr>
          <p:cNvCxnSpPr>
            <a:cxnSpLocks/>
          </p:cNvCxnSpPr>
          <p:nvPr userDrawn="1"/>
        </p:nvCxnSpPr>
        <p:spPr>
          <a:xfrm>
            <a:off x="506186" y="3522435"/>
            <a:ext cx="6743699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Image 14">
            <a:extLst>
              <a:ext uri="{FF2B5EF4-FFF2-40B4-BE49-F238E27FC236}">
                <a16:creationId xmlns:a16="http://schemas.microsoft.com/office/drawing/2014/main" id="{4757C17B-47BD-A84E-97F9-2BC1E2DD23C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8524" y="6252844"/>
            <a:ext cx="482600" cy="482600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570B04ED-5160-054E-894D-B9478AFBB90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036" y="6371272"/>
            <a:ext cx="946150" cy="406400"/>
          </a:xfrm>
          <a:prstGeom prst="rect">
            <a:avLst/>
          </a:prstGeom>
        </p:spPr>
      </p:pic>
      <p:sp>
        <p:nvSpPr>
          <p:cNvPr id="19" name="Espace réservé du pied de page 4">
            <a:extLst>
              <a:ext uri="{FF2B5EF4-FFF2-40B4-BE49-F238E27FC236}">
                <a16:creationId xmlns:a16="http://schemas.microsoft.com/office/drawing/2014/main" id="{A67B79A4-98F7-0D4B-AB39-6E0542AFCA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151742" y="6400074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 spc="0">
                <a:solidFill>
                  <a:schemeClr val="bg1"/>
                </a:solidFill>
                <a:latin typeface="+mn-lt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fr-FR"/>
              <a:t>Pour modifier ce texte: "Insérer - Entete/Pied" et appliquer partout</a:t>
            </a:r>
            <a:endParaRPr lang="en-GB"/>
          </a:p>
        </p:txBody>
      </p:sp>
      <p:sp>
        <p:nvSpPr>
          <p:cNvPr id="20" name="Espace réservé du numéro de diapositive 5">
            <a:extLst>
              <a:ext uri="{FF2B5EF4-FFF2-40B4-BE49-F238E27FC236}">
                <a16:creationId xmlns:a16="http://schemas.microsoft.com/office/drawing/2014/main" id="{36D02895-25F7-394B-A97A-531C6D5C54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30187" y="6311582"/>
            <a:ext cx="619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8493D51D-A459-4642-A098-1CB178C36EBD}" type="slidenum">
              <a:rPr lang="en-GB" smtClean="0">
                <a:ea typeface="Lato Black" panose="020F0502020204030203" pitchFamily="34" charset="0"/>
              </a:rPr>
              <a:pPr/>
              <a:t>‹#›</a:t>
            </a:fld>
            <a:endParaRPr lang="en-GB">
              <a:ea typeface="Lato Black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10923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emercie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5A4E1314-5D6A-DC4A-95A0-10A74B3CA92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ZoneTexte 8"/>
          <p:cNvSpPr txBox="1"/>
          <p:nvPr userDrawn="1"/>
        </p:nvSpPr>
        <p:spPr>
          <a:xfrm>
            <a:off x="350160" y="982963"/>
            <a:ext cx="4321824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0" b="1" cap="none" baseline="0">
                <a:solidFill>
                  <a:schemeClr val="accent1"/>
                </a:solidFill>
                <a:latin typeface="Calibri" panose="020F0502020204030204" pitchFamily="34" charset="0"/>
                <a:ea typeface="Lato" panose="020F0502020204030203" pitchFamily="34" charset="0"/>
                <a:cs typeface="Calibri" panose="020F0502020204030204" pitchFamily="34" charset="0"/>
              </a:rPr>
              <a:t>Thank You!</a:t>
            </a:r>
            <a:endParaRPr lang="en-GB" sz="7000" b="1" cap="none" baseline="0">
              <a:solidFill>
                <a:schemeClr val="accent1"/>
              </a:solidFill>
              <a:latin typeface="Calibri" panose="020F0502020204030204" pitchFamily="34" charset="0"/>
              <a:ea typeface="Lato" panose="020F0502020204030203" pitchFamily="34" charset="0"/>
              <a:cs typeface="Calibri" panose="020F0502020204030204" pitchFamily="34" charset="0"/>
            </a:endParaRPr>
          </a:p>
        </p:txBody>
      </p:sp>
      <p:sp>
        <p:nvSpPr>
          <p:cNvPr id="5" name="Espace réservé pour une image  4"/>
          <p:cNvSpPr>
            <a:spLocks noGrp="1"/>
          </p:cNvSpPr>
          <p:nvPr>
            <p:ph type="pic" sz="quarter" idx="10" hasCustomPrompt="1"/>
          </p:nvPr>
        </p:nvSpPr>
        <p:spPr>
          <a:xfrm>
            <a:off x="375123" y="2520045"/>
            <a:ext cx="1572039" cy="1863947"/>
          </a:xfrm>
          <a:prstGeom prst="rect">
            <a:avLst/>
          </a:prstGeom>
        </p:spPr>
        <p:txBody>
          <a:bodyPr/>
          <a:lstStyle>
            <a:lvl1pPr>
              <a:defRPr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GB"/>
              <a:t>Speaker picture</a:t>
            </a:r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1" hasCustomPrompt="1"/>
          </p:nvPr>
        </p:nvSpPr>
        <p:spPr>
          <a:xfrm>
            <a:off x="2152650" y="2655871"/>
            <a:ext cx="3740150" cy="38124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220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fr-FR" err="1"/>
              <a:t>Prenom</a:t>
            </a:r>
            <a:r>
              <a:rPr lang="fr-FR"/>
              <a:t> NOM</a:t>
            </a:r>
          </a:p>
        </p:txBody>
      </p:sp>
      <p:sp>
        <p:nvSpPr>
          <p:cNvPr id="11" name="Espace réservé du texte 7"/>
          <p:cNvSpPr>
            <a:spLocks noGrp="1"/>
          </p:cNvSpPr>
          <p:nvPr>
            <p:ph type="body" sz="quarter" idx="12" hasCustomPrompt="1"/>
          </p:nvPr>
        </p:nvSpPr>
        <p:spPr>
          <a:xfrm>
            <a:off x="2152650" y="3050284"/>
            <a:ext cx="3740150" cy="39051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160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/>
            <a:r>
              <a:rPr lang="fr-FR"/>
              <a:t>Fonction</a:t>
            </a:r>
          </a:p>
        </p:txBody>
      </p:sp>
      <p:sp>
        <p:nvSpPr>
          <p:cNvPr id="12" name="Espace réservé du texte 7"/>
          <p:cNvSpPr>
            <a:spLocks noGrp="1"/>
          </p:cNvSpPr>
          <p:nvPr>
            <p:ph type="body" sz="quarter" idx="13" hasCustomPrompt="1"/>
          </p:nvPr>
        </p:nvSpPr>
        <p:spPr>
          <a:xfrm>
            <a:off x="2595891" y="3531804"/>
            <a:ext cx="3296909" cy="33855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/>
            <a:r>
              <a:rPr lang="fr-FR" err="1"/>
              <a:t>Telephone</a:t>
            </a:r>
            <a:endParaRPr lang="fr-FR"/>
          </a:p>
        </p:txBody>
      </p:sp>
      <p:sp>
        <p:nvSpPr>
          <p:cNvPr id="14" name="ZoneTexte 13"/>
          <p:cNvSpPr txBox="1"/>
          <p:nvPr userDrawn="1"/>
        </p:nvSpPr>
        <p:spPr>
          <a:xfrm>
            <a:off x="2152650" y="3531805"/>
            <a:ext cx="465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Tel:</a:t>
            </a:r>
          </a:p>
        </p:txBody>
      </p:sp>
      <p:sp>
        <p:nvSpPr>
          <p:cNvPr id="15" name="ZoneTexte 14"/>
          <p:cNvSpPr txBox="1"/>
          <p:nvPr userDrawn="1"/>
        </p:nvSpPr>
        <p:spPr>
          <a:xfrm>
            <a:off x="2152650" y="3890725"/>
            <a:ext cx="7377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E.mail</a:t>
            </a:r>
            <a:r>
              <a:rPr lang="en-GB" sz="1600" b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:</a:t>
            </a:r>
          </a:p>
        </p:txBody>
      </p:sp>
      <p:sp>
        <p:nvSpPr>
          <p:cNvPr id="16" name="Espace réservé du texte 7"/>
          <p:cNvSpPr>
            <a:spLocks noGrp="1"/>
          </p:cNvSpPr>
          <p:nvPr>
            <p:ph type="body" sz="quarter" idx="14" hasCustomPrompt="1"/>
          </p:nvPr>
        </p:nvSpPr>
        <p:spPr>
          <a:xfrm>
            <a:off x="2831027" y="3889717"/>
            <a:ext cx="3061773" cy="33855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>
                <a:solidFill>
                  <a:schemeClr val="accent2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/>
            <a:r>
              <a:rPr lang="fr-FR" err="1"/>
              <a:t>E.mail</a:t>
            </a:r>
            <a:endParaRPr lang="fr-FR"/>
          </a:p>
        </p:txBody>
      </p:sp>
      <p:sp>
        <p:nvSpPr>
          <p:cNvPr id="17" name="ZoneTexte 16"/>
          <p:cNvSpPr txBox="1"/>
          <p:nvPr userDrawn="1"/>
        </p:nvSpPr>
        <p:spPr>
          <a:xfrm>
            <a:off x="423636" y="6240627"/>
            <a:ext cx="1401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b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www.egm.io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A79D8469-910E-CD4B-A8A4-D9EBD80D967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0" y="5288643"/>
            <a:ext cx="1720850" cy="73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9027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EFA510-C65C-8A46-82D8-042153463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6" name="Espace réservé du pied de page 4">
            <a:extLst>
              <a:ext uri="{FF2B5EF4-FFF2-40B4-BE49-F238E27FC236}">
                <a16:creationId xmlns:a16="http://schemas.microsoft.com/office/drawing/2014/main" id="{F26CB28D-7BA6-4B4D-983E-5FD202A32F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151742" y="6400074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 spc="0">
                <a:solidFill>
                  <a:schemeClr val="accent6"/>
                </a:solidFill>
                <a:latin typeface="+mn-lt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fr-FR"/>
              <a:t>Pour modifier ce texte: "Insérer - Entete/Pied" et appliquer partout</a:t>
            </a:r>
            <a:endParaRPr lang="en-GB"/>
          </a:p>
        </p:txBody>
      </p:sp>
      <p:sp>
        <p:nvSpPr>
          <p:cNvPr id="7" name="Espace réservé du numéro de diapositive 5">
            <a:extLst>
              <a:ext uri="{FF2B5EF4-FFF2-40B4-BE49-F238E27FC236}">
                <a16:creationId xmlns:a16="http://schemas.microsoft.com/office/drawing/2014/main" id="{89F02D8D-72D4-1E4B-94CC-3E7CC8AD4D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30187" y="6311582"/>
            <a:ext cx="619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8493D51D-A459-4642-A098-1CB178C36EBD}" type="slidenum">
              <a:rPr lang="en-GB" smtClean="0">
                <a:ea typeface="Lato Black" panose="020F0502020204030203" pitchFamily="34" charset="0"/>
              </a:rPr>
              <a:pPr/>
              <a:t>‹#›</a:t>
            </a:fld>
            <a:endParaRPr lang="en-GB">
              <a:ea typeface="Lato Black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4397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texte 7"/>
          <p:cNvSpPr>
            <a:spLocks noGrp="1"/>
          </p:cNvSpPr>
          <p:nvPr>
            <p:ph type="body" sz="quarter" idx="13"/>
          </p:nvPr>
        </p:nvSpPr>
        <p:spPr>
          <a:xfrm>
            <a:off x="449036" y="1129614"/>
            <a:ext cx="11266714" cy="49371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200" b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2400" b="0">
                <a:latin typeface="+mj-lt"/>
              </a:defRPr>
            </a:lvl2pPr>
            <a:lvl3pPr>
              <a:defRPr sz="2400" b="0">
                <a:latin typeface="+mj-lt"/>
              </a:defRPr>
            </a:lvl3pPr>
            <a:lvl4pPr>
              <a:defRPr sz="2400" b="0">
                <a:latin typeface="+mj-lt"/>
              </a:defRPr>
            </a:lvl4pPr>
            <a:lvl5pPr>
              <a:defRPr sz="2400" b="0">
                <a:latin typeface="+mj-lt"/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Espace réservé du titre 1">
            <a:extLst>
              <a:ext uri="{FF2B5EF4-FFF2-40B4-BE49-F238E27FC236}">
                <a16:creationId xmlns:a16="http://schemas.microsoft.com/office/drawing/2014/main" id="{9DED3759-BA21-EE41-BB97-006D2533E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036" y="387349"/>
            <a:ext cx="11266714" cy="600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Titre slide</a:t>
            </a:r>
          </a:p>
        </p:txBody>
      </p:sp>
      <p:sp>
        <p:nvSpPr>
          <p:cNvPr id="16" name="Espace réservé du contenu 14">
            <a:extLst>
              <a:ext uri="{FF2B5EF4-FFF2-40B4-BE49-F238E27FC236}">
                <a16:creationId xmlns:a16="http://schemas.microsoft.com/office/drawing/2014/main" id="{AB87D861-4BD6-DF42-9559-FD05F942178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49036" y="1894113"/>
            <a:ext cx="11266714" cy="4154155"/>
          </a:xfrm>
          <a:prstGeom prst="rect">
            <a:avLst/>
          </a:prstGeom>
        </p:spPr>
        <p:txBody>
          <a:bodyPr/>
          <a:lstStyle>
            <a:lvl1pPr marL="288000" indent="-288000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800"/>
            </a:lvl1pPr>
            <a:lvl2pPr marL="720000" indent="-252000"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7" name="Espace réservé du pied de page 4">
            <a:extLst>
              <a:ext uri="{FF2B5EF4-FFF2-40B4-BE49-F238E27FC236}">
                <a16:creationId xmlns:a16="http://schemas.microsoft.com/office/drawing/2014/main" id="{2F01DFE1-5E80-FD43-B058-6EA4407842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151742" y="6400074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 spc="0">
                <a:solidFill>
                  <a:schemeClr val="bg1"/>
                </a:solidFill>
                <a:latin typeface="+mn-lt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fr-FR"/>
              <a:t>Pour modifier ce texte: "Insérer - Entete/Pied" et appliquer partout</a:t>
            </a:r>
            <a:endParaRPr lang="en-GB"/>
          </a:p>
        </p:txBody>
      </p:sp>
      <p:sp>
        <p:nvSpPr>
          <p:cNvPr id="18" name="Espace réservé du numéro de diapositive 5">
            <a:extLst>
              <a:ext uri="{FF2B5EF4-FFF2-40B4-BE49-F238E27FC236}">
                <a16:creationId xmlns:a16="http://schemas.microsoft.com/office/drawing/2014/main" id="{193D7E91-4F4C-DF41-A52B-EAA388A4B4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30187" y="6311582"/>
            <a:ext cx="619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8493D51D-A459-4642-A098-1CB178C36EBD}" type="slidenum">
              <a:rPr lang="en-GB" smtClean="0">
                <a:ea typeface="Lato Black" panose="020F0502020204030203" pitchFamily="34" charset="0"/>
              </a:rPr>
              <a:pPr/>
              <a:t>‹#›</a:t>
            </a:fld>
            <a:endParaRPr lang="en-GB">
              <a:ea typeface="Lato Black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5444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one de texte lo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449036" y="1894114"/>
            <a:ext cx="11266714" cy="415415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800" b="0" baseline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387350" indent="0">
              <a:buNone/>
              <a:defRPr/>
            </a:lvl2pPr>
            <a:lvl3pPr marL="1033463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Zone de </a:t>
            </a:r>
            <a:r>
              <a:rPr lang="en-GB" err="1"/>
              <a:t>texte</a:t>
            </a:r>
            <a:r>
              <a:rPr lang="en-GB"/>
              <a:t> long…</a:t>
            </a:r>
          </a:p>
        </p:txBody>
      </p:sp>
      <p:sp>
        <p:nvSpPr>
          <p:cNvPr id="9" name="Espace réservé du texte 7">
            <a:extLst>
              <a:ext uri="{FF2B5EF4-FFF2-40B4-BE49-F238E27FC236}">
                <a16:creationId xmlns:a16="http://schemas.microsoft.com/office/drawing/2014/main" id="{C3832D49-59CC-EF44-B718-5C9864BFF1B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9036" y="1129614"/>
            <a:ext cx="11266714" cy="49371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200" b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2400" b="0">
                <a:latin typeface="+mj-lt"/>
              </a:defRPr>
            </a:lvl2pPr>
            <a:lvl3pPr>
              <a:defRPr sz="2400" b="0">
                <a:latin typeface="+mj-lt"/>
              </a:defRPr>
            </a:lvl3pPr>
            <a:lvl4pPr>
              <a:defRPr sz="2400" b="0">
                <a:latin typeface="+mj-lt"/>
              </a:defRPr>
            </a:lvl4pPr>
            <a:lvl5pPr>
              <a:defRPr sz="2400" b="0">
                <a:latin typeface="+mj-lt"/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Espace réservé du titre 1">
            <a:extLst>
              <a:ext uri="{FF2B5EF4-FFF2-40B4-BE49-F238E27FC236}">
                <a16:creationId xmlns:a16="http://schemas.microsoft.com/office/drawing/2014/main" id="{C6CA3091-C73D-234C-8739-0A119F83F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036" y="387349"/>
            <a:ext cx="11266714" cy="600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Titre slide</a:t>
            </a:r>
          </a:p>
        </p:txBody>
      </p:sp>
      <p:sp>
        <p:nvSpPr>
          <p:cNvPr id="11" name="Espace réservé du pied de page 4">
            <a:extLst>
              <a:ext uri="{FF2B5EF4-FFF2-40B4-BE49-F238E27FC236}">
                <a16:creationId xmlns:a16="http://schemas.microsoft.com/office/drawing/2014/main" id="{7A5338FF-7839-E941-8AF2-FC9584CE00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151742" y="6400074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 spc="0">
                <a:solidFill>
                  <a:schemeClr val="bg1"/>
                </a:solidFill>
                <a:latin typeface="+mn-lt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fr-FR"/>
              <a:t>Pour modifier ce texte: "Insérer - Entete/Pied" et appliquer partout</a:t>
            </a:r>
            <a:endParaRPr lang="en-GB"/>
          </a:p>
        </p:txBody>
      </p:sp>
      <p:sp>
        <p:nvSpPr>
          <p:cNvPr id="12" name="Espace réservé du numéro de diapositive 5">
            <a:extLst>
              <a:ext uri="{FF2B5EF4-FFF2-40B4-BE49-F238E27FC236}">
                <a16:creationId xmlns:a16="http://schemas.microsoft.com/office/drawing/2014/main" id="{C8FCBC9A-0280-A844-9E0A-CD4352570E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30187" y="6311582"/>
            <a:ext cx="619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8493D51D-A459-4642-A098-1CB178C36EBD}" type="slidenum">
              <a:rPr lang="en-GB" smtClean="0">
                <a:ea typeface="Lato Black" panose="020F0502020204030203" pitchFamily="34" charset="0"/>
              </a:rPr>
              <a:pPr/>
              <a:t>‹#›</a:t>
            </a:fld>
            <a:endParaRPr lang="en-GB">
              <a:ea typeface="Lato Black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0356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 sans sous-tit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49036" y="1696932"/>
            <a:ext cx="11266714" cy="4351338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9" name="Espace réservé du titre 1">
            <a:extLst>
              <a:ext uri="{FF2B5EF4-FFF2-40B4-BE49-F238E27FC236}">
                <a16:creationId xmlns:a16="http://schemas.microsoft.com/office/drawing/2014/main" id="{56D347DF-FC7C-904D-A875-3538733B6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036" y="387349"/>
            <a:ext cx="11266714" cy="600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Titre slide</a:t>
            </a:r>
          </a:p>
        </p:txBody>
      </p:sp>
      <p:sp>
        <p:nvSpPr>
          <p:cNvPr id="11" name="Espace réservé du pied de page 4">
            <a:extLst>
              <a:ext uri="{FF2B5EF4-FFF2-40B4-BE49-F238E27FC236}">
                <a16:creationId xmlns:a16="http://schemas.microsoft.com/office/drawing/2014/main" id="{0641F5D0-B149-564F-987B-CC4E6B4CE1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151742" y="6400074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 spc="0">
                <a:solidFill>
                  <a:schemeClr val="bg1"/>
                </a:solidFill>
                <a:latin typeface="+mn-lt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fr-FR"/>
              <a:t>Pour modifier ce texte: "Insérer - Entete/Pied" et appliquer partout</a:t>
            </a:r>
            <a:endParaRPr lang="en-GB"/>
          </a:p>
        </p:txBody>
      </p:sp>
      <p:sp>
        <p:nvSpPr>
          <p:cNvPr id="12" name="Espace réservé du numéro de diapositive 5">
            <a:extLst>
              <a:ext uri="{FF2B5EF4-FFF2-40B4-BE49-F238E27FC236}">
                <a16:creationId xmlns:a16="http://schemas.microsoft.com/office/drawing/2014/main" id="{001A664B-3468-D540-89E3-62A445F461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30187" y="6311582"/>
            <a:ext cx="619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8493D51D-A459-4642-A098-1CB178C36EBD}" type="slidenum">
              <a:rPr lang="en-GB" smtClean="0">
                <a:ea typeface="Lato Black" panose="020F0502020204030203" pitchFamily="34" charset="0"/>
              </a:rPr>
              <a:pPr/>
              <a:t>‹#›</a:t>
            </a:fld>
            <a:endParaRPr lang="en-GB">
              <a:ea typeface="Lato Black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8376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lide sous chap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3FD37338-D7F4-6B46-90C0-5EB360AF8B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0132"/>
            <a:ext cx="12192000" cy="672465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16380" y="1265466"/>
            <a:ext cx="6351814" cy="215174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16380" y="3654880"/>
            <a:ext cx="6359978" cy="143962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89F9C0C0-8638-7644-8C03-8C33FEF4F82D}"/>
              </a:ext>
            </a:extLst>
          </p:cNvPr>
          <p:cNvCxnSpPr>
            <a:cxnSpLocks/>
          </p:cNvCxnSpPr>
          <p:nvPr userDrawn="1"/>
        </p:nvCxnSpPr>
        <p:spPr>
          <a:xfrm>
            <a:off x="506186" y="3522435"/>
            <a:ext cx="6743699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Image 14">
            <a:extLst>
              <a:ext uri="{FF2B5EF4-FFF2-40B4-BE49-F238E27FC236}">
                <a16:creationId xmlns:a16="http://schemas.microsoft.com/office/drawing/2014/main" id="{4757C17B-47BD-A84E-97F9-2BC1E2DD23C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8524" y="6252844"/>
            <a:ext cx="482600" cy="482600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570B04ED-5160-054E-894D-B9478AFBB90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036" y="6371272"/>
            <a:ext cx="946150" cy="406400"/>
          </a:xfrm>
          <a:prstGeom prst="rect">
            <a:avLst/>
          </a:prstGeom>
        </p:spPr>
      </p:pic>
      <p:sp>
        <p:nvSpPr>
          <p:cNvPr id="19" name="Espace réservé du pied de page 4">
            <a:extLst>
              <a:ext uri="{FF2B5EF4-FFF2-40B4-BE49-F238E27FC236}">
                <a16:creationId xmlns:a16="http://schemas.microsoft.com/office/drawing/2014/main" id="{A67B79A4-98F7-0D4B-AB39-6E0542AFCA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151742" y="6400074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 spc="0">
                <a:solidFill>
                  <a:schemeClr val="bg1"/>
                </a:solidFill>
                <a:latin typeface="+mn-lt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fr-FR"/>
              <a:t>Pour modifier ce texte: "Insérer - Entete/Pied" et appliquer partout</a:t>
            </a:r>
            <a:endParaRPr lang="en-GB"/>
          </a:p>
        </p:txBody>
      </p:sp>
      <p:sp>
        <p:nvSpPr>
          <p:cNvPr id="20" name="Espace réservé du numéro de diapositive 5">
            <a:extLst>
              <a:ext uri="{FF2B5EF4-FFF2-40B4-BE49-F238E27FC236}">
                <a16:creationId xmlns:a16="http://schemas.microsoft.com/office/drawing/2014/main" id="{36D02895-25F7-394B-A97A-531C6D5C54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30187" y="6311582"/>
            <a:ext cx="619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8493D51D-A459-4642-A098-1CB178C36EBD}" type="slidenum">
              <a:rPr lang="en-GB" smtClean="0">
                <a:ea typeface="Lato Black" panose="020F0502020204030203" pitchFamily="34" charset="0"/>
              </a:rPr>
              <a:pPr/>
              <a:t>‹#›</a:t>
            </a:fld>
            <a:endParaRPr lang="en-GB">
              <a:ea typeface="Lato Black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1629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emercie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5A4E1314-5D6A-DC4A-95A0-10A74B3CA92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ZoneTexte 8"/>
          <p:cNvSpPr txBox="1"/>
          <p:nvPr userDrawn="1"/>
        </p:nvSpPr>
        <p:spPr>
          <a:xfrm>
            <a:off x="350160" y="982963"/>
            <a:ext cx="4321824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0" b="1" cap="none" baseline="0">
                <a:solidFill>
                  <a:schemeClr val="accent1"/>
                </a:solidFill>
                <a:latin typeface="Calibri" panose="020F0502020204030204" pitchFamily="34" charset="0"/>
                <a:ea typeface="Lato" panose="020F0502020204030203" pitchFamily="34" charset="0"/>
                <a:cs typeface="Calibri" panose="020F0502020204030204" pitchFamily="34" charset="0"/>
              </a:rPr>
              <a:t>Thank You!</a:t>
            </a:r>
            <a:endParaRPr lang="en-GB" sz="7000" b="1" cap="none" baseline="0">
              <a:solidFill>
                <a:schemeClr val="accent1"/>
              </a:solidFill>
              <a:latin typeface="Calibri" panose="020F0502020204030204" pitchFamily="34" charset="0"/>
              <a:ea typeface="Lato" panose="020F0502020204030203" pitchFamily="34" charset="0"/>
              <a:cs typeface="Calibri" panose="020F0502020204030204" pitchFamily="34" charset="0"/>
            </a:endParaRPr>
          </a:p>
        </p:txBody>
      </p:sp>
      <p:sp>
        <p:nvSpPr>
          <p:cNvPr id="5" name="Espace réservé pour une image  4"/>
          <p:cNvSpPr>
            <a:spLocks noGrp="1"/>
          </p:cNvSpPr>
          <p:nvPr>
            <p:ph type="pic" sz="quarter" idx="10" hasCustomPrompt="1"/>
          </p:nvPr>
        </p:nvSpPr>
        <p:spPr>
          <a:xfrm>
            <a:off x="375123" y="2520045"/>
            <a:ext cx="1572039" cy="1863947"/>
          </a:xfrm>
          <a:prstGeom prst="rect">
            <a:avLst/>
          </a:prstGeom>
        </p:spPr>
        <p:txBody>
          <a:bodyPr/>
          <a:lstStyle>
            <a:lvl1pPr>
              <a:defRPr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GB"/>
              <a:t>Speaker picture</a:t>
            </a:r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1" hasCustomPrompt="1"/>
          </p:nvPr>
        </p:nvSpPr>
        <p:spPr>
          <a:xfrm>
            <a:off x="2152650" y="2655871"/>
            <a:ext cx="3740150" cy="38124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220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fr-FR" err="1"/>
              <a:t>Prenom</a:t>
            </a:r>
            <a:r>
              <a:rPr lang="fr-FR"/>
              <a:t> NOM</a:t>
            </a:r>
          </a:p>
        </p:txBody>
      </p:sp>
      <p:sp>
        <p:nvSpPr>
          <p:cNvPr id="11" name="Espace réservé du texte 7"/>
          <p:cNvSpPr>
            <a:spLocks noGrp="1"/>
          </p:cNvSpPr>
          <p:nvPr>
            <p:ph type="body" sz="quarter" idx="12" hasCustomPrompt="1"/>
          </p:nvPr>
        </p:nvSpPr>
        <p:spPr>
          <a:xfrm>
            <a:off x="2152650" y="3050284"/>
            <a:ext cx="3740150" cy="39051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160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/>
            <a:r>
              <a:rPr lang="fr-FR"/>
              <a:t>Fonction</a:t>
            </a:r>
          </a:p>
        </p:txBody>
      </p:sp>
      <p:sp>
        <p:nvSpPr>
          <p:cNvPr id="12" name="Espace réservé du texte 7"/>
          <p:cNvSpPr>
            <a:spLocks noGrp="1"/>
          </p:cNvSpPr>
          <p:nvPr>
            <p:ph type="body" sz="quarter" idx="13" hasCustomPrompt="1"/>
          </p:nvPr>
        </p:nvSpPr>
        <p:spPr>
          <a:xfrm>
            <a:off x="2595891" y="3531804"/>
            <a:ext cx="3296909" cy="33855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/>
            <a:r>
              <a:rPr lang="fr-FR" err="1"/>
              <a:t>Telephone</a:t>
            </a:r>
            <a:endParaRPr lang="fr-FR"/>
          </a:p>
        </p:txBody>
      </p:sp>
      <p:sp>
        <p:nvSpPr>
          <p:cNvPr id="14" name="ZoneTexte 13"/>
          <p:cNvSpPr txBox="1"/>
          <p:nvPr userDrawn="1"/>
        </p:nvSpPr>
        <p:spPr>
          <a:xfrm>
            <a:off x="2152650" y="3531805"/>
            <a:ext cx="465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Tel:</a:t>
            </a:r>
          </a:p>
        </p:txBody>
      </p:sp>
      <p:sp>
        <p:nvSpPr>
          <p:cNvPr id="15" name="ZoneTexte 14"/>
          <p:cNvSpPr txBox="1"/>
          <p:nvPr userDrawn="1"/>
        </p:nvSpPr>
        <p:spPr>
          <a:xfrm>
            <a:off x="2152650" y="3890725"/>
            <a:ext cx="7377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E.mail</a:t>
            </a:r>
            <a:r>
              <a:rPr lang="en-GB" sz="1600" b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:</a:t>
            </a:r>
          </a:p>
        </p:txBody>
      </p:sp>
      <p:sp>
        <p:nvSpPr>
          <p:cNvPr id="16" name="Espace réservé du texte 7"/>
          <p:cNvSpPr>
            <a:spLocks noGrp="1"/>
          </p:cNvSpPr>
          <p:nvPr>
            <p:ph type="body" sz="quarter" idx="14" hasCustomPrompt="1"/>
          </p:nvPr>
        </p:nvSpPr>
        <p:spPr>
          <a:xfrm>
            <a:off x="2831027" y="3889717"/>
            <a:ext cx="3061773" cy="33855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>
                <a:solidFill>
                  <a:schemeClr val="accent2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/>
            <a:r>
              <a:rPr lang="fr-FR" err="1"/>
              <a:t>E.mail</a:t>
            </a:r>
            <a:endParaRPr lang="fr-FR"/>
          </a:p>
        </p:txBody>
      </p:sp>
      <p:sp>
        <p:nvSpPr>
          <p:cNvPr id="17" name="ZoneTexte 16"/>
          <p:cNvSpPr txBox="1"/>
          <p:nvPr userDrawn="1"/>
        </p:nvSpPr>
        <p:spPr>
          <a:xfrm>
            <a:off x="423636" y="6240627"/>
            <a:ext cx="1401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b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www.egm.io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A79D8469-910E-CD4B-A8A4-D9EBD80D967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0" y="5288643"/>
            <a:ext cx="1720850" cy="73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613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EFA510-C65C-8A46-82D8-042153463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6" name="Espace réservé du pied de page 4">
            <a:extLst>
              <a:ext uri="{FF2B5EF4-FFF2-40B4-BE49-F238E27FC236}">
                <a16:creationId xmlns:a16="http://schemas.microsoft.com/office/drawing/2014/main" id="{F26CB28D-7BA6-4B4D-983E-5FD202A32F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151742" y="6400074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 spc="0">
                <a:solidFill>
                  <a:schemeClr val="bg1"/>
                </a:solidFill>
                <a:latin typeface="+mn-lt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fr-FR"/>
              <a:t>Pour modifier ce texte: "Insérer - Entete/Pied" et appliquer partout</a:t>
            </a:r>
            <a:endParaRPr lang="en-GB"/>
          </a:p>
        </p:txBody>
      </p:sp>
      <p:sp>
        <p:nvSpPr>
          <p:cNvPr id="7" name="Espace réservé du numéro de diapositive 5">
            <a:extLst>
              <a:ext uri="{FF2B5EF4-FFF2-40B4-BE49-F238E27FC236}">
                <a16:creationId xmlns:a16="http://schemas.microsoft.com/office/drawing/2014/main" id="{89F02D8D-72D4-1E4B-94CC-3E7CC8AD4D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30187" y="6311582"/>
            <a:ext cx="619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8493D51D-A459-4642-A098-1CB178C36EBD}" type="slidenum">
              <a:rPr lang="en-GB" smtClean="0">
                <a:ea typeface="Lato Black" panose="020F0502020204030203" pitchFamily="34" charset="0"/>
              </a:rPr>
              <a:pPr/>
              <a:t>‹#›</a:t>
            </a:fld>
            <a:endParaRPr lang="en-GB">
              <a:ea typeface="Lato Black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3079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D7E615B0-A855-9D44-8ACB-5B4DE234E2D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24328" y="3439531"/>
            <a:ext cx="5409112" cy="546625"/>
          </a:xfrm>
        </p:spPr>
        <p:txBody>
          <a:bodyPr wrap="square" anchor="b">
            <a:spAutoFit/>
          </a:bodyPr>
          <a:lstStyle>
            <a:lvl1pPr algn="l">
              <a:defRPr sz="3600" b="1" i="0" cap="none" spc="0" baseline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524328" y="4149442"/>
            <a:ext cx="5409112" cy="4247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2400">
                <a:solidFill>
                  <a:schemeClr val="accent2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Auteur, </a:t>
            </a:r>
            <a:r>
              <a:rPr lang="fr-FR" err="1"/>
              <a:t>event</a:t>
            </a:r>
            <a:endParaRPr lang="en-GB"/>
          </a:p>
        </p:txBody>
      </p:sp>
      <p:sp>
        <p:nvSpPr>
          <p:cNvPr id="7" name="ZoneTexte 6"/>
          <p:cNvSpPr txBox="1"/>
          <p:nvPr userDrawn="1"/>
        </p:nvSpPr>
        <p:spPr>
          <a:xfrm>
            <a:off x="524328" y="6243506"/>
            <a:ext cx="1401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www.egm.io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51CC39D8-ACF4-A946-BBF8-79FB63075DF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328" y="496673"/>
            <a:ext cx="3606800" cy="92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416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texte 7"/>
          <p:cNvSpPr>
            <a:spLocks noGrp="1"/>
          </p:cNvSpPr>
          <p:nvPr>
            <p:ph type="body" sz="quarter" idx="13"/>
          </p:nvPr>
        </p:nvSpPr>
        <p:spPr>
          <a:xfrm>
            <a:off x="449036" y="1129614"/>
            <a:ext cx="11266714" cy="49371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200" b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2400" b="0">
                <a:latin typeface="+mj-lt"/>
              </a:defRPr>
            </a:lvl2pPr>
            <a:lvl3pPr>
              <a:defRPr sz="2400" b="0">
                <a:latin typeface="+mj-lt"/>
              </a:defRPr>
            </a:lvl3pPr>
            <a:lvl4pPr>
              <a:defRPr sz="2400" b="0">
                <a:latin typeface="+mj-lt"/>
              </a:defRPr>
            </a:lvl4pPr>
            <a:lvl5pPr>
              <a:defRPr sz="2400" b="0">
                <a:latin typeface="+mj-lt"/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Espace réservé du titre 1">
            <a:extLst>
              <a:ext uri="{FF2B5EF4-FFF2-40B4-BE49-F238E27FC236}">
                <a16:creationId xmlns:a16="http://schemas.microsoft.com/office/drawing/2014/main" id="{9DED3759-BA21-EE41-BB97-006D2533E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036" y="387349"/>
            <a:ext cx="11266714" cy="600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Titre slide</a:t>
            </a:r>
          </a:p>
        </p:txBody>
      </p:sp>
      <p:sp>
        <p:nvSpPr>
          <p:cNvPr id="16" name="Espace réservé du contenu 14">
            <a:extLst>
              <a:ext uri="{FF2B5EF4-FFF2-40B4-BE49-F238E27FC236}">
                <a16:creationId xmlns:a16="http://schemas.microsoft.com/office/drawing/2014/main" id="{AB87D861-4BD6-DF42-9559-FD05F942178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49036" y="1894113"/>
            <a:ext cx="11266714" cy="4154155"/>
          </a:xfrm>
          <a:prstGeom prst="rect">
            <a:avLst/>
          </a:prstGeom>
        </p:spPr>
        <p:txBody>
          <a:bodyPr/>
          <a:lstStyle>
            <a:lvl1pPr marL="288000" indent="-288000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800"/>
            </a:lvl1pPr>
            <a:lvl2pPr marL="720000" indent="-252000"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7" name="Espace réservé du pied de page 4">
            <a:extLst>
              <a:ext uri="{FF2B5EF4-FFF2-40B4-BE49-F238E27FC236}">
                <a16:creationId xmlns:a16="http://schemas.microsoft.com/office/drawing/2014/main" id="{2F01DFE1-5E80-FD43-B058-6EA4407842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151742" y="6400074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 spc="0">
                <a:solidFill>
                  <a:schemeClr val="accent6"/>
                </a:solidFill>
                <a:latin typeface="+mn-lt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fr-FR"/>
              <a:t>Pour modifier ce texte: "Insérer - Entete/Pied" et appliquer partout</a:t>
            </a:r>
            <a:endParaRPr lang="en-GB"/>
          </a:p>
        </p:txBody>
      </p:sp>
      <p:sp>
        <p:nvSpPr>
          <p:cNvPr id="18" name="Espace réservé du numéro de diapositive 5">
            <a:extLst>
              <a:ext uri="{FF2B5EF4-FFF2-40B4-BE49-F238E27FC236}">
                <a16:creationId xmlns:a16="http://schemas.microsoft.com/office/drawing/2014/main" id="{193D7E91-4F4C-DF41-A52B-EAA388A4B4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30187" y="6311582"/>
            <a:ext cx="619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8493D51D-A459-4642-A098-1CB178C36EBD}" type="slidenum">
              <a:rPr lang="en-GB" smtClean="0">
                <a:ea typeface="Lato Black" panose="020F0502020204030203" pitchFamily="34" charset="0"/>
              </a:rPr>
              <a:pPr/>
              <a:t>‹#›</a:t>
            </a:fld>
            <a:endParaRPr lang="en-GB">
              <a:ea typeface="Lato Black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8757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10" Type="http://schemas.openxmlformats.org/officeDocument/2006/relationships/image" Target="../media/image9.png"/><Relationship Id="rId4" Type="http://schemas.openxmlformats.org/officeDocument/2006/relationships/slideLayout" Target="../slideLayouts/slideLayout11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Image 29">
            <a:extLst>
              <a:ext uri="{FF2B5EF4-FFF2-40B4-BE49-F238E27FC236}">
                <a16:creationId xmlns:a16="http://schemas.microsoft.com/office/drawing/2014/main" id="{47AED38B-1534-C243-986C-497B46872D48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91250"/>
            <a:ext cx="12192000" cy="666750"/>
          </a:xfrm>
          <a:prstGeom prst="rect">
            <a:avLst/>
          </a:prstGeom>
        </p:spPr>
      </p:pic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49036" y="387349"/>
            <a:ext cx="11266714" cy="600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Titre slide</a:t>
            </a:r>
          </a:p>
        </p:txBody>
      </p:sp>
      <p:cxnSp>
        <p:nvCxnSpPr>
          <p:cNvPr id="12" name="Connecteur droit 11"/>
          <p:cNvCxnSpPr>
            <a:cxnSpLocks/>
          </p:cNvCxnSpPr>
          <p:nvPr userDrawn="1"/>
        </p:nvCxnSpPr>
        <p:spPr>
          <a:xfrm>
            <a:off x="449036" y="1081314"/>
            <a:ext cx="11266714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Image 31">
            <a:extLst>
              <a:ext uri="{FF2B5EF4-FFF2-40B4-BE49-F238E27FC236}">
                <a16:creationId xmlns:a16="http://schemas.microsoft.com/office/drawing/2014/main" id="{EBDAD0C2-F20F-3943-A8CA-B99FC7B7E4D4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036" y="6371272"/>
            <a:ext cx="94615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40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61" r:id="rId4"/>
    <p:sldLayoutId id="2147483651" r:id="rId5"/>
    <p:sldLayoutId id="2147483662" r:id="rId6"/>
    <p:sldLayoutId id="2147483663" r:id="rId7"/>
  </p:sldLayoutIdLst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000" b="1" i="0" kern="1200" cap="all" baseline="0">
          <a:solidFill>
            <a:schemeClr val="accent6"/>
          </a:solidFill>
          <a:latin typeface="Calibri" panose="020F0502020204030204" pitchFamily="34" charset="0"/>
          <a:ea typeface="Adobe Fan Heiti Std B" panose="020B0700000000000000" pitchFamily="34" charset="-128"/>
          <a:cs typeface="Calibri" panose="020F05020202040302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800"/>
        </a:spcBef>
        <a:spcAft>
          <a:spcPts val="1200"/>
        </a:spcAft>
        <a:buClr>
          <a:schemeClr val="bg1"/>
        </a:buClr>
        <a:buSzPct val="50000"/>
        <a:buFont typeface="Arial" panose="020B0604020202020204" pitchFamily="34" charset="0"/>
        <a:buNone/>
        <a:defRPr sz="2000" b="1" kern="12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1pPr>
      <a:lvl2pPr marL="540000" indent="-1440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SzPct val="100000"/>
        <a:buFont typeface="Police système"/>
        <a:buChar char="•"/>
        <a:tabLst/>
        <a:defRPr sz="1900" b="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1080000" indent="-1800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Police système"/>
        <a:buChar char="-"/>
        <a:defRPr sz="1900" kern="1200">
          <a:solidFill>
            <a:schemeClr val="accent2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49036" y="387349"/>
            <a:ext cx="11266714" cy="600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Titre slide</a:t>
            </a:r>
          </a:p>
        </p:txBody>
      </p:sp>
      <p:cxnSp>
        <p:nvCxnSpPr>
          <p:cNvPr id="12" name="Connecteur droit 11"/>
          <p:cNvCxnSpPr>
            <a:cxnSpLocks/>
          </p:cNvCxnSpPr>
          <p:nvPr userDrawn="1"/>
        </p:nvCxnSpPr>
        <p:spPr>
          <a:xfrm>
            <a:off x="449036" y="1081314"/>
            <a:ext cx="11266714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e 5">
            <a:extLst>
              <a:ext uri="{FF2B5EF4-FFF2-40B4-BE49-F238E27FC236}">
                <a16:creationId xmlns:a16="http://schemas.microsoft.com/office/drawing/2014/main" id="{C9E9FD9D-442C-4C7A-A2C0-3F36C0214019}"/>
              </a:ext>
            </a:extLst>
          </p:cNvPr>
          <p:cNvGrpSpPr/>
          <p:nvPr userDrawn="1"/>
        </p:nvGrpSpPr>
        <p:grpSpPr>
          <a:xfrm>
            <a:off x="14990" y="6129551"/>
            <a:ext cx="12192000" cy="1018574"/>
            <a:chOff x="0" y="6191250"/>
            <a:chExt cx="12192000" cy="1018574"/>
          </a:xfrm>
        </p:grpSpPr>
        <p:pic>
          <p:nvPicPr>
            <p:cNvPr id="30" name="Image 29">
              <a:extLst>
                <a:ext uri="{FF2B5EF4-FFF2-40B4-BE49-F238E27FC236}">
                  <a16:creationId xmlns:a16="http://schemas.microsoft.com/office/drawing/2014/main" id="{47AED38B-1534-C243-986C-497B46872D4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191250"/>
              <a:ext cx="12192000" cy="666750"/>
            </a:xfrm>
            <a:prstGeom prst="rect">
              <a:avLst/>
            </a:prstGeom>
          </p:spPr>
        </p:pic>
        <p:grpSp>
          <p:nvGrpSpPr>
            <p:cNvPr id="5" name="Groupe 4">
              <a:extLst>
                <a:ext uri="{FF2B5EF4-FFF2-40B4-BE49-F238E27FC236}">
                  <a16:creationId xmlns:a16="http://schemas.microsoft.com/office/drawing/2014/main" id="{F2F2ABAA-C78D-4A73-A8D7-6D814DB48FE7}"/>
                </a:ext>
              </a:extLst>
            </p:cNvPr>
            <p:cNvGrpSpPr/>
            <p:nvPr userDrawn="1"/>
          </p:nvGrpSpPr>
          <p:grpSpPr>
            <a:xfrm>
              <a:off x="0" y="6214470"/>
              <a:ext cx="12192000" cy="995354"/>
              <a:chOff x="0" y="6214470"/>
              <a:chExt cx="12192000" cy="995354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CBA822E-B2E3-4AFC-BBAC-9BB8297EA3F2}"/>
                  </a:ext>
                </a:extLst>
              </p:cNvPr>
              <p:cNvSpPr/>
              <p:nvPr userDrawn="1"/>
            </p:nvSpPr>
            <p:spPr>
              <a:xfrm>
                <a:off x="0" y="6339468"/>
                <a:ext cx="12192000" cy="8703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" name="Ellipse 3">
                <a:extLst>
                  <a:ext uri="{FF2B5EF4-FFF2-40B4-BE49-F238E27FC236}">
                    <a16:creationId xmlns:a16="http://schemas.microsoft.com/office/drawing/2014/main" id="{A0BB667D-1BE5-494C-9953-AD808509B087}"/>
                  </a:ext>
                </a:extLst>
              </p:cNvPr>
              <p:cNvSpPr/>
              <p:nvPr userDrawn="1"/>
            </p:nvSpPr>
            <p:spPr>
              <a:xfrm>
                <a:off x="11274950" y="6214470"/>
                <a:ext cx="520313" cy="52031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pic>
        <p:nvPicPr>
          <p:cNvPr id="8" name="Image 7">
            <a:extLst>
              <a:ext uri="{FF2B5EF4-FFF2-40B4-BE49-F238E27FC236}">
                <a16:creationId xmlns:a16="http://schemas.microsoft.com/office/drawing/2014/main" id="{6D4287DF-051B-4260-B1DA-C8720B2BD579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026" y="6345359"/>
            <a:ext cx="885089" cy="374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722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</p:sldLayoutIdLst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000" b="1" i="0" kern="1200" cap="all" baseline="0">
          <a:solidFill>
            <a:schemeClr val="accent6"/>
          </a:solidFill>
          <a:latin typeface="Calibri" panose="020F0502020204030204" pitchFamily="34" charset="0"/>
          <a:ea typeface="Adobe Fan Heiti Std B" panose="020B0700000000000000" pitchFamily="34" charset="-128"/>
          <a:cs typeface="Calibri" panose="020F05020202040302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800"/>
        </a:spcBef>
        <a:spcAft>
          <a:spcPts val="1200"/>
        </a:spcAft>
        <a:buClr>
          <a:schemeClr val="bg1"/>
        </a:buClr>
        <a:buSzPct val="50000"/>
        <a:buFont typeface="Arial" panose="020B0604020202020204" pitchFamily="34" charset="0"/>
        <a:buNone/>
        <a:defRPr sz="2000" b="1" kern="12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1pPr>
      <a:lvl2pPr marL="540000" indent="-1440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SzPct val="100000"/>
        <a:buFont typeface="Police système"/>
        <a:buChar char="•"/>
        <a:tabLst/>
        <a:defRPr sz="1900" b="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1080000" indent="-1800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Police système"/>
        <a:buChar char="-"/>
        <a:defRPr sz="1900" kern="1200">
          <a:solidFill>
            <a:schemeClr val="accent2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svg"/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12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11" Type="http://schemas.openxmlformats.org/officeDocument/2006/relationships/image" Target="../media/image19.svg"/><Relationship Id="rId5" Type="http://schemas.openxmlformats.org/officeDocument/2006/relationships/image" Target="../media/image13.sv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svg"/><Relationship Id="rId14" Type="http://schemas.openxmlformats.org/officeDocument/2006/relationships/image" Target="../media/image2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png"/><Relationship Id="rId5" Type="http://schemas.openxmlformats.org/officeDocument/2006/relationships/image" Target="../media/image28.jpeg"/><Relationship Id="rId4" Type="http://schemas.openxmlformats.org/officeDocument/2006/relationships/image" Target="../media/image2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058E01-E634-3743-97A7-8447B40162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0" err="1">
                <a:latin typeface="Calibri"/>
                <a:ea typeface="Adobe Fan Heiti Std B"/>
                <a:cs typeface="Calibri"/>
              </a:rPr>
              <a:t>MlaaS</a:t>
            </a:r>
            <a:r>
              <a:rPr lang="en-GB" b="0">
                <a:latin typeface="Calibri"/>
                <a:ea typeface="Adobe Fan Heiti Std B"/>
                <a:cs typeface="Calibri"/>
              </a:rPr>
              <a:t> for Image analysis</a:t>
            </a:r>
            <a:endParaRPr lang="en-US" err="1">
              <a:latin typeface="Calibri"/>
              <a:ea typeface="Adobe Fan Heiti Std B"/>
              <a:cs typeface="Calibri"/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96103E5-1E9B-5D45-B15D-8F4D61E1C9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wrap="square" lIns="91440" tIns="45720" rIns="91440" bIns="45720" anchor="t">
            <a:sp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fr-FR">
                <a:latin typeface="Calibri Light"/>
                <a:cs typeface="Calibri Light"/>
              </a:rPr>
              <a:t>Anwar ALFATAYRI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0850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51A0E5B-32EB-44ED-A227-30A4D1B09B19}"/>
              </a:ext>
            </a:extLst>
          </p:cNvPr>
          <p:cNvSpPr/>
          <p:nvPr/>
        </p:nvSpPr>
        <p:spPr>
          <a:xfrm>
            <a:off x="1023605" y="2441280"/>
            <a:ext cx="3375836" cy="2587254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D954818-3519-FD4D-8810-690D6D583F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30187" y="6311582"/>
            <a:ext cx="619275" cy="365125"/>
          </a:xfrm>
          <a:prstGeom prst="rect">
            <a:avLst/>
          </a:prstGeom>
        </p:spPr>
        <p:txBody>
          <a:bodyPr/>
          <a:lstStyle/>
          <a:p>
            <a:fld id="{8493D51D-A459-4642-A098-1CB178C36EBD}" type="slidenum">
              <a:rPr lang="en-GB" smtClean="0">
                <a:ea typeface="Lato Black" panose="020F0502020204030203" pitchFamily="34" charset="0"/>
              </a:rPr>
              <a:pPr/>
              <a:t>2</a:t>
            </a:fld>
            <a:endParaRPr lang="en-GB">
              <a:ea typeface="Lato Black" panose="020F0502020204030203" pitchFamily="34" charset="0"/>
            </a:endParaRPr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E1BD6635-36B5-D543-923C-8D6E6F687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013" y="564559"/>
            <a:ext cx="11266714" cy="600075"/>
          </a:xfrm>
        </p:spPr>
        <p:txBody>
          <a:bodyPr/>
          <a:lstStyle/>
          <a:p>
            <a:r>
              <a:rPr lang="fr-FR">
                <a:latin typeface="Calibri"/>
                <a:ea typeface="Adobe Fan Heiti Std B"/>
                <a:cs typeface="Calibri"/>
              </a:rPr>
              <a:t>Real Life example: Social distancing</a:t>
            </a:r>
            <a:endParaRPr lang="en-US"/>
          </a:p>
        </p:txBody>
      </p:sp>
      <p:pic>
        <p:nvPicPr>
          <p:cNvPr id="2" name="Graphic 4" descr="Group with solid fill">
            <a:extLst>
              <a:ext uri="{FF2B5EF4-FFF2-40B4-BE49-F238E27FC236}">
                <a16:creationId xmlns:a16="http://schemas.microsoft.com/office/drawing/2014/main" id="{DCC7F255-7874-445E-B6F4-88BD1CB42E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94637" y="2493335"/>
            <a:ext cx="657447" cy="657447"/>
          </a:xfrm>
          <a:prstGeom prst="rect">
            <a:avLst/>
          </a:prstGeom>
        </p:spPr>
      </p:pic>
      <p:pic>
        <p:nvPicPr>
          <p:cNvPr id="10" name="Graphic 10" descr="Confused person with solid fill">
            <a:extLst>
              <a:ext uri="{FF2B5EF4-FFF2-40B4-BE49-F238E27FC236}">
                <a16:creationId xmlns:a16="http://schemas.microsoft.com/office/drawing/2014/main" id="{BA3D0FD0-A695-40E9-8BEF-4C4ECFF58C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50265" y="3122428"/>
            <a:ext cx="542261" cy="542261"/>
          </a:xfrm>
          <a:prstGeom prst="rect">
            <a:avLst/>
          </a:prstGeom>
        </p:spPr>
      </p:pic>
      <p:pic>
        <p:nvPicPr>
          <p:cNvPr id="11" name="Graphic 11" descr="Group of men with solid fill">
            <a:extLst>
              <a:ext uri="{FF2B5EF4-FFF2-40B4-BE49-F238E27FC236}">
                <a16:creationId xmlns:a16="http://schemas.microsoft.com/office/drawing/2014/main" id="{2E062C30-6B96-4EF5-9074-68BB6E8465D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936233" y="4098187"/>
            <a:ext cx="559982" cy="568842"/>
          </a:xfrm>
          <a:prstGeom prst="rect">
            <a:avLst/>
          </a:prstGeom>
        </p:spPr>
      </p:pic>
      <p:pic>
        <p:nvPicPr>
          <p:cNvPr id="12" name="Graphic 12" descr="Family with boy with solid fill">
            <a:extLst>
              <a:ext uri="{FF2B5EF4-FFF2-40B4-BE49-F238E27FC236}">
                <a16:creationId xmlns:a16="http://schemas.microsoft.com/office/drawing/2014/main" id="{0D615ACC-6194-4689-B59A-5E64506D210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539852" y="2752503"/>
            <a:ext cx="506819" cy="506819"/>
          </a:xfrm>
          <a:prstGeom prst="rect">
            <a:avLst/>
          </a:prstGeom>
        </p:spPr>
      </p:pic>
      <p:pic>
        <p:nvPicPr>
          <p:cNvPr id="13" name="Graphic 13" descr="Two women with solid fill">
            <a:extLst>
              <a:ext uri="{FF2B5EF4-FFF2-40B4-BE49-F238E27FC236}">
                <a16:creationId xmlns:a16="http://schemas.microsoft.com/office/drawing/2014/main" id="{2B68F6AA-75DC-4B36-863F-6D5E36EB45E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196635" y="4126982"/>
            <a:ext cx="506819" cy="506819"/>
          </a:xfrm>
          <a:prstGeom prst="rect">
            <a:avLst/>
          </a:prstGeom>
        </p:spPr>
      </p:pic>
      <p:pic>
        <p:nvPicPr>
          <p:cNvPr id="14" name="Graphic 10" descr="Confused person with solid fill">
            <a:extLst>
              <a:ext uri="{FF2B5EF4-FFF2-40B4-BE49-F238E27FC236}">
                <a16:creationId xmlns:a16="http://schemas.microsoft.com/office/drawing/2014/main" id="{0B5063C4-9DC2-4578-A3BF-88E559E3265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394637" y="3397102"/>
            <a:ext cx="542261" cy="542261"/>
          </a:xfrm>
          <a:prstGeom prst="rect">
            <a:avLst/>
          </a:prstGeom>
        </p:spPr>
      </p:pic>
      <p:pic>
        <p:nvPicPr>
          <p:cNvPr id="15" name="Picture 15" descr="Icon&#10;&#10;Description automatically generated">
            <a:extLst>
              <a:ext uri="{FF2B5EF4-FFF2-40B4-BE49-F238E27FC236}">
                <a16:creationId xmlns:a16="http://schemas.microsoft.com/office/drawing/2014/main" id="{6893406E-DC69-46D5-BCF6-FBBD82751602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853609" y="1346126"/>
            <a:ext cx="1812852" cy="1046864"/>
          </a:xfrm>
          <a:prstGeom prst="rect">
            <a:avLst/>
          </a:prstGeom>
        </p:spPr>
      </p:pic>
      <p:sp>
        <p:nvSpPr>
          <p:cNvPr id="17" name="Arrow: Right 16">
            <a:extLst>
              <a:ext uri="{FF2B5EF4-FFF2-40B4-BE49-F238E27FC236}">
                <a16:creationId xmlns:a16="http://schemas.microsoft.com/office/drawing/2014/main" id="{2D5508DE-C926-403B-8542-345911FADA22}"/>
              </a:ext>
            </a:extLst>
          </p:cNvPr>
          <p:cNvSpPr/>
          <p:nvPr/>
        </p:nvSpPr>
        <p:spPr>
          <a:xfrm>
            <a:off x="5192568" y="3490154"/>
            <a:ext cx="974651" cy="4873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croll: Vertical 17">
            <a:extLst>
              <a:ext uri="{FF2B5EF4-FFF2-40B4-BE49-F238E27FC236}">
                <a16:creationId xmlns:a16="http://schemas.microsoft.com/office/drawing/2014/main" id="{3228214A-6892-48F3-9ECF-6E794E2BD71A}"/>
              </a:ext>
            </a:extLst>
          </p:cNvPr>
          <p:cNvSpPr/>
          <p:nvPr/>
        </p:nvSpPr>
        <p:spPr>
          <a:xfrm>
            <a:off x="6752269" y="2391219"/>
            <a:ext cx="3677092" cy="2587255"/>
          </a:xfrm>
          <a:prstGeom prst="verticalScroll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E3BEC76-3D99-4056-AEFE-3B619453A71B}"/>
              </a:ext>
            </a:extLst>
          </p:cNvPr>
          <p:cNvSpPr txBox="1"/>
          <p:nvPr/>
        </p:nvSpPr>
        <p:spPr>
          <a:xfrm>
            <a:off x="7457854" y="3054202"/>
            <a:ext cx="2468526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Number of people : 14</a:t>
            </a:r>
          </a:p>
          <a:p>
            <a:r>
              <a:rPr lang="en-US">
                <a:cs typeface="Calibri"/>
              </a:rPr>
              <a:t>Groups of 2 people : 1</a:t>
            </a:r>
          </a:p>
          <a:p>
            <a:r>
              <a:rPr lang="en-US">
                <a:cs typeface="Calibri"/>
              </a:rPr>
              <a:t>Groups of 3 people : 2</a:t>
            </a:r>
          </a:p>
          <a:p>
            <a:r>
              <a:rPr lang="en-US">
                <a:cs typeface="Calibri"/>
              </a:rPr>
              <a:t>Groups of 4 people : 1</a:t>
            </a:r>
          </a:p>
          <a:p>
            <a:r>
              <a:rPr lang="en-US">
                <a:cs typeface="Calibri"/>
              </a:rPr>
              <a:t>Groups &gt;4 People: 0</a:t>
            </a:r>
          </a:p>
        </p:txBody>
      </p:sp>
    </p:spTree>
    <p:extLst>
      <p:ext uri="{BB962C8B-B14F-4D97-AF65-F5344CB8AC3E}">
        <p14:creationId xmlns:p14="http://schemas.microsoft.com/office/powerpoint/2010/main" val="3078627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29A6D6C-EDC6-4BC0-BFBE-18BB284AEA36}"/>
              </a:ext>
            </a:extLst>
          </p:cNvPr>
          <p:cNvSpPr/>
          <p:nvPr/>
        </p:nvSpPr>
        <p:spPr>
          <a:xfrm>
            <a:off x="7029892" y="2342707"/>
            <a:ext cx="2010416" cy="212651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145DB46-C976-4B21-B31A-427AA3CA2C13}"/>
              </a:ext>
            </a:extLst>
          </p:cNvPr>
          <p:cNvSpPr/>
          <p:nvPr/>
        </p:nvSpPr>
        <p:spPr>
          <a:xfrm>
            <a:off x="676938" y="2262963"/>
            <a:ext cx="4137837" cy="212651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7B50477-DA79-3A4E-A08E-FE00141D1F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78152" y="1103032"/>
            <a:ext cx="11266714" cy="493713"/>
          </a:xfrm>
        </p:spPr>
        <p:txBody>
          <a:bodyPr lIns="91440" tIns="45720" rIns="91440" bIns="45720" anchor="t">
            <a:noAutofit/>
          </a:bodyPr>
          <a:lstStyle/>
          <a:p>
            <a:r>
              <a:rPr lang="fr-FR">
                <a:latin typeface="Calibri"/>
                <a:cs typeface="Calibri"/>
              </a:rPr>
              <a:t>Machine learning on the edge</a:t>
            </a:r>
            <a:endParaRPr lang="fr-FR" err="1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D63028D-7185-AA4B-BDDF-CD343D825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194" y="621381"/>
            <a:ext cx="11266714" cy="600075"/>
          </a:xfrm>
        </p:spPr>
        <p:txBody>
          <a:bodyPr/>
          <a:lstStyle/>
          <a:p>
            <a:r>
              <a:rPr lang="fr-FR" err="1">
                <a:latin typeface="Calibri"/>
                <a:ea typeface="Adobe Fan Heiti Std B"/>
                <a:cs typeface="Calibri"/>
              </a:rPr>
              <a:t>Two</a:t>
            </a:r>
            <a:r>
              <a:rPr lang="fr-FR">
                <a:latin typeface="Calibri"/>
                <a:ea typeface="Adobe Fan Heiti Std B"/>
                <a:cs typeface="Calibri"/>
              </a:rPr>
              <a:t> </a:t>
            </a:r>
            <a:r>
              <a:rPr lang="fr-FR" err="1">
                <a:latin typeface="Calibri"/>
                <a:ea typeface="Adobe Fan Heiti Std B"/>
                <a:cs typeface="Calibri"/>
              </a:rPr>
              <a:t>approaches</a:t>
            </a:r>
            <a:endParaRPr lang="fr-FR" err="1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0AE60089-8B7E-1A4C-8601-74FA56F144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8493D51D-A459-4642-A098-1CB178C36EBD}" type="slidenum">
              <a:rPr lang="en-GB" smtClean="0">
                <a:ea typeface="Lato Black" panose="020F0502020204030203" pitchFamily="34" charset="0"/>
              </a:rPr>
              <a:pPr/>
              <a:t>3</a:t>
            </a:fld>
            <a:endParaRPr lang="en-GB">
              <a:ea typeface="Lato Black" panose="020F0502020204030203" pitchFamily="34" charset="0"/>
            </a:endParaRPr>
          </a:p>
        </p:txBody>
      </p:sp>
      <p:pic>
        <p:nvPicPr>
          <p:cNvPr id="23" name="Picture 23" descr="A picture containing light, projector&#10;&#10;Description automatically generated">
            <a:extLst>
              <a:ext uri="{FF2B5EF4-FFF2-40B4-BE49-F238E27FC236}">
                <a16:creationId xmlns:a16="http://schemas.microsoft.com/office/drawing/2014/main" id="{6318926A-1616-4AF5-BE20-78F975D914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486" y="2954301"/>
            <a:ext cx="1175563" cy="949399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DE73658B-FB28-421A-BF2E-473B5F94B5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8261" y="3223547"/>
            <a:ext cx="925476" cy="774184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7D724B1B-390F-4A37-A88E-6CB488306A79}"/>
              </a:ext>
            </a:extLst>
          </p:cNvPr>
          <p:cNvSpPr/>
          <p:nvPr/>
        </p:nvSpPr>
        <p:spPr>
          <a:xfrm>
            <a:off x="2177795" y="3461358"/>
            <a:ext cx="1373372" cy="292395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2D662F-ADB7-48F4-B7EE-10EC1834BDA7}"/>
              </a:ext>
            </a:extLst>
          </p:cNvPr>
          <p:cNvSpPr txBox="1"/>
          <p:nvPr/>
        </p:nvSpPr>
        <p:spPr>
          <a:xfrm>
            <a:off x="2342042" y="3183787"/>
            <a:ext cx="91794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Image</a:t>
            </a:r>
          </a:p>
          <a:p>
            <a:pPr algn="l"/>
            <a:endParaRPr lang="en-US">
              <a:cs typeface="Calibri" panose="020F0502020204030204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9FD906-28FC-4B3C-958E-27D5BA19E6C5}"/>
              </a:ext>
            </a:extLst>
          </p:cNvPr>
          <p:cNvSpPr txBox="1"/>
          <p:nvPr/>
        </p:nvSpPr>
        <p:spPr>
          <a:xfrm>
            <a:off x="4876135" y="3139484"/>
            <a:ext cx="199892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3 people detected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F099ADA3-9BD8-4849-B9B7-DC66FCF88BD3}"/>
              </a:ext>
            </a:extLst>
          </p:cNvPr>
          <p:cNvSpPr/>
          <p:nvPr/>
        </p:nvSpPr>
        <p:spPr>
          <a:xfrm>
            <a:off x="4880237" y="3408194"/>
            <a:ext cx="2002464" cy="292395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11" descr="A picture containing logo&#10;&#10;Description automatically generated">
            <a:extLst>
              <a:ext uri="{FF2B5EF4-FFF2-40B4-BE49-F238E27FC236}">
                <a16:creationId xmlns:a16="http://schemas.microsoft.com/office/drawing/2014/main" id="{3A0466FA-4567-4236-A751-C20C16230BE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712" t="14407" r="12712" b="27966"/>
          <a:stretch/>
        </p:blipFill>
        <p:spPr>
          <a:xfrm>
            <a:off x="3794051" y="2420679"/>
            <a:ext cx="783688" cy="60557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F8FDA7A-69E8-4002-8378-68A5BE692DFF}"/>
              </a:ext>
            </a:extLst>
          </p:cNvPr>
          <p:cNvSpPr txBox="1"/>
          <p:nvPr/>
        </p:nvSpPr>
        <p:spPr>
          <a:xfrm>
            <a:off x="711717" y="1890159"/>
            <a:ext cx="838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Street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1A64D97-EC2A-49A7-AACF-642CF9982E9C}"/>
              </a:ext>
            </a:extLst>
          </p:cNvPr>
          <p:cNvSpPr txBox="1"/>
          <p:nvPr/>
        </p:nvSpPr>
        <p:spPr>
          <a:xfrm>
            <a:off x="7082391" y="2005343"/>
            <a:ext cx="144957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Fiware Cloud</a:t>
            </a:r>
          </a:p>
        </p:txBody>
      </p:sp>
      <p:pic>
        <p:nvPicPr>
          <p:cNvPr id="16" name="Picture 3" descr="Icon&#10;&#10;Description automatically generated">
            <a:extLst>
              <a:ext uri="{FF2B5EF4-FFF2-40B4-BE49-F238E27FC236}">
                <a16:creationId xmlns:a16="http://schemas.microsoft.com/office/drawing/2014/main" id="{15D26C67-B306-425F-9200-C6766EB1F1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86335" y="2794567"/>
            <a:ext cx="1293628" cy="1275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679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3" grpId="0" animBg="1"/>
      <p:bldP spid="7" grpId="0" animBg="1"/>
      <p:bldP spid="8" grpId="0"/>
      <p:bldP spid="10" grpId="0"/>
      <p:bldP spid="11" grpId="0" animBg="1"/>
      <p:bldP spid="14" grpId="0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0AE60089-8B7E-1A4C-8601-74FA56F144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30187" y="6311582"/>
            <a:ext cx="619275" cy="365125"/>
          </a:xfrm>
          <a:prstGeom prst="rect">
            <a:avLst/>
          </a:prstGeom>
        </p:spPr>
        <p:txBody>
          <a:bodyPr/>
          <a:lstStyle/>
          <a:p>
            <a:fld id="{8493D51D-A459-4642-A098-1CB178C36EBD}" type="slidenum">
              <a:rPr lang="en-GB" smtClean="0">
                <a:ea typeface="Lato Black" panose="020F0502020204030203" pitchFamily="34" charset="0"/>
              </a:rPr>
              <a:pPr/>
              <a:t>4</a:t>
            </a:fld>
            <a:endParaRPr lang="en-GB">
              <a:ea typeface="Lato Black" panose="020F0502020204030203" pitchFamily="34" charset="0"/>
            </a:endParaRP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251A1B8B-8D6F-7B47-8CAB-E10E23DA8B1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0431" y="1085311"/>
            <a:ext cx="11266714" cy="493713"/>
          </a:xfrm>
        </p:spPr>
        <p:txBody>
          <a:bodyPr lIns="91440" tIns="45720" rIns="91440" bIns="45720" anchor="t">
            <a:noAutofit/>
          </a:bodyPr>
          <a:lstStyle/>
          <a:p>
            <a:r>
              <a:rPr lang="fr-FR">
                <a:latin typeface="Calibri"/>
                <a:cs typeface="Calibri"/>
              </a:rPr>
              <a:t>Machine </a:t>
            </a:r>
            <a:r>
              <a:rPr lang="fr-FR" err="1">
                <a:latin typeface="Calibri"/>
                <a:cs typeface="Calibri"/>
              </a:rPr>
              <a:t>learning</a:t>
            </a:r>
            <a:r>
              <a:rPr lang="fr-FR">
                <a:latin typeface="Calibri"/>
                <a:cs typeface="Calibri"/>
              </a:rPr>
              <a:t> as a service</a:t>
            </a:r>
            <a:endParaRPr lang="fr-FR"/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E68C6A1D-4D73-D241-9CBE-F86C629FA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431" y="537976"/>
            <a:ext cx="11266714" cy="600075"/>
          </a:xfrm>
        </p:spPr>
        <p:txBody>
          <a:bodyPr/>
          <a:lstStyle/>
          <a:p>
            <a:r>
              <a:rPr lang="fr-FR" err="1">
                <a:latin typeface="Calibri"/>
                <a:ea typeface="Adobe Fan Heiti Std B"/>
                <a:cs typeface="Calibri"/>
              </a:rPr>
              <a:t>Two</a:t>
            </a:r>
            <a:r>
              <a:rPr lang="fr-FR">
                <a:latin typeface="Calibri"/>
                <a:ea typeface="Adobe Fan Heiti Std B"/>
                <a:cs typeface="Calibri"/>
              </a:rPr>
              <a:t> </a:t>
            </a:r>
            <a:r>
              <a:rPr lang="fr-FR" err="1">
                <a:latin typeface="Calibri"/>
                <a:ea typeface="Adobe Fan Heiti Std B"/>
                <a:cs typeface="Calibri"/>
              </a:rPr>
              <a:t>approaches</a:t>
            </a:r>
            <a:endParaRPr lang="fr-FR" err="1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C6E21A41-0B52-49E2-AE41-B204913FDFF7}"/>
              </a:ext>
            </a:extLst>
          </p:cNvPr>
          <p:cNvSpPr/>
          <p:nvPr/>
        </p:nvSpPr>
        <p:spPr>
          <a:xfrm>
            <a:off x="4088218" y="2156637"/>
            <a:ext cx="5989673" cy="295053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6C9956E8-2F87-4C67-8614-36BC6D7D6A14}"/>
              </a:ext>
            </a:extLst>
          </p:cNvPr>
          <p:cNvSpPr/>
          <p:nvPr/>
        </p:nvSpPr>
        <p:spPr>
          <a:xfrm>
            <a:off x="260497" y="2262963"/>
            <a:ext cx="2197394" cy="212651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3" descr="A picture containing light, projector&#10;&#10;Description automatically generated">
            <a:extLst>
              <a:ext uri="{FF2B5EF4-FFF2-40B4-BE49-F238E27FC236}">
                <a16:creationId xmlns:a16="http://schemas.microsoft.com/office/drawing/2014/main" id="{1041526D-CE9C-4305-B58C-C9F47303F1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323" y="2901138"/>
            <a:ext cx="1175563" cy="949399"/>
          </a:xfrm>
          <a:prstGeom prst="rect">
            <a:avLst/>
          </a:prstGeom>
        </p:spPr>
      </p:pic>
      <p:sp>
        <p:nvSpPr>
          <p:cNvPr id="32" name="Arrow: Right 31">
            <a:extLst>
              <a:ext uri="{FF2B5EF4-FFF2-40B4-BE49-F238E27FC236}">
                <a16:creationId xmlns:a16="http://schemas.microsoft.com/office/drawing/2014/main" id="{160AD20E-2657-42B0-A4F3-9B23AA78DA00}"/>
              </a:ext>
            </a:extLst>
          </p:cNvPr>
          <p:cNvSpPr/>
          <p:nvPr/>
        </p:nvSpPr>
        <p:spPr>
          <a:xfrm>
            <a:off x="2576516" y="3434777"/>
            <a:ext cx="1373372" cy="292395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0579F10-1243-4F1D-B3C2-25EFAE8D914B}"/>
              </a:ext>
            </a:extLst>
          </p:cNvPr>
          <p:cNvSpPr txBox="1"/>
          <p:nvPr/>
        </p:nvSpPr>
        <p:spPr>
          <a:xfrm>
            <a:off x="2802786" y="3166066"/>
            <a:ext cx="91794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Image</a:t>
            </a:r>
          </a:p>
          <a:p>
            <a:pPr algn="l"/>
            <a:endParaRPr lang="en-US">
              <a:cs typeface="Calibri" panose="020F0502020204030204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B2E529C-EDDC-42CC-AEE7-0260DBFCCD95}"/>
              </a:ext>
            </a:extLst>
          </p:cNvPr>
          <p:cNvSpPr txBox="1"/>
          <p:nvPr/>
        </p:nvSpPr>
        <p:spPr>
          <a:xfrm rot="-780000">
            <a:off x="4698926" y="3511624"/>
            <a:ext cx="1688804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/>
              <a:t>3 people detected</a:t>
            </a:r>
            <a:endParaRPr lang="en-US" sz="1400">
              <a:cs typeface="Calibri"/>
            </a:endParaRPr>
          </a:p>
        </p:txBody>
      </p: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0AE0C341-4562-4FF2-9C5F-39C215CAD627}"/>
              </a:ext>
            </a:extLst>
          </p:cNvPr>
          <p:cNvSpPr/>
          <p:nvPr/>
        </p:nvSpPr>
        <p:spPr>
          <a:xfrm rot="20760000">
            <a:off x="4743388" y="3174583"/>
            <a:ext cx="1054395" cy="186070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" name="Picture 11" descr="A picture containing logo&#10;&#10;Description automatically generated">
            <a:extLst>
              <a:ext uri="{FF2B5EF4-FFF2-40B4-BE49-F238E27FC236}">
                <a16:creationId xmlns:a16="http://schemas.microsoft.com/office/drawing/2014/main" id="{1876D766-4B84-4F28-81E7-F3EEDFE3E94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712" t="14407" r="12712" b="27966"/>
          <a:stretch/>
        </p:blipFill>
        <p:spPr>
          <a:xfrm>
            <a:off x="6718004" y="2261191"/>
            <a:ext cx="783688" cy="605577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44F83480-9803-4E75-9B7A-FAC863895031}"/>
              </a:ext>
            </a:extLst>
          </p:cNvPr>
          <p:cNvSpPr txBox="1"/>
          <p:nvPr/>
        </p:nvSpPr>
        <p:spPr>
          <a:xfrm>
            <a:off x="330717" y="1916740"/>
            <a:ext cx="838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Street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33C3A9E-201C-4792-B0A3-E458CF0C88FD}"/>
              </a:ext>
            </a:extLst>
          </p:cNvPr>
          <p:cNvSpPr txBox="1"/>
          <p:nvPr/>
        </p:nvSpPr>
        <p:spPr>
          <a:xfrm>
            <a:off x="4202740" y="1819274"/>
            <a:ext cx="151159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err="1"/>
              <a:t>Fiware</a:t>
            </a:r>
            <a:r>
              <a:rPr lang="en-US"/>
              <a:t> Cloud</a:t>
            </a:r>
          </a:p>
        </p:txBody>
      </p:sp>
      <p:pic>
        <p:nvPicPr>
          <p:cNvPr id="47" name="Picture 47">
            <a:extLst>
              <a:ext uri="{FF2B5EF4-FFF2-40B4-BE49-F238E27FC236}">
                <a16:creationId xmlns:a16="http://schemas.microsoft.com/office/drawing/2014/main" id="{6683D4E3-CF2A-4176-836B-90C8979F63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8284" y="2841469"/>
            <a:ext cx="2743200" cy="590270"/>
          </a:xfrm>
          <a:prstGeom prst="rect">
            <a:avLst/>
          </a:prstGeom>
        </p:spPr>
      </p:pic>
      <p:pic>
        <p:nvPicPr>
          <p:cNvPr id="48" name="Picture 48" descr="Text&#10;&#10;Description automatically generated">
            <a:extLst>
              <a:ext uri="{FF2B5EF4-FFF2-40B4-BE49-F238E27FC236}">
                <a16:creationId xmlns:a16="http://schemas.microsoft.com/office/drawing/2014/main" id="{4AB72B19-B2CC-4478-B876-927754CC301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3894" r="25453" b="-1370"/>
          <a:stretch/>
        </p:blipFill>
        <p:spPr>
          <a:xfrm>
            <a:off x="4128644" y="3262866"/>
            <a:ext cx="556164" cy="731049"/>
          </a:xfrm>
          <a:prstGeom prst="rect">
            <a:avLst/>
          </a:prstGeom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7D41CF00-3F60-42E3-A05D-C39002683CCE}"/>
              </a:ext>
            </a:extLst>
          </p:cNvPr>
          <p:cNvSpPr txBox="1"/>
          <p:nvPr/>
        </p:nvSpPr>
        <p:spPr>
          <a:xfrm rot="20880000">
            <a:off x="4736139" y="2932800"/>
            <a:ext cx="962246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/>
              <a:t>API Rest</a:t>
            </a:r>
            <a:endParaRPr lang="en-US" sz="1400">
              <a:cs typeface="Calibri"/>
            </a:endParaRPr>
          </a:p>
        </p:txBody>
      </p:sp>
      <p:sp>
        <p:nvSpPr>
          <p:cNvPr id="76" name="Arrow: Right 75">
            <a:extLst>
              <a:ext uri="{FF2B5EF4-FFF2-40B4-BE49-F238E27FC236}">
                <a16:creationId xmlns:a16="http://schemas.microsoft.com/office/drawing/2014/main" id="{75F5533A-C09D-44BC-A2A5-5A0277CD65B4}"/>
              </a:ext>
            </a:extLst>
          </p:cNvPr>
          <p:cNvSpPr/>
          <p:nvPr/>
        </p:nvSpPr>
        <p:spPr>
          <a:xfrm rot="9960000">
            <a:off x="4789462" y="3451030"/>
            <a:ext cx="1054395" cy="186070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Arrow: Curved Up 76">
            <a:extLst>
              <a:ext uri="{FF2B5EF4-FFF2-40B4-BE49-F238E27FC236}">
                <a16:creationId xmlns:a16="http://schemas.microsoft.com/office/drawing/2014/main" id="{B8D04801-ACD4-4D9B-BCB6-319362C1C82D}"/>
              </a:ext>
            </a:extLst>
          </p:cNvPr>
          <p:cNvSpPr/>
          <p:nvPr/>
        </p:nvSpPr>
        <p:spPr>
          <a:xfrm>
            <a:off x="4433528" y="4206241"/>
            <a:ext cx="4678324" cy="770858"/>
          </a:xfrm>
          <a:prstGeom prst="curvedUpArrow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78" name="Picture 23" descr="A picture containing light, projector&#10;&#10;Description automatically generated">
            <a:extLst>
              <a:ext uri="{FF2B5EF4-FFF2-40B4-BE49-F238E27FC236}">
                <a16:creationId xmlns:a16="http://schemas.microsoft.com/office/drawing/2014/main" id="{8A0E4EFA-5852-4477-915E-EE8571D9C5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0717" y="4690952"/>
            <a:ext cx="705959" cy="568399"/>
          </a:xfrm>
          <a:prstGeom prst="rect">
            <a:avLst/>
          </a:prstGeom>
        </p:spPr>
      </p:pic>
      <p:pic>
        <p:nvPicPr>
          <p:cNvPr id="79" name="Picture 23" descr="A picture containing light, projector&#10;&#10;Description automatically generated">
            <a:extLst>
              <a:ext uri="{FF2B5EF4-FFF2-40B4-BE49-F238E27FC236}">
                <a16:creationId xmlns:a16="http://schemas.microsoft.com/office/drawing/2014/main" id="{67923C76-71FE-4DA3-92DE-F71411FFC6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0810" y="5532696"/>
            <a:ext cx="705959" cy="568399"/>
          </a:xfrm>
          <a:prstGeom prst="rect">
            <a:avLst/>
          </a:prstGeom>
        </p:spPr>
      </p:pic>
      <p:pic>
        <p:nvPicPr>
          <p:cNvPr id="80" name="Picture 23" descr="A picture containing light, projector&#10;&#10;Description automatically generated">
            <a:extLst>
              <a:ext uri="{FF2B5EF4-FFF2-40B4-BE49-F238E27FC236}">
                <a16:creationId xmlns:a16="http://schemas.microsoft.com/office/drawing/2014/main" id="{0CCE8BE5-85C1-4872-A4AA-547A3C7BCC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7670" y="1864463"/>
            <a:ext cx="705959" cy="568399"/>
          </a:xfrm>
          <a:prstGeom prst="rect">
            <a:avLst/>
          </a:prstGeom>
        </p:spPr>
      </p:pic>
      <p:sp>
        <p:nvSpPr>
          <p:cNvPr id="81" name="Arrow: Right 80">
            <a:extLst>
              <a:ext uri="{FF2B5EF4-FFF2-40B4-BE49-F238E27FC236}">
                <a16:creationId xmlns:a16="http://schemas.microsoft.com/office/drawing/2014/main" id="{E02331F7-EDF1-4C2C-8A09-AF90BD068C68}"/>
              </a:ext>
            </a:extLst>
          </p:cNvPr>
          <p:cNvSpPr/>
          <p:nvPr/>
        </p:nvSpPr>
        <p:spPr>
          <a:xfrm rot="1440000">
            <a:off x="3581071" y="2383725"/>
            <a:ext cx="478467" cy="230372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Arrow: Right 81">
            <a:extLst>
              <a:ext uri="{FF2B5EF4-FFF2-40B4-BE49-F238E27FC236}">
                <a16:creationId xmlns:a16="http://schemas.microsoft.com/office/drawing/2014/main" id="{7B6DD81E-ECB4-46C5-BD2C-B1E2875DCEC9}"/>
              </a:ext>
            </a:extLst>
          </p:cNvPr>
          <p:cNvSpPr/>
          <p:nvPr/>
        </p:nvSpPr>
        <p:spPr>
          <a:xfrm rot="18600000">
            <a:off x="4134520" y="5350413"/>
            <a:ext cx="531629" cy="239232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Arrow: Right 82">
            <a:extLst>
              <a:ext uri="{FF2B5EF4-FFF2-40B4-BE49-F238E27FC236}">
                <a16:creationId xmlns:a16="http://schemas.microsoft.com/office/drawing/2014/main" id="{E662C5CB-62F2-442F-804F-101B9F832C57}"/>
              </a:ext>
            </a:extLst>
          </p:cNvPr>
          <p:cNvSpPr/>
          <p:nvPr/>
        </p:nvSpPr>
        <p:spPr>
          <a:xfrm rot="20400000">
            <a:off x="3434543" y="4774482"/>
            <a:ext cx="531629" cy="239232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3" descr="Icon&#10;&#10;Description automatically generated">
            <a:extLst>
              <a:ext uri="{FF2B5EF4-FFF2-40B4-BE49-F238E27FC236}">
                <a16:creationId xmlns:a16="http://schemas.microsoft.com/office/drawing/2014/main" id="{46AFE58A-0BAC-433B-8066-60C69CA101D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73756" y="3424569"/>
            <a:ext cx="815163" cy="806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45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8" grpId="0" animBg="1"/>
      <p:bldP spid="74" grpId="0"/>
      <p:bldP spid="76" grpId="0" animBg="1"/>
      <p:bldP spid="77" grpId="0" animBg="1"/>
      <p:bldP spid="81" grpId="0" animBg="1"/>
      <p:bldP spid="82" grpId="0" animBg="1"/>
      <p:bldP spid="83" grpId="0" animBg="1"/>
    </p:bldLst>
  </p:timing>
</p:sld>
</file>

<file path=ppt/theme/theme1.xml><?xml version="1.0" encoding="utf-8"?>
<a:theme xmlns:a="http://schemas.openxmlformats.org/drawingml/2006/main" name="Thème Office">
  <a:themeElements>
    <a:clrScheme name="EGM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E3B8A"/>
      </a:accent1>
      <a:accent2>
        <a:srgbClr val="099034"/>
      </a:accent2>
      <a:accent3>
        <a:srgbClr val="A5A5A5"/>
      </a:accent3>
      <a:accent4>
        <a:srgbClr val="8EC23F"/>
      </a:accent4>
      <a:accent5>
        <a:srgbClr val="EB812A"/>
      </a:accent5>
      <a:accent6>
        <a:srgbClr val="040E4B"/>
      </a:accent6>
      <a:hlink>
        <a:srgbClr val="099034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́sentation EGM 2020.potx" id="{DC33224A-C92C-4B20-BAE9-02EE1BB73AA0}" vid="{474DFA12-5DA1-4CB4-B891-0952BFD7E379}"/>
    </a:ext>
  </a:extLst>
</a:theme>
</file>

<file path=ppt/theme/theme2.xml><?xml version="1.0" encoding="utf-8"?>
<a:theme xmlns:a="http://schemas.openxmlformats.org/drawingml/2006/main" name="1_Thème Office">
  <a:themeElements>
    <a:clrScheme name="EGM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E3B8A"/>
      </a:accent1>
      <a:accent2>
        <a:srgbClr val="099034"/>
      </a:accent2>
      <a:accent3>
        <a:srgbClr val="A5A5A5"/>
      </a:accent3>
      <a:accent4>
        <a:srgbClr val="8EC23F"/>
      </a:accent4>
      <a:accent5>
        <a:srgbClr val="EB812A"/>
      </a:accent5>
      <a:accent6>
        <a:srgbClr val="040E4B"/>
      </a:accent6>
      <a:hlink>
        <a:srgbClr val="099034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́sentation EGM 2020.potx" id="{DC33224A-C92C-4B20-BAE9-02EE1BB73AA0}" vid="{B4866596-2DB0-43A8-BB13-15A4D72E8C9F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4</Slides>
  <Notes>0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Thème Office</vt:lpstr>
      <vt:lpstr>1_Thème Office</vt:lpstr>
      <vt:lpstr>MlaaS for Image analysis</vt:lpstr>
      <vt:lpstr>Real Life example: Social distancing</vt:lpstr>
      <vt:lpstr>Two approaches</vt:lpstr>
      <vt:lpstr>Two approaches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Titre principal</dc:title>
  <dc:creator>Microsoft Office User</dc:creator>
  <cp:revision>1</cp:revision>
  <dcterms:created xsi:type="dcterms:W3CDTF">2020-09-16T09:07:00Z</dcterms:created>
  <dcterms:modified xsi:type="dcterms:W3CDTF">2021-05-11T07:33:13Z</dcterms:modified>
</cp:coreProperties>
</file>