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firstSlideNum="0"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6858000" cx="12192000"/>
  <p:notesSz cx="7099300" cy="10234600"/>
  <p:embeddedFontLst>
    <p:embeddedFont>
      <p:font typeface="Poppins"/>
      <p:regular r:id="rId50"/>
      <p:bold r:id="rId51"/>
      <p:italic r:id="rId52"/>
      <p:boldItalic r:id="rId53"/>
    </p:embeddedFont>
    <p:embeddedFont>
      <p:font typeface="Helvetica Neue"/>
      <p:regular r:id="rId54"/>
      <p:bold r:id="rId55"/>
      <p:italic r:id="rId56"/>
      <p:boldItalic r:id="rId57"/>
    </p:embeddedFont>
    <p:embeddedFont>
      <p:font typeface="Roboto Mono"/>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B49AE3-8F63-4626-973F-880C88CB88E0}">
  <a:tblStyle styleId="{8EB49AE3-8F63-4626-973F-880C88CB88E0}"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9"/>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schemas.openxmlformats.org/officeDocument/2006/relationships/font" Target="fonts/RobotoMon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RobotoMono-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oppins-bold.fntdata"/><Relationship Id="rId50" Type="http://schemas.openxmlformats.org/officeDocument/2006/relationships/font" Target="fonts/Poppins-regular.fntdata"/><Relationship Id="rId53" Type="http://schemas.openxmlformats.org/officeDocument/2006/relationships/font" Target="fonts/Poppins-boldItalic.fntdata"/><Relationship Id="rId52" Type="http://schemas.openxmlformats.org/officeDocument/2006/relationships/font" Target="fonts/Poppins-italic.fntdata"/><Relationship Id="rId11" Type="http://schemas.openxmlformats.org/officeDocument/2006/relationships/slide" Target="slides/slide5.xml"/><Relationship Id="rId55" Type="http://schemas.openxmlformats.org/officeDocument/2006/relationships/font" Target="fonts/HelveticaNeue-bold.fntdata"/><Relationship Id="rId10" Type="http://schemas.openxmlformats.org/officeDocument/2006/relationships/slide" Target="slides/slide4.xml"/><Relationship Id="rId54" Type="http://schemas.openxmlformats.org/officeDocument/2006/relationships/font" Target="fonts/HelveticaNeue-regular.fntdata"/><Relationship Id="rId13" Type="http://schemas.openxmlformats.org/officeDocument/2006/relationships/slide" Target="slides/slide7.xml"/><Relationship Id="rId57" Type="http://schemas.openxmlformats.org/officeDocument/2006/relationships/font" Target="fonts/HelveticaNeue-boldItalic.fntdata"/><Relationship Id="rId12" Type="http://schemas.openxmlformats.org/officeDocument/2006/relationships/slide" Target="slides/slide6.xml"/><Relationship Id="rId56" Type="http://schemas.openxmlformats.org/officeDocument/2006/relationships/font" Target="fonts/HelveticaNeue-italic.fntdata"/><Relationship Id="rId15" Type="http://schemas.openxmlformats.org/officeDocument/2006/relationships/slide" Target="slides/slide9.xml"/><Relationship Id="rId59" Type="http://schemas.openxmlformats.org/officeDocument/2006/relationships/font" Target="fonts/RobotoMono-bold.fntdata"/><Relationship Id="rId14" Type="http://schemas.openxmlformats.org/officeDocument/2006/relationships/slide" Target="slides/slide8.xml"/><Relationship Id="rId58" Type="http://schemas.openxmlformats.org/officeDocument/2006/relationships/font" Target="fonts/RobotoMono-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4988" cy="511175"/>
          </a:xfrm>
          <a:prstGeom prst="rect">
            <a:avLst/>
          </a:prstGeom>
          <a:noFill/>
          <a:ln>
            <a:noFill/>
          </a:ln>
        </p:spPr>
        <p:txBody>
          <a:bodyPr anchorCtr="0" anchor="ctr" bIns="47875" lIns="95775" spcFirstLastPara="1" rIns="95775" wrap="square" tIns="4787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2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024313" y="0"/>
            <a:ext cx="3074987" cy="511175"/>
          </a:xfrm>
          <a:prstGeom prst="rect">
            <a:avLst/>
          </a:prstGeom>
          <a:noFill/>
          <a:ln>
            <a:noFill/>
          </a:ln>
        </p:spPr>
        <p:txBody>
          <a:bodyPr anchorCtr="0" anchor="ctr" bIns="47875" lIns="95775" spcFirstLastPara="1" rIns="95775" wrap="square" tIns="47875">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2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46150" y="4862513"/>
            <a:ext cx="5207000" cy="4605337"/>
          </a:xfrm>
          <a:prstGeom prst="rect">
            <a:avLst/>
          </a:prstGeom>
          <a:noFill/>
          <a:ln>
            <a:noFill/>
          </a:ln>
        </p:spPr>
        <p:txBody>
          <a:bodyPr anchorCtr="0" anchor="t" bIns="47875" lIns="95775" spcFirstLastPara="1" rIns="95775" wrap="square" tIns="47875">
            <a:noAutofit/>
          </a:bodyPr>
          <a:lstStyle>
            <a:lvl1pPr indent="-228600" lvl="0" marL="4572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1pPr>
            <a:lvl2pPr indent="-228600" lvl="1" marL="9144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2pPr>
            <a:lvl3pPr indent="-228600" lvl="2" marL="13716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3pPr>
            <a:lvl4pPr indent="-228600" lvl="3" marL="18288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4pPr>
            <a:lvl5pPr indent="-228600" lvl="4" marL="22860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23438"/>
            <a:ext cx="3074988" cy="511175"/>
          </a:xfrm>
          <a:prstGeom prst="rect">
            <a:avLst/>
          </a:prstGeom>
          <a:noFill/>
          <a:ln>
            <a:noFill/>
          </a:ln>
        </p:spPr>
        <p:txBody>
          <a:bodyPr anchorCtr="0" anchor="b" bIns="47875" lIns="95775" spcFirstLastPara="1" rIns="95775" wrap="square" tIns="4787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2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024313" y="9723438"/>
            <a:ext cx="3074987" cy="511175"/>
          </a:xfrm>
          <a:prstGeom prst="rect">
            <a:avLst/>
          </a:prstGeom>
          <a:noFill/>
          <a:ln>
            <a:noFill/>
          </a:ln>
        </p:spPr>
        <p:txBody>
          <a:bodyPr anchorCtr="0" anchor="b" bIns="47875" lIns="95775" spcFirstLastPara="1" rIns="95775" wrap="square" tIns="478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946150" y="4862513"/>
            <a:ext cx="5207000" cy="4605337"/>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88" name="Google Shape;88;p1:notes"/>
          <p:cNvSpPr/>
          <p:nvPr>
            <p:ph idx="2"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70cfc9a459_0_61: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162" name="Google Shape;162;g170cfc9a459_0_61: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70cfc9a459_0_69: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171" name="Google Shape;171;g170cfc9a459_0_69: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70cfc9a459_0_76: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179" name="Google Shape;179;g170cfc9a459_0_76: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70cfc9a459_0_83: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187" name="Google Shape;187;g170cfc9a459_0_83: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70cfc9a459_0_905: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200" name="Google Shape;200;g170cfc9a459_0_905: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70cfc9a459_0_306: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Clr>
                <a:schemeClr val="dk1"/>
              </a:buClr>
              <a:buSzPts val="1400"/>
              <a:buFont typeface="Arial"/>
              <a:buNone/>
            </a:pPr>
            <a:r>
              <a:t/>
            </a:r>
            <a:endParaRPr/>
          </a:p>
        </p:txBody>
      </p:sp>
      <p:sp>
        <p:nvSpPr>
          <p:cNvPr id="206" name="Google Shape;206;g170cfc9a459_0_306: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70cfc9a459_0_312: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Clr>
                <a:schemeClr val="dk1"/>
              </a:buClr>
              <a:buSzPts val="1400"/>
              <a:buFont typeface="Arial"/>
              <a:buNone/>
            </a:pPr>
            <a:r>
              <a:t/>
            </a:r>
            <a:endParaRPr/>
          </a:p>
        </p:txBody>
      </p:sp>
      <p:sp>
        <p:nvSpPr>
          <p:cNvPr id="213" name="Google Shape;213;g170cfc9a459_0_312: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70cfc9a459_0_318: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220" name="Google Shape;220;g170cfc9a459_0_318: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70cfc9a459_0_900: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234" name="Google Shape;234;g170cfc9a459_0_900: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70cfc9a459_0_11: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Clr>
                <a:schemeClr val="dk1"/>
              </a:buClr>
              <a:buSzPts val="1400"/>
              <a:buFont typeface="Arial"/>
              <a:buNone/>
            </a:pPr>
            <a:r>
              <a:t/>
            </a:r>
            <a:endParaRPr/>
          </a:p>
        </p:txBody>
      </p:sp>
      <p:sp>
        <p:nvSpPr>
          <p:cNvPr id="240" name="Google Shape;240;g170cfc9a459_0_11: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70cfc9a459_0_860: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Clr>
                <a:schemeClr val="dk1"/>
              </a:buClr>
              <a:buSzPts val="1400"/>
              <a:buFont typeface="Arial"/>
              <a:buNone/>
            </a:pPr>
            <a:r>
              <a:t/>
            </a:r>
            <a:endParaRPr/>
          </a:p>
        </p:txBody>
      </p:sp>
      <p:sp>
        <p:nvSpPr>
          <p:cNvPr id="94" name="Google Shape;94;g170cfc9a459_0_860: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70cfc9a459_0_95: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Clr>
                <a:schemeClr val="dk1"/>
              </a:buClr>
              <a:buSzPts val="1400"/>
              <a:buFont typeface="Arial"/>
              <a:buNone/>
            </a:pPr>
            <a:r>
              <a:t/>
            </a:r>
            <a:endParaRPr/>
          </a:p>
        </p:txBody>
      </p:sp>
      <p:sp>
        <p:nvSpPr>
          <p:cNvPr id="249" name="Google Shape;249;g170cfc9a459_0_95: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70cfc9a459_0_101: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Clr>
                <a:schemeClr val="dk1"/>
              </a:buClr>
              <a:buSzPts val="1400"/>
              <a:buFont typeface="Arial"/>
              <a:buNone/>
            </a:pPr>
            <a:r>
              <a:t/>
            </a:r>
            <a:endParaRPr/>
          </a:p>
        </p:txBody>
      </p:sp>
      <p:sp>
        <p:nvSpPr>
          <p:cNvPr id="256" name="Google Shape;256;g170cfc9a459_0_101: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70cfc9a459_0_107: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spcBef>
                <a:spcPts val="300"/>
              </a:spcBef>
              <a:spcAft>
                <a:spcPts val="0"/>
              </a:spcAft>
              <a:buClr>
                <a:schemeClr val="dk1"/>
              </a:buClr>
              <a:buSzPts val="1000"/>
              <a:buFont typeface="Arial"/>
              <a:buNone/>
            </a:pPr>
            <a:r>
              <a:t/>
            </a:r>
            <a:endParaRPr/>
          </a:p>
        </p:txBody>
      </p:sp>
      <p:sp>
        <p:nvSpPr>
          <p:cNvPr id="263" name="Google Shape;263;g170cfc9a459_0_107: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70cfc9a459_0_130: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spcBef>
                <a:spcPts val="300"/>
              </a:spcBef>
              <a:spcAft>
                <a:spcPts val="0"/>
              </a:spcAft>
              <a:buClr>
                <a:schemeClr val="dk1"/>
              </a:buClr>
              <a:buSzPts val="1000"/>
              <a:buFont typeface="Arial"/>
              <a:buNone/>
            </a:pPr>
            <a:r>
              <a:t/>
            </a:r>
            <a:endParaRPr/>
          </a:p>
        </p:txBody>
      </p:sp>
      <p:sp>
        <p:nvSpPr>
          <p:cNvPr id="287" name="Google Shape;287;g170cfc9a459_0_130: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70cfc9a459_0_154: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spcBef>
                <a:spcPts val="300"/>
              </a:spcBef>
              <a:spcAft>
                <a:spcPts val="0"/>
              </a:spcAft>
              <a:buClr>
                <a:schemeClr val="dk1"/>
              </a:buClr>
              <a:buSzPts val="1000"/>
              <a:buFont typeface="Arial"/>
              <a:buNone/>
            </a:pPr>
            <a:r>
              <a:t/>
            </a:r>
            <a:endParaRPr/>
          </a:p>
        </p:txBody>
      </p:sp>
      <p:sp>
        <p:nvSpPr>
          <p:cNvPr id="312" name="Google Shape;312;g170cfc9a459_0_154: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70cfc9a459_0_178: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spcBef>
                <a:spcPts val="300"/>
              </a:spcBef>
              <a:spcAft>
                <a:spcPts val="0"/>
              </a:spcAft>
              <a:buClr>
                <a:schemeClr val="dk1"/>
              </a:buClr>
              <a:buSzPts val="1000"/>
              <a:buFont typeface="Arial"/>
              <a:buNone/>
            </a:pPr>
            <a:r>
              <a:t/>
            </a:r>
            <a:endParaRPr/>
          </a:p>
        </p:txBody>
      </p:sp>
      <p:sp>
        <p:nvSpPr>
          <p:cNvPr id="337" name="Google Shape;337;g170cfc9a459_0_178: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70cfc9a459_0_203: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spcBef>
                <a:spcPts val="300"/>
              </a:spcBef>
              <a:spcAft>
                <a:spcPts val="0"/>
              </a:spcAft>
              <a:buClr>
                <a:schemeClr val="dk1"/>
              </a:buClr>
              <a:buSzPts val="1000"/>
              <a:buFont typeface="Arial"/>
              <a:buNone/>
            </a:pPr>
            <a:r>
              <a:t/>
            </a:r>
            <a:endParaRPr/>
          </a:p>
        </p:txBody>
      </p:sp>
      <p:sp>
        <p:nvSpPr>
          <p:cNvPr id="363" name="Google Shape;363;g170cfc9a459_0_203: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70cfc9a459_0_229: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spcBef>
                <a:spcPts val="300"/>
              </a:spcBef>
              <a:spcAft>
                <a:spcPts val="0"/>
              </a:spcAft>
              <a:buClr>
                <a:schemeClr val="dk1"/>
              </a:buClr>
              <a:buSzPts val="1000"/>
              <a:buFont typeface="Arial"/>
              <a:buNone/>
            </a:pPr>
            <a:r>
              <a:t/>
            </a:r>
            <a:endParaRPr/>
          </a:p>
        </p:txBody>
      </p:sp>
      <p:sp>
        <p:nvSpPr>
          <p:cNvPr id="390" name="Google Shape;390;g170cfc9a459_0_229: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70cfc9a459_0_254: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spcBef>
                <a:spcPts val="300"/>
              </a:spcBef>
              <a:spcAft>
                <a:spcPts val="0"/>
              </a:spcAft>
              <a:buClr>
                <a:schemeClr val="dk1"/>
              </a:buClr>
              <a:buSzPts val="1000"/>
              <a:buFont typeface="Arial"/>
              <a:buNone/>
            </a:pPr>
            <a:r>
              <a:t/>
            </a:r>
            <a:endParaRPr/>
          </a:p>
        </p:txBody>
      </p:sp>
      <p:sp>
        <p:nvSpPr>
          <p:cNvPr id="416" name="Google Shape;416;g170cfc9a459_0_254: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70cfc9a459_0_277: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spcBef>
                <a:spcPts val="300"/>
              </a:spcBef>
              <a:spcAft>
                <a:spcPts val="0"/>
              </a:spcAft>
              <a:buClr>
                <a:schemeClr val="dk1"/>
              </a:buClr>
              <a:buSzPts val="1000"/>
              <a:buFont typeface="Arial"/>
              <a:buNone/>
            </a:pPr>
            <a:r>
              <a:t/>
            </a:r>
            <a:endParaRPr/>
          </a:p>
        </p:txBody>
      </p:sp>
      <p:sp>
        <p:nvSpPr>
          <p:cNvPr id="440" name="Google Shape;440;g170cfc9a459_0_277: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946150" y="4862513"/>
            <a:ext cx="5207000" cy="4605337"/>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101" name="Google Shape;101;p2:notes"/>
          <p:cNvSpPr/>
          <p:nvPr>
            <p:ph idx="2"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70cfc9a459_0_331: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470" name="Google Shape;470;g170cfc9a459_0_331: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70cfc9a459_0_337: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477" name="Google Shape;477;g170cfc9a459_0_337: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70cfc9a459_0_343: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Clr>
                <a:schemeClr val="dk1"/>
              </a:buClr>
              <a:buSzPts val="1400"/>
              <a:buFont typeface="Arial"/>
              <a:buNone/>
            </a:pPr>
            <a:r>
              <a:t/>
            </a:r>
            <a:endParaRPr/>
          </a:p>
        </p:txBody>
      </p:sp>
      <p:sp>
        <p:nvSpPr>
          <p:cNvPr id="484" name="Google Shape;484;g170cfc9a459_0_343: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70cfc9a459_0_362: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493" name="Google Shape;493;g170cfc9a459_0_362: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70cfc9a459_0_389: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521" name="Google Shape;521;g170cfc9a459_0_389: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70cfc9a459_0_425: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549" name="Google Shape;549;g170cfc9a459_0_425: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70cfc9a459_0_416: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558" name="Google Shape;558;g170cfc9a459_0_416: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70cfc9a459_0_351: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570" name="Google Shape;570;g170cfc9a459_0_351: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70cfc9a459_1_0: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586" name="Google Shape;586;g170cfc9a459_1_0: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70cfc9a459_1_43: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598" name="Google Shape;598;g170cfc9a459_1_43: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70cfc9a459_0_17: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Clr>
                <a:schemeClr val="dk1"/>
              </a:buClr>
              <a:buSzPts val="1400"/>
              <a:buFont typeface="Arial"/>
              <a:buNone/>
            </a:pPr>
            <a:r>
              <a:t/>
            </a:r>
            <a:endParaRPr/>
          </a:p>
        </p:txBody>
      </p:sp>
      <p:sp>
        <p:nvSpPr>
          <p:cNvPr id="107" name="Google Shape;107;g170cfc9a459_0_17: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70cfc9a459_1_17: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Clr>
                <a:schemeClr val="dk1"/>
              </a:buClr>
              <a:buSzPts val="1400"/>
              <a:buFont typeface="Arial"/>
              <a:buNone/>
            </a:pPr>
            <a:r>
              <a:t/>
            </a:r>
            <a:endParaRPr/>
          </a:p>
        </p:txBody>
      </p:sp>
      <p:sp>
        <p:nvSpPr>
          <p:cNvPr id="604" name="Google Shape;604;g170cfc9a459_1_17: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170cfc9a459_1_31: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Clr>
                <a:schemeClr val="dk1"/>
              </a:buClr>
              <a:buSzPts val="1400"/>
              <a:buFont typeface="Arial"/>
              <a:buNone/>
            </a:pPr>
            <a:r>
              <a:t/>
            </a:r>
            <a:endParaRPr/>
          </a:p>
        </p:txBody>
      </p:sp>
      <p:sp>
        <p:nvSpPr>
          <p:cNvPr id="611" name="Google Shape;611;g170cfc9a459_1_31: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70cfc9a459_1_37: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Clr>
                <a:schemeClr val="dk1"/>
              </a:buClr>
              <a:buSzPts val="1400"/>
              <a:buFont typeface="Arial"/>
              <a:buNone/>
            </a:pPr>
            <a:r>
              <a:t/>
            </a:r>
            <a:endParaRPr/>
          </a:p>
        </p:txBody>
      </p:sp>
      <p:sp>
        <p:nvSpPr>
          <p:cNvPr id="618" name="Google Shape;618;g170cfc9a459_1_37: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5:notes"/>
          <p:cNvSpPr txBox="1"/>
          <p:nvPr>
            <p:ph idx="1" type="body"/>
          </p:nvPr>
        </p:nvSpPr>
        <p:spPr>
          <a:xfrm>
            <a:off x="946150" y="4862513"/>
            <a:ext cx="5207000" cy="4605337"/>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625" name="Google Shape;625;p5:notes"/>
          <p:cNvSpPr/>
          <p:nvPr>
            <p:ph idx="2"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70cfc9a459_0_26: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Clr>
                <a:schemeClr val="dk1"/>
              </a:buClr>
              <a:buSzPts val="1400"/>
              <a:buFont typeface="Arial"/>
              <a:buNone/>
            </a:pPr>
            <a:r>
              <a:t/>
            </a:r>
            <a:endParaRPr/>
          </a:p>
        </p:txBody>
      </p:sp>
      <p:sp>
        <p:nvSpPr>
          <p:cNvPr id="117" name="Google Shape;117;g170cfc9a459_0_26: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70cfc9a459_0_35: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Clr>
                <a:schemeClr val="dk1"/>
              </a:buClr>
              <a:buSzPts val="1400"/>
              <a:buFont typeface="Arial"/>
              <a:buNone/>
            </a:pPr>
            <a:r>
              <a:t/>
            </a:r>
            <a:endParaRPr/>
          </a:p>
        </p:txBody>
      </p:sp>
      <p:sp>
        <p:nvSpPr>
          <p:cNvPr id="127" name="Google Shape;127;g170cfc9a459_0_35: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70cfc9a459_0_43: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Clr>
                <a:schemeClr val="dk1"/>
              </a:buClr>
              <a:buSzPts val="1400"/>
              <a:buFont typeface="Arial"/>
              <a:buNone/>
            </a:pPr>
            <a:r>
              <a:t/>
            </a:r>
            <a:endParaRPr/>
          </a:p>
        </p:txBody>
      </p:sp>
      <p:sp>
        <p:nvSpPr>
          <p:cNvPr id="136" name="Google Shape;136;g170cfc9a459_0_43: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70cfc9a459_0_52: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Clr>
                <a:schemeClr val="dk1"/>
              </a:buClr>
              <a:buSzPts val="1400"/>
              <a:buFont typeface="Arial"/>
              <a:buNone/>
            </a:pPr>
            <a:r>
              <a:t/>
            </a:r>
            <a:endParaRPr/>
          </a:p>
        </p:txBody>
      </p:sp>
      <p:sp>
        <p:nvSpPr>
          <p:cNvPr id="146" name="Google Shape;146;g170cfc9a459_0_52: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70cfc9a459_0_890: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156" name="Google Shape;156;g170cfc9a459_0_890: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gi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www.infecar.es/" TargetMode="External"/><Relationship Id="rId3" Type="http://schemas.openxmlformats.org/officeDocument/2006/relationships/hyperlink" Target="https://twitter.com/hashtag/FIWARESummit?src=hashtag_click" TargetMode="External"/><Relationship Id="rId4" Type="http://schemas.openxmlformats.org/officeDocument/2006/relationships/hyperlink" Target="https://www.fiware.org/" TargetMode="External"/><Relationship Id="rId5" Type="http://schemas.openxmlformats.org/officeDocument/2006/relationships/image" Target="../media/image4.png"/><Relationship Id="rId6"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gi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gi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gi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gif"/></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type="title">
  <p:cSld name="TITLE">
    <p:bg>
      <p:bgPr>
        <a:solidFill>
          <a:srgbClr val="41B4C7"/>
        </a:solidFill>
      </p:bgPr>
    </p:bg>
    <p:spTree>
      <p:nvGrpSpPr>
        <p:cNvPr id="10" name="Shape 10"/>
        <p:cNvGrpSpPr/>
        <p:nvPr/>
      </p:nvGrpSpPr>
      <p:grpSpPr>
        <a:xfrm>
          <a:off x="0" y="0"/>
          <a:ext cx="0" cy="0"/>
          <a:chOff x="0" y="0"/>
          <a:chExt cx="0" cy="0"/>
        </a:xfrm>
      </p:grpSpPr>
      <p:cxnSp>
        <p:nvCxnSpPr>
          <p:cNvPr id="11" name="Google Shape;11;p2"/>
          <p:cNvCxnSpPr/>
          <p:nvPr/>
        </p:nvCxnSpPr>
        <p:spPr>
          <a:xfrm rot="10800000">
            <a:off x="561239" y="2368440"/>
            <a:ext cx="0" cy="3059927"/>
          </a:xfrm>
          <a:prstGeom prst="straightConnector1">
            <a:avLst/>
          </a:prstGeom>
          <a:noFill/>
          <a:ln cap="flat" cmpd="sng" w="38100">
            <a:solidFill>
              <a:srgbClr val="FFFFFF"/>
            </a:solidFill>
            <a:prstDash val="solid"/>
            <a:round/>
            <a:headEnd len="sm" w="sm" type="none"/>
            <a:tailEnd len="sm" w="sm" type="none"/>
          </a:ln>
        </p:spPr>
      </p:cxnSp>
      <p:sp>
        <p:nvSpPr>
          <p:cNvPr id="12" name="Google Shape;12;p2"/>
          <p:cNvSpPr txBox="1"/>
          <p:nvPr>
            <p:ph type="ctrTitle"/>
          </p:nvPr>
        </p:nvSpPr>
        <p:spPr>
          <a:xfrm>
            <a:off x="871141" y="2545694"/>
            <a:ext cx="9327015" cy="859295"/>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Clr>
                <a:srgbClr val="FFFFFF"/>
              </a:buClr>
              <a:buSzPts val="3200"/>
              <a:buFont typeface="Arial"/>
              <a:buNone/>
              <a:defRPr b="0" i="0" sz="3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4765"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765"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765"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765"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765"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765"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765"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765" u="none" cap="none" strike="noStrike">
                <a:solidFill>
                  <a:schemeClr val="dk1"/>
                </a:solidFill>
                <a:latin typeface="Calibri"/>
                <a:ea typeface="Calibri"/>
                <a:cs typeface="Calibri"/>
                <a:sym typeface="Calibri"/>
              </a:defRPr>
            </a:lvl9pPr>
          </a:lstStyle>
          <a:p/>
        </p:txBody>
      </p:sp>
      <p:sp>
        <p:nvSpPr>
          <p:cNvPr id="13" name="Google Shape;13;p2"/>
          <p:cNvSpPr txBox="1"/>
          <p:nvPr>
            <p:ph idx="1" type="subTitle"/>
          </p:nvPr>
        </p:nvSpPr>
        <p:spPr>
          <a:xfrm>
            <a:off x="871141" y="3898403"/>
            <a:ext cx="10363200" cy="92139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600"/>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1pPr>
            <a:lvl2pPr lvl="1" marR="0" rtl="0" algn="ctr">
              <a:spcBef>
                <a:spcPts val="607"/>
              </a:spcBef>
              <a:spcAft>
                <a:spcPts val="0"/>
              </a:spcAft>
              <a:buClr>
                <a:srgbClr val="888888"/>
              </a:buClr>
              <a:buSzPts val="3033"/>
              <a:buFont typeface="Arial"/>
              <a:buNone/>
              <a:defRPr b="0" i="0" sz="3033" u="none" cap="none" strike="noStrike">
                <a:solidFill>
                  <a:srgbClr val="888888"/>
                </a:solidFill>
                <a:latin typeface="Helvetica Neue"/>
                <a:ea typeface="Helvetica Neue"/>
                <a:cs typeface="Helvetica Neue"/>
                <a:sym typeface="Helvetica Neue"/>
              </a:defRPr>
            </a:lvl2pPr>
            <a:lvl3pPr lvl="2" marR="0" rtl="0" algn="ctr">
              <a:spcBef>
                <a:spcPts val="520"/>
              </a:spcBef>
              <a:spcAft>
                <a:spcPts val="0"/>
              </a:spcAft>
              <a:buClr>
                <a:srgbClr val="888888"/>
              </a:buClr>
              <a:buSzPts val="2599"/>
              <a:buFont typeface="Arial"/>
              <a:buNone/>
              <a:defRPr b="0" i="0" sz="2599" u="none" cap="none" strike="noStrike">
                <a:solidFill>
                  <a:srgbClr val="888888"/>
                </a:solidFill>
                <a:latin typeface="Helvetica Neue"/>
                <a:ea typeface="Helvetica Neue"/>
                <a:cs typeface="Helvetica Neue"/>
                <a:sym typeface="Helvetica Neue"/>
              </a:defRPr>
            </a:lvl3pPr>
            <a:lvl4pPr lvl="3" marR="0" rtl="0" algn="ctr">
              <a:spcBef>
                <a:spcPts val="433"/>
              </a:spcBef>
              <a:spcAft>
                <a:spcPts val="0"/>
              </a:spcAft>
              <a:buClr>
                <a:srgbClr val="888888"/>
              </a:buClr>
              <a:buSzPts val="2167"/>
              <a:buFont typeface="Arial"/>
              <a:buNone/>
              <a:defRPr b="0" i="0" sz="2167" u="none" cap="none" strike="noStrike">
                <a:solidFill>
                  <a:srgbClr val="888888"/>
                </a:solidFill>
                <a:latin typeface="Helvetica Neue"/>
                <a:ea typeface="Helvetica Neue"/>
                <a:cs typeface="Helvetica Neue"/>
                <a:sym typeface="Helvetica Neue"/>
              </a:defRPr>
            </a:lvl4pPr>
            <a:lvl5pPr lvl="4" marR="0" rtl="0" algn="ctr">
              <a:spcBef>
                <a:spcPts val="433"/>
              </a:spcBef>
              <a:spcAft>
                <a:spcPts val="0"/>
              </a:spcAft>
              <a:buClr>
                <a:srgbClr val="888888"/>
              </a:buClr>
              <a:buSzPts val="2167"/>
              <a:buFont typeface="Arial"/>
              <a:buNone/>
              <a:defRPr b="0" i="0" sz="2167" u="none" cap="none" strike="noStrike">
                <a:solidFill>
                  <a:srgbClr val="888888"/>
                </a:solidFill>
                <a:latin typeface="Helvetica Neue"/>
                <a:ea typeface="Helvetica Neue"/>
                <a:cs typeface="Helvetica Neue"/>
                <a:sym typeface="Helvetica Neue"/>
              </a:defRPr>
            </a:lvl5pPr>
            <a:lvl6pPr lvl="5" marR="0" rtl="0" algn="ctr">
              <a:spcBef>
                <a:spcPts val="433"/>
              </a:spcBef>
              <a:spcAft>
                <a:spcPts val="0"/>
              </a:spcAft>
              <a:buClr>
                <a:srgbClr val="888888"/>
              </a:buClr>
              <a:buSzPts val="2167"/>
              <a:buFont typeface="Arial"/>
              <a:buNone/>
              <a:defRPr b="0" i="0" sz="2167" u="none" cap="none" strike="noStrike">
                <a:solidFill>
                  <a:srgbClr val="888888"/>
                </a:solidFill>
                <a:latin typeface="Calibri"/>
                <a:ea typeface="Calibri"/>
                <a:cs typeface="Calibri"/>
                <a:sym typeface="Calibri"/>
              </a:defRPr>
            </a:lvl6pPr>
            <a:lvl7pPr lvl="6" marR="0" rtl="0" algn="ctr">
              <a:spcBef>
                <a:spcPts val="433"/>
              </a:spcBef>
              <a:spcAft>
                <a:spcPts val="0"/>
              </a:spcAft>
              <a:buClr>
                <a:srgbClr val="888888"/>
              </a:buClr>
              <a:buSzPts val="2167"/>
              <a:buFont typeface="Arial"/>
              <a:buNone/>
              <a:defRPr b="0" i="0" sz="2167" u="none" cap="none" strike="noStrike">
                <a:solidFill>
                  <a:srgbClr val="888888"/>
                </a:solidFill>
                <a:latin typeface="Calibri"/>
                <a:ea typeface="Calibri"/>
                <a:cs typeface="Calibri"/>
                <a:sym typeface="Calibri"/>
              </a:defRPr>
            </a:lvl7pPr>
            <a:lvl8pPr lvl="7" marR="0" rtl="0" algn="ctr">
              <a:spcBef>
                <a:spcPts val="433"/>
              </a:spcBef>
              <a:spcAft>
                <a:spcPts val="0"/>
              </a:spcAft>
              <a:buClr>
                <a:srgbClr val="888888"/>
              </a:buClr>
              <a:buSzPts val="2167"/>
              <a:buFont typeface="Arial"/>
              <a:buNone/>
              <a:defRPr b="0" i="0" sz="2167" u="none" cap="none" strike="noStrike">
                <a:solidFill>
                  <a:srgbClr val="888888"/>
                </a:solidFill>
                <a:latin typeface="Calibri"/>
                <a:ea typeface="Calibri"/>
                <a:cs typeface="Calibri"/>
                <a:sym typeface="Calibri"/>
              </a:defRPr>
            </a:lvl8pPr>
            <a:lvl9pPr lvl="8" marR="0" rtl="0" algn="ctr">
              <a:spcBef>
                <a:spcPts val="433"/>
              </a:spcBef>
              <a:spcAft>
                <a:spcPts val="0"/>
              </a:spcAft>
              <a:buClr>
                <a:srgbClr val="888888"/>
              </a:buClr>
              <a:buSzPts val="2167"/>
              <a:buFont typeface="Arial"/>
              <a:buNone/>
              <a:defRPr b="0" i="0" sz="2167" u="none" cap="none" strike="noStrike">
                <a:solidFill>
                  <a:srgbClr val="888888"/>
                </a:solidFill>
                <a:latin typeface="Calibri"/>
                <a:ea typeface="Calibri"/>
                <a:cs typeface="Calibri"/>
                <a:sym typeface="Calibri"/>
              </a:defRPr>
            </a:lvl9pPr>
          </a:lstStyle>
          <a:p/>
        </p:txBody>
      </p:sp>
      <p:sp>
        <p:nvSpPr>
          <p:cNvPr id="14" name="Google Shape;14;p2"/>
          <p:cNvSpPr txBox="1"/>
          <p:nvPr>
            <p:ph idx="10" type="dt"/>
          </p:nvPr>
        </p:nvSpPr>
        <p:spPr>
          <a:xfrm>
            <a:off x="871141" y="6119013"/>
            <a:ext cx="2844798" cy="365124"/>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3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951"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51"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51"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51"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51"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51"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51"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51" u="none" cap="none" strike="noStrike">
                <a:solidFill>
                  <a:schemeClr val="dk1"/>
                </a:solidFill>
                <a:latin typeface="Calibri"/>
                <a:ea typeface="Calibri"/>
                <a:cs typeface="Calibri"/>
                <a:sym typeface="Calibri"/>
              </a:defRPr>
            </a:lvl9pPr>
          </a:lstStyle>
          <a:p/>
        </p:txBody>
      </p:sp>
      <p:pic>
        <p:nvPicPr>
          <p:cNvPr id="15" name="Google Shape;15;p2"/>
          <p:cNvPicPr preferRelativeResize="0"/>
          <p:nvPr/>
        </p:nvPicPr>
        <p:blipFill rotWithShape="1">
          <a:blip r:embed="rId2">
            <a:alphaModFix/>
          </a:blip>
          <a:srcRect b="19524" l="21655" r="21654" t="13698"/>
          <a:stretch/>
        </p:blipFill>
        <p:spPr>
          <a:xfrm>
            <a:off x="9063486" y="300513"/>
            <a:ext cx="2630456" cy="2189597"/>
          </a:xfrm>
          <a:prstGeom prst="rect">
            <a:avLst/>
          </a:prstGeom>
          <a:noFill/>
          <a:ln>
            <a:noFill/>
          </a:ln>
        </p:spPr>
      </p:pic>
      <p:pic>
        <p:nvPicPr>
          <p:cNvPr id="16" name="Google Shape;16;p2"/>
          <p:cNvPicPr preferRelativeResize="0"/>
          <p:nvPr/>
        </p:nvPicPr>
        <p:blipFill rotWithShape="1">
          <a:blip r:embed="rId3">
            <a:alphaModFix/>
          </a:blip>
          <a:srcRect b="0" l="0" r="0" t="0"/>
          <a:stretch/>
        </p:blipFill>
        <p:spPr>
          <a:xfrm>
            <a:off x="9437914" y="5876439"/>
            <a:ext cx="2256028" cy="70331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n blanco">
  <p:cSld name="1_En blanco">
    <p:spTree>
      <p:nvGrpSpPr>
        <p:cNvPr id="57" name="Shape 57"/>
        <p:cNvGrpSpPr/>
        <p:nvPr/>
      </p:nvGrpSpPr>
      <p:grpSpPr>
        <a:xfrm>
          <a:off x="0" y="0"/>
          <a:ext cx="0" cy="0"/>
          <a:chOff x="0" y="0"/>
          <a:chExt cx="0" cy="0"/>
        </a:xfrm>
      </p:grpSpPr>
      <p:cxnSp>
        <p:nvCxnSpPr>
          <p:cNvPr id="58" name="Google Shape;58;p11"/>
          <p:cNvCxnSpPr/>
          <p:nvPr/>
        </p:nvCxnSpPr>
        <p:spPr>
          <a:xfrm rot="10800000">
            <a:off x="782795" y="1786154"/>
            <a:ext cx="5088" cy="941869"/>
          </a:xfrm>
          <a:prstGeom prst="straightConnector1">
            <a:avLst/>
          </a:prstGeom>
          <a:noFill/>
          <a:ln cap="flat" cmpd="sng" w="38100">
            <a:solidFill>
              <a:srgbClr val="002E67"/>
            </a:solidFill>
            <a:prstDash val="solid"/>
            <a:round/>
            <a:headEnd len="sm" w="sm" type="none"/>
            <a:tailEnd len="sm" w="sm" type="none"/>
          </a:ln>
        </p:spPr>
      </p:cxnSp>
      <p:sp>
        <p:nvSpPr>
          <p:cNvPr id="59" name="Google Shape;59;p11"/>
          <p:cNvSpPr txBox="1"/>
          <p:nvPr/>
        </p:nvSpPr>
        <p:spPr>
          <a:xfrm>
            <a:off x="914400" y="1827439"/>
            <a:ext cx="2210862"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3200">
                <a:solidFill>
                  <a:srgbClr val="41B4C7"/>
                </a:solidFill>
                <a:latin typeface="Arial"/>
                <a:ea typeface="Arial"/>
                <a:cs typeface="Arial"/>
                <a:sym typeface="Arial"/>
              </a:rPr>
              <a:t>Thank you!</a:t>
            </a:r>
            <a:endParaRPr b="0" sz="3200">
              <a:solidFill>
                <a:srgbClr val="41B4C7"/>
              </a:solidFill>
              <a:latin typeface="Arial"/>
              <a:ea typeface="Arial"/>
              <a:cs typeface="Arial"/>
              <a:sym typeface="Arial"/>
            </a:endParaRPr>
          </a:p>
        </p:txBody>
      </p:sp>
      <p:sp>
        <p:nvSpPr>
          <p:cNvPr id="60" name="Google Shape;60;p11"/>
          <p:cNvSpPr txBox="1"/>
          <p:nvPr/>
        </p:nvSpPr>
        <p:spPr>
          <a:xfrm>
            <a:off x="914401" y="3251074"/>
            <a:ext cx="3424912"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lang="en-US" sz="2000">
                <a:solidFill>
                  <a:srgbClr val="002E67"/>
                </a:solidFill>
                <a:latin typeface="Arial"/>
                <a:ea typeface="Arial"/>
                <a:cs typeface="Arial"/>
                <a:sym typeface="Arial"/>
              </a:rPr>
              <a:t>http://fiware.org</a:t>
            </a:r>
            <a:endParaRPr b="0" sz="2000">
              <a:solidFill>
                <a:srgbClr val="002E67"/>
              </a:solidFill>
              <a:latin typeface="Arial"/>
              <a:ea typeface="Arial"/>
              <a:cs typeface="Arial"/>
              <a:sym typeface="Arial"/>
            </a:endParaRPr>
          </a:p>
          <a:p>
            <a:pPr indent="0" lvl="0" marL="0" marR="0" rtl="0" algn="l">
              <a:lnSpc>
                <a:spcPct val="100000"/>
              </a:lnSpc>
              <a:spcBef>
                <a:spcPts val="0"/>
              </a:spcBef>
              <a:spcAft>
                <a:spcPts val="0"/>
              </a:spcAft>
              <a:buNone/>
            </a:pPr>
            <a:r>
              <a:rPr b="0" lang="en-US" sz="2000">
                <a:solidFill>
                  <a:srgbClr val="002E67"/>
                </a:solidFill>
                <a:latin typeface="Arial"/>
                <a:ea typeface="Arial"/>
                <a:cs typeface="Arial"/>
                <a:sym typeface="Arial"/>
              </a:rPr>
              <a:t>Follow @FIWARE on Twitter</a:t>
            </a:r>
            <a:endParaRPr b="0" sz="2000">
              <a:solidFill>
                <a:srgbClr val="002E67"/>
              </a:solidFill>
              <a:latin typeface="Arial"/>
              <a:ea typeface="Arial"/>
              <a:cs typeface="Arial"/>
              <a:sym typeface="Arial"/>
            </a:endParaRPr>
          </a:p>
        </p:txBody>
      </p:sp>
      <p:pic>
        <p:nvPicPr>
          <p:cNvPr id="61" name="Google Shape;61;p11"/>
          <p:cNvPicPr preferRelativeResize="0"/>
          <p:nvPr/>
        </p:nvPicPr>
        <p:blipFill rotWithShape="1">
          <a:blip r:embed="rId2">
            <a:alphaModFix/>
          </a:blip>
          <a:srcRect b="13284" l="4618" r="3614" t="16507"/>
          <a:stretch/>
        </p:blipFill>
        <p:spPr>
          <a:xfrm>
            <a:off x="9512300" y="5985577"/>
            <a:ext cx="2095500" cy="49980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lank">
  <p:cSld name="6_Blank">
    <p:bg>
      <p:bgPr>
        <a:solidFill>
          <a:srgbClr val="5DC0CF"/>
        </a:solidFill>
      </p:bgPr>
    </p:bg>
    <p:spTree>
      <p:nvGrpSpPr>
        <p:cNvPr id="62" name="Shape 62"/>
        <p:cNvGrpSpPr/>
        <p:nvPr/>
      </p:nvGrpSpPr>
      <p:grpSpPr>
        <a:xfrm>
          <a:off x="0" y="0"/>
          <a:ext cx="0" cy="0"/>
          <a:chOff x="0" y="0"/>
          <a:chExt cx="0" cy="0"/>
        </a:xfrm>
      </p:grpSpPr>
      <p:sp>
        <p:nvSpPr>
          <p:cNvPr id="63" name="Google Shape;63;p12"/>
          <p:cNvSpPr txBox="1"/>
          <p:nvPr>
            <p:ph idx="12" type="sldNum"/>
          </p:nvPr>
        </p:nvSpPr>
        <p:spPr>
          <a:xfrm>
            <a:off x="5407286" y="6356361"/>
            <a:ext cx="1377433"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1" sz="1300">
                <a:solidFill>
                  <a:srgbClr val="D8D8D8"/>
                </a:solidFill>
                <a:latin typeface="Arial"/>
                <a:ea typeface="Arial"/>
                <a:cs typeface="Arial"/>
                <a:sym typeface="Arial"/>
              </a:defRPr>
            </a:lvl1pPr>
            <a:lvl2pPr indent="0" lvl="1" marL="0" marR="0" rtl="0" algn="ctr">
              <a:spcBef>
                <a:spcPts val="0"/>
              </a:spcBef>
              <a:spcAft>
                <a:spcPts val="0"/>
              </a:spcAft>
              <a:buNone/>
              <a:defRPr b="1" sz="1300">
                <a:solidFill>
                  <a:srgbClr val="D8D8D8"/>
                </a:solidFill>
                <a:latin typeface="Arial"/>
                <a:ea typeface="Arial"/>
                <a:cs typeface="Arial"/>
                <a:sym typeface="Arial"/>
              </a:defRPr>
            </a:lvl2pPr>
            <a:lvl3pPr indent="0" lvl="2" marL="0" marR="0" rtl="0" algn="ctr">
              <a:spcBef>
                <a:spcPts val="0"/>
              </a:spcBef>
              <a:spcAft>
                <a:spcPts val="0"/>
              </a:spcAft>
              <a:buNone/>
              <a:defRPr b="1" sz="1300">
                <a:solidFill>
                  <a:srgbClr val="D8D8D8"/>
                </a:solidFill>
                <a:latin typeface="Arial"/>
                <a:ea typeface="Arial"/>
                <a:cs typeface="Arial"/>
                <a:sym typeface="Arial"/>
              </a:defRPr>
            </a:lvl3pPr>
            <a:lvl4pPr indent="0" lvl="3" marL="0" marR="0" rtl="0" algn="ctr">
              <a:spcBef>
                <a:spcPts val="0"/>
              </a:spcBef>
              <a:spcAft>
                <a:spcPts val="0"/>
              </a:spcAft>
              <a:buNone/>
              <a:defRPr b="1" sz="1300">
                <a:solidFill>
                  <a:srgbClr val="D8D8D8"/>
                </a:solidFill>
                <a:latin typeface="Arial"/>
                <a:ea typeface="Arial"/>
                <a:cs typeface="Arial"/>
                <a:sym typeface="Arial"/>
              </a:defRPr>
            </a:lvl4pPr>
            <a:lvl5pPr indent="0" lvl="4" marL="0" marR="0" rtl="0" algn="ctr">
              <a:spcBef>
                <a:spcPts val="0"/>
              </a:spcBef>
              <a:spcAft>
                <a:spcPts val="0"/>
              </a:spcAft>
              <a:buNone/>
              <a:defRPr b="1" sz="1300">
                <a:solidFill>
                  <a:srgbClr val="D8D8D8"/>
                </a:solidFill>
                <a:latin typeface="Arial"/>
                <a:ea typeface="Arial"/>
                <a:cs typeface="Arial"/>
                <a:sym typeface="Arial"/>
              </a:defRPr>
            </a:lvl5pPr>
            <a:lvl6pPr indent="0" lvl="5" marL="0" marR="0" rtl="0" algn="ctr">
              <a:spcBef>
                <a:spcPts val="0"/>
              </a:spcBef>
              <a:spcAft>
                <a:spcPts val="0"/>
              </a:spcAft>
              <a:buNone/>
              <a:defRPr b="1" sz="1300">
                <a:solidFill>
                  <a:srgbClr val="D8D8D8"/>
                </a:solidFill>
                <a:latin typeface="Arial"/>
                <a:ea typeface="Arial"/>
                <a:cs typeface="Arial"/>
                <a:sym typeface="Arial"/>
              </a:defRPr>
            </a:lvl6pPr>
            <a:lvl7pPr indent="0" lvl="6" marL="0" marR="0" rtl="0" algn="ctr">
              <a:spcBef>
                <a:spcPts val="0"/>
              </a:spcBef>
              <a:spcAft>
                <a:spcPts val="0"/>
              </a:spcAft>
              <a:buNone/>
              <a:defRPr b="1" sz="1300">
                <a:solidFill>
                  <a:srgbClr val="D8D8D8"/>
                </a:solidFill>
                <a:latin typeface="Arial"/>
                <a:ea typeface="Arial"/>
                <a:cs typeface="Arial"/>
                <a:sym typeface="Arial"/>
              </a:defRPr>
            </a:lvl7pPr>
            <a:lvl8pPr indent="0" lvl="7" marL="0" marR="0" rtl="0" algn="ctr">
              <a:spcBef>
                <a:spcPts val="0"/>
              </a:spcBef>
              <a:spcAft>
                <a:spcPts val="0"/>
              </a:spcAft>
              <a:buNone/>
              <a:defRPr b="1" sz="1300">
                <a:solidFill>
                  <a:srgbClr val="D8D8D8"/>
                </a:solidFill>
                <a:latin typeface="Arial"/>
                <a:ea typeface="Arial"/>
                <a:cs typeface="Arial"/>
                <a:sym typeface="Arial"/>
              </a:defRPr>
            </a:lvl8pPr>
            <a:lvl9pPr indent="0" lvl="8" marL="0" marR="0" rtl="0" algn="ctr">
              <a:spcBef>
                <a:spcPts val="0"/>
              </a:spcBef>
              <a:spcAft>
                <a:spcPts val="0"/>
              </a:spcAft>
              <a:buNone/>
              <a:defRPr b="1" sz="1300">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64" name="Google Shape;64;p12"/>
          <p:cNvSpPr txBox="1"/>
          <p:nvPr>
            <p:ph type="title"/>
          </p:nvPr>
        </p:nvSpPr>
        <p:spPr>
          <a:xfrm>
            <a:off x="564897" y="287340"/>
            <a:ext cx="10492766" cy="100616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8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4765"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765"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765"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765"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765"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765"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765"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765" u="none" cap="none" strike="noStrike">
                <a:solidFill>
                  <a:schemeClr val="dk1"/>
                </a:solidFill>
                <a:latin typeface="Calibri"/>
                <a:ea typeface="Calibri"/>
                <a:cs typeface="Calibri"/>
                <a:sym typeface="Calibri"/>
              </a:defRPr>
            </a:lvl9pPr>
          </a:lstStyle>
          <a:p/>
        </p:txBody>
      </p:sp>
      <p:cxnSp>
        <p:nvCxnSpPr>
          <p:cNvPr id="65" name="Google Shape;65;p12"/>
          <p:cNvCxnSpPr/>
          <p:nvPr/>
        </p:nvCxnSpPr>
        <p:spPr>
          <a:xfrm rot="10800000">
            <a:off x="321958" y="279957"/>
            <a:ext cx="5088" cy="941869"/>
          </a:xfrm>
          <a:prstGeom prst="straightConnector1">
            <a:avLst/>
          </a:prstGeom>
          <a:noFill/>
          <a:ln cap="flat" cmpd="sng" w="38100">
            <a:solidFill>
              <a:schemeClr val="lt1"/>
            </a:solidFill>
            <a:prstDash val="solid"/>
            <a:round/>
            <a:headEnd len="sm" w="sm" type="none"/>
            <a:tailEnd len="sm" w="sm" type="none"/>
          </a:ln>
        </p:spPr>
      </p:cxnSp>
      <p:pic>
        <p:nvPicPr>
          <p:cNvPr id="66" name="Google Shape;66;p12"/>
          <p:cNvPicPr preferRelativeResize="0"/>
          <p:nvPr/>
        </p:nvPicPr>
        <p:blipFill rotWithShape="1">
          <a:blip r:embed="rId2">
            <a:alphaModFix/>
          </a:blip>
          <a:srcRect b="0" l="0" r="0" t="0"/>
          <a:stretch/>
        </p:blipFill>
        <p:spPr>
          <a:xfrm>
            <a:off x="9877528" y="6073230"/>
            <a:ext cx="1816413" cy="56626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p:cSld name="4_Blank">
    <p:bg>
      <p:bgPr>
        <a:solidFill>
          <a:srgbClr val="5DC0CF"/>
        </a:solidFill>
      </p:bgPr>
    </p:bg>
    <p:spTree>
      <p:nvGrpSpPr>
        <p:cNvPr id="67" name="Shape 67"/>
        <p:cNvGrpSpPr/>
        <p:nvPr/>
      </p:nvGrpSpPr>
      <p:grpSpPr>
        <a:xfrm>
          <a:off x="0" y="0"/>
          <a:ext cx="0" cy="0"/>
          <a:chOff x="0" y="0"/>
          <a:chExt cx="0" cy="0"/>
        </a:xfrm>
      </p:grpSpPr>
      <p:sp>
        <p:nvSpPr>
          <p:cNvPr id="68" name="Google Shape;68;p13"/>
          <p:cNvSpPr txBox="1"/>
          <p:nvPr>
            <p:ph idx="12" type="sldNum"/>
          </p:nvPr>
        </p:nvSpPr>
        <p:spPr>
          <a:xfrm>
            <a:off x="5407286" y="6356361"/>
            <a:ext cx="1377433"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1" sz="1300">
                <a:solidFill>
                  <a:srgbClr val="D8D8D8"/>
                </a:solidFill>
                <a:latin typeface="Arial"/>
                <a:ea typeface="Arial"/>
                <a:cs typeface="Arial"/>
                <a:sym typeface="Arial"/>
              </a:defRPr>
            </a:lvl1pPr>
            <a:lvl2pPr indent="0" lvl="1" marL="0" marR="0" rtl="0" algn="ctr">
              <a:spcBef>
                <a:spcPts val="0"/>
              </a:spcBef>
              <a:spcAft>
                <a:spcPts val="0"/>
              </a:spcAft>
              <a:buNone/>
              <a:defRPr b="1" sz="1300">
                <a:solidFill>
                  <a:srgbClr val="D8D8D8"/>
                </a:solidFill>
                <a:latin typeface="Arial"/>
                <a:ea typeface="Arial"/>
                <a:cs typeface="Arial"/>
                <a:sym typeface="Arial"/>
              </a:defRPr>
            </a:lvl2pPr>
            <a:lvl3pPr indent="0" lvl="2" marL="0" marR="0" rtl="0" algn="ctr">
              <a:spcBef>
                <a:spcPts val="0"/>
              </a:spcBef>
              <a:spcAft>
                <a:spcPts val="0"/>
              </a:spcAft>
              <a:buNone/>
              <a:defRPr b="1" sz="1300">
                <a:solidFill>
                  <a:srgbClr val="D8D8D8"/>
                </a:solidFill>
                <a:latin typeface="Arial"/>
                <a:ea typeface="Arial"/>
                <a:cs typeface="Arial"/>
                <a:sym typeface="Arial"/>
              </a:defRPr>
            </a:lvl3pPr>
            <a:lvl4pPr indent="0" lvl="3" marL="0" marR="0" rtl="0" algn="ctr">
              <a:spcBef>
                <a:spcPts val="0"/>
              </a:spcBef>
              <a:spcAft>
                <a:spcPts val="0"/>
              </a:spcAft>
              <a:buNone/>
              <a:defRPr b="1" sz="1300">
                <a:solidFill>
                  <a:srgbClr val="D8D8D8"/>
                </a:solidFill>
                <a:latin typeface="Arial"/>
                <a:ea typeface="Arial"/>
                <a:cs typeface="Arial"/>
                <a:sym typeface="Arial"/>
              </a:defRPr>
            </a:lvl4pPr>
            <a:lvl5pPr indent="0" lvl="4" marL="0" marR="0" rtl="0" algn="ctr">
              <a:spcBef>
                <a:spcPts val="0"/>
              </a:spcBef>
              <a:spcAft>
                <a:spcPts val="0"/>
              </a:spcAft>
              <a:buNone/>
              <a:defRPr b="1" sz="1300">
                <a:solidFill>
                  <a:srgbClr val="D8D8D8"/>
                </a:solidFill>
                <a:latin typeface="Arial"/>
                <a:ea typeface="Arial"/>
                <a:cs typeface="Arial"/>
                <a:sym typeface="Arial"/>
              </a:defRPr>
            </a:lvl5pPr>
            <a:lvl6pPr indent="0" lvl="5" marL="0" marR="0" rtl="0" algn="ctr">
              <a:spcBef>
                <a:spcPts val="0"/>
              </a:spcBef>
              <a:spcAft>
                <a:spcPts val="0"/>
              </a:spcAft>
              <a:buNone/>
              <a:defRPr b="1" sz="1300">
                <a:solidFill>
                  <a:srgbClr val="D8D8D8"/>
                </a:solidFill>
                <a:latin typeface="Arial"/>
                <a:ea typeface="Arial"/>
                <a:cs typeface="Arial"/>
                <a:sym typeface="Arial"/>
              </a:defRPr>
            </a:lvl6pPr>
            <a:lvl7pPr indent="0" lvl="6" marL="0" marR="0" rtl="0" algn="ctr">
              <a:spcBef>
                <a:spcPts val="0"/>
              </a:spcBef>
              <a:spcAft>
                <a:spcPts val="0"/>
              </a:spcAft>
              <a:buNone/>
              <a:defRPr b="1" sz="1300">
                <a:solidFill>
                  <a:srgbClr val="D8D8D8"/>
                </a:solidFill>
                <a:latin typeface="Arial"/>
                <a:ea typeface="Arial"/>
                <a:cs typeface="Arial"/>
                <a:sym typeface="Arial"/>
              </a:defRPr>
            </a:lvl7pPr>
            <a:lvl8pPr indent="0" lvl="7" marL="0" marR="0" rtl="0" algn="ctr">
              <a:spcBef>
                <a:spcPts val="0"/>
              </a:spcBef>
              <a:spcAft>
                <a:spcPts val="0"/>
              </a:spcAft>
              <a:buNone/>
              <a:defRPr b="1" sz="1300">
                <a:solidFill>
                  <a:srgbClr val="D8D8D8"/>
                </a:solidFill>
                <a:latin typeface="Arial"/>
                <a:ea typeface="Arial"/>
                <a:cs typeface="Arial"/>
                <a:sym typeface="Arial"/>
              </a:defRPr>
            </a:lvl8pPr>
            <a:lvl9pPr indent="0" lvl="8" marL="0" marR="0" rtl="0" algn="ctr">
              <a:spcBef>
                <a:spcPts val="0"/>
              </a:spcBef>
              <a:spcAft>
                <a:spcPts val="0"/>
              </a:spcAft>
              <a:buNone/>
              <a:defRPr b="1" sz="1300">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69" name="Google Shape;69;p13"/>
          <p:cNvPicPr preferRelativeResize="0"/>
          <p:nvPr/>
        </p:nvPicPr>
        <p:blipFill rotWithShape="1">
          <a:blip r:embed="rId2">
            <a:alphaModFix/>
          </a:blip>
          <a:srcRect b="0" l="0" r="0" t="0"/>
          <a:stretch/>
        </p:blipFill>
        <p:spPr>
          <a:xfrm>
            <a:off x="9877528" y="6073230"/>
            <a:ext cx="1816413" cy="56626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En blanco">
  <p:cSld name="2_En blanco">
    <p:spTree>
      <p:nvGrpSpPr>
        <p:cNvPr id="70" name="Shape 70"/>
        <p:cNvGrpSpPr/>
        <p:nvPr/>
      </p:nvGrpSpPr>
      <p:grpSpPr>
        <a:xfrm>
          <a:off x="0" y="0"/>
          <a:ext cx="0" cy="0"/>
          <a:chOff x="0" y="0"/>
          <a:chExt cx="0" cy="0"/>
        </a:xfrm>
      </p:grpSpPr>
      <p:sp>
        <p:nvSpPr>
          <p:cNvPr id="71" name="Google Shape;71;p14"/>
          <p:cNvSpPr txBox="1"/>
          <p:nvPr>
            <p:ph type="title"/>
          </p:nvPr>
        </p:nvSpPr>
        <p:spPr>
          <a:xfrm>
            <a:off x="564897" y="287340"/>
            <a:ext cx="10492766" cy="100616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800" u="none" cap="none" strike="noStrike">
                <a:solidFill>
                  <a:srgbClr val="002E67"/>
                </a:solidFill>
                <a:latin typeface="Arial"/>
                <a:ea typeface="Arial"/>
                <a:cs typeface="Arial"/>
                <a:sym typeface="Arial"/>
              </a:defRPr>
            </a:lvl1pPr>
            <a:lvl2pPr lvl="1" marR="0" rtl="0" algn="ctr">
              <a:spcBef>
                <a:spcPts val="0"/>
              </a:spcBef>
              <a:spcAft>
                <a:spcPts val="0"/>
              </a:spcAft>
              <a:buSzPts val="1400"/>
              <a:buNone/>
              <a:defRPr b="0" i="0" sz="4765"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765"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765"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765"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765"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765"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765"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765" u="none" cap="none" strike="noStrike">
                <a:solidFill>
                  <a:schemeClr val="dk1"/>
                </a:solidFill>
                <a:latin typeface="Calibri"/>
                <a:ea typeface="Calibri"/>
                <a:cs typeface="Calibri"/>
                <a:sym typeface="Calibri"/>
              </a:defRPr>
            </a:lvl9pPr>
          </a:lstStyle>
          <a:p/>
        </p:txBody>
      </p:sp>
      <p:cxnSp>
        <p:nvCxnSpPr>
          <p:cNvPr id="72" name="Google Shape;72;p14"/>
          <p:cNvCxnSpPr/>
          <p:nvPr/>
        </p:nvCxnSpPr>
        <p:spPr>
          <a:xfrm rot="10800000">
            <a:off x="321958" y="279957"/>
            <a:ext cx="5088" cy="941869"/>
          </a:xfrm>
          <a:prstGeom prst="straightConnector1">
            <a:avLst/>
          </a:prstGeom>
          <a:noFill/>
          <a:ln cap="flat" cmpd="sng" w="38100">
            <a:solidFill>
              <a:srgbClr val="002E67"/>
            </a:solidFill>
            <a:prstDash val="solid"/>
            <a:round/>
            <a:headEnd len="sm" w="sm" type="none"/>
            <a:tailEnd len="sm" w="sm" type="none"/>
          </a:ln>
        </p:spPr>
      </p:cxnSp>
      <p:sp>
        <p:nvSpPr>
          <p:cNvPr id="73" name="Google Shape;73;p14"/>
          <p:cNvSpPr txBox="1"/>
          <p:nvPr>
            <p:ph idx="12" type="sldNum"/>
          </p:nvPr>
        </p:nvSpPr>
        <p:spPr>
          <a:xfrm>
            <a:off x="5407286" y="6356361"/>
            <a:ext cx="1377433"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1" sz="1300">
                <a:solidFill>
                  <a:srgbClr val="002E67"/>
                </a:solidFill>
                <a:latin typeface="Arial"/>
                <a:ea typeface="Arial"/>
                <a:cs typeface="Arial"/>
                <a:sym typeface="Arial"/>
              </a:defRPr>
            </a:lvl1pPr>
            <a:lvl2pPr indent="0" lvl="1" marL="0" marR="0" rtl="0" algn="ctr">
              <a:spcBef>
                <a:spcPts val="0"/>
              </a:spcBef>
              <a:spcAft>
                <a:spcPts val="0"/>
              </a:spcAft>
              <a:buNone/>
              <a:defRPr b="1" sz="1300">
                <a:solidFill>
                  <a:srgbClr val="002E67"/>
                </a:solidFill>
                <a:latin typeface="Arial"/>
                <a:ea typeface="Arial"/>
                <a:cs typeface="Arial"/>
                <a:sym typeface="Arial"/>
              </a:defRPr>
            </a:lvl2pPr>
            <a:lvl3pPr indent="0" lvl="2" marL="0" marR="0" rtl="0" algn="ctr">
              <a:spcBef>
                <a:spcPts val="0"/>
              </a:spcBef>
              <a:spcAft>
                <a:spcPts val="0"/>
              </a:spcAft>
              <a:buNone/>
              <a:defRPr b="1" sz="1300">
                <a:solidFill>
                  <a:srgbClr val="002E67"/>
                </a:solidFill>
                <a:latin typeface="Arial"/>
                <a:ea typeface="Arial"/>
                <a:cs typeface="Arial"/>
                <a:sym typeface="Arial"/>
              </a:defRPr>
            </a:lvl3pPr>
            <a:lvl4pPr indent="0" lvl="3" marL="0" marR="0" rtl="0" algn="ctr">
              <a:spcBef>
                <a:spcPts val="0"/>
              </a:spcBef>
              <a:spcAft>
                <a:spcPts val="0"/>
              </a:spcAft>
              <a:buNone/>
              <a:defRPr b="1" sz="1300">
                <a:solidFill>
                  <a:srgbClr val="002E67"/>
                </a:solidFill>
                <a:latin typeface="Arial"/>
                <a:ea typeface="Arial"/>
                <a:cs typeface="Arial"/>
                <a:sym typeface="Arial"/>
              </a:defRPr>
            </a:lvl4pPr>
            <a:lvl5pPr indent="0" lvl="4" marL="0" marR="0" rtl="0" algn="ctr">
              <a:spcBef>
                <a:spcPts val="0"/>
              </a:spcBef>
              <a:spcAft>
                <a:spcPts val="0"/>
              </a:spcAft>
              <a:buNone/>
              <a:defRPr b="1" sz="1300">
                <a:solidFill>
                  <a:srgbClr val="002E67"/>
                </a:solidFill>
                <a:latin typeface="Arial"/>
                <a:ea typeface="Arial"/>
                <a:cs typeface="Arial"/>
                <a:sym typeface="Arial"/>
              </a:defRPr>
            </a:lvl5pPr>
            <a:lvl6pPr indent="0" lvl="5" marL="0" marR="0" rtl="0" algn="ctr">
              <a:spcBef>
                <a:spcPts val="0"/>
              </a:spcBef>
              <a:spcAft>
                <a:spcPts val="0"/>
              </a:spcAft>
              <a:buNone/>
              <a:defRPr b="1" sz="1300">
                <a:solidFill>
                  <a:srgbClr val="002E67"/>
                </a:solidFill>
                <a:latin typeface="Arial"/>
                <a:ea typeface="Arial"/>
                <a:cs typeface="Arial"/>
                <a:sym typeface="Arial"/>
              </a:defRPr>
            </a:lvl6pPr>
            <a:lvl7pPr indent="0" lvl="6" marL="0" marR="0" rtl="0" algn="ctr">
              <a:spcBef>
                <a:spcPts val="0"/>
              </a:spcBef>
              <a:spcAft>
                <a:spcPts val="0"/>
              </a:spcAft>
              <a:buNone/>
              <a:defRPr b="1" sz="1300">
                <a:solidFill>
                  <a:srgbClr val="002E67"/>
                </a:solidFill>
                <a:latin typeface="Arial"/>
                <a:ea typeface="Arial"/>
                <a:cs typeface="Arial"/>
                <a:sym typeface="Arial"/>
              </a:defRPr>
            </a:lvl7pPr>
            <a:lvl8pPr indent="0" lvl="7" marL="0" marR="0" rtl="0" algn="ctr">
              <a:spcBef>
                <a:spcPts val="0"/>
              </a:spcBef>
              <a:spcAft>
                <a:spcPts val="0"/>
              </a:spcAft>
              <a:buNone/>
              <a:defRPr b="1" sz="1300">
                <a:solidFill>
                  <a:srgbClr val="002E67"/>
                </a:solidFill>
                <a:latin typeface="Arial"/>
                <a:ea typeface="Arial"/>
                <a:cs typeface="Arial"/>
                <a:sym typeface="Arial"/>
              </a:defRPr>
            </a:lvl8pPr>
            <a:lvl9pPr indent="0" lvl="8" marL="0" marR="0" rtl="0" algn="ctr">
              <a:spcBef>
                <a:spcPts val="0"/>
              </a:spcBef>
              <a:spcAft>
                <a:spcPts val="0"/>
              </a:spcAft>
              <a:buNone/>
              <a:defRPr b="1" sz="1300">
                <a:solidFill>
                  <a:srgbClr val="002E6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74" name="Google Shape;74;p14"/>
          <p:cNvPicPr preferRelativeResize="0"/>
          <p:nvPr/>
        </p:nvPicPr>
        <p:blipFill rotWithShape="1">
          <a:blip r:embed="rId2">
            <a:alphaModFix/>
          </a:blip>
          <a:srcRect b="13284" l="4618" r="3614" t="16507"/>
          <a:stretch/>
        </p:blipFill>
        <p:spPr>
          <a:xfrm>
            <a:off x="9968172" y="6174830"/>
            <a:ext cx="1639627" cy="39107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seño personalizado">
  <p:cSld name="1_Diseño personalizado">
    <p:spTree>
      <p:nvGrpSpPr>
        <p:cNvPr id="75" name="Shape 75"/>
        <p:cNvGrpSpPr/>
        <p:nvPr/>
      </p:nvGrpSpPr>
      <p:grpSpPr>
        <a:xfrm>
          <a:off x="0" y="0"/>
          <a:ext cx="0" cy="0"/>
          <a:chOff x="0" y="0"/>
          <a:chExt cx="0" cy="0"/>
        </a:xfrm>
      </p:grpSpPr>
      <p:sp>
        <p:nvSpPr>
          <p:cNvPr id="76" name="Google Shape;76;p15"/>
          <p:cNvSpPr txBox="1"/>
          <p:nvPr>
            <p:ph idx="12" type="sldNum"/>
          </p:nvPr>
        </p:nvSpPr>
        <p:spPr>
          <a:xfrm>
            <a:off x="5407286" y="6356361"/>
            <a:ext cx="1377433"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1" sz="1300">
                <a:solidFill>
                  <a:srgbClr val="002E67"/>
                </a:solidFill>
                <a:latin typeface="Arial"/>
                <a:ea typeface="Arial"/>
                <a:cs typeface="Arial"/>
                <a:sym typeface="Arial"/>
              </a:defRPr>
            </a:lvl1pPr>
            <a:lvl2pPr indent="0" lvl="1" marL="0" marR="0" rtl="0" algn="ctr">
              <a:spcBef>
                <a:spcPts val="0"/>
              </a:spcBef>
              <a:spcAft>
                <a:spcPts val="0"/>
              </a:spcAft>
              <a:buNone/>
              <a:defRPr b="1" sz="1300">
                <a:solidFill>
                  <a:srgbClr val="002E67"/>
                </a:solidFill>
                <a:latin typeface="Arial"/>
                <a:ea typeface="Arial"/>
                <a:cs typeface="Arial"/>
                <a:sym typeface="Arial"/>
              </a:defRPr>
            </a:lvl2pPr>
            <a:lvl3pPr indent="0" lvl="2" marL="0" marR="0" rtl="0" algn="ctr">
              <a:spcBef>
                <a:spcPts val="0"/>
              </a:spcBef>
              <a:spcAft>
                <a:spcPts val="0"/>
              </a:spcAft>
              <a:buNone/>
              <a:defRPr b="1" sz="1300">
                <a:solidFill>
                  <a:srgbClr val="002E67"/>
                </a:solidFill>
                <a:latin typeface="Arial"/>
                <a:ea typeface="Arial"/>
                <a:cs typeface="Arial"/>
                <a:sym typeface="Arial"/>
              </a:defRPr>
            </a:lvl3pPr>
            <a:lvl4pPr indent="0" lvl="3" marL="0" marR="0" rtl="0" algn="ctr">
              <a:spcBef>
                <a:spcPts val="0"/>
              </a:spcBef>
              <a:spcAft>
                <a:spcPts val="0"/>
              </a:spcAft>
              <a:buNone/>
              <a:defRPr b="1" sz="1300">
                <a:solidFill>
                  <a:srgbClr val="002E67"/>
                </a:solidFill>
                <a:latin typeface="Arial"/>
                <a:ea typeface="Arial"/>
                <a:cs typeface="Arial"/>
                <a:sym typeface="Arial"/>
              </a:defRPr>
            </a:lvl4pPr>
            <a:lvl5pPr indent="0" lvl="4" marL="0" marR="0" rtl="0" algn="ctr">
              <a:spcBef>
                <a:spcPts val="0"/>
              </a:spcBef>
              <a:spcAft>
                <a:spcPts val="0"/>
              </a:spcAft>
              <a:buNone/>
              <a:defRPr b="1" sz="1300">
                <a:solidFill>
                  <a:srgbClr val="002E67"/>
                </a:solidFill>
                <a:latin typeface="Arial"/>
                <a:ea typeface="Arial"/>
                <a:cs typeface="Arial"/>
                <a:sym typeface="Arial"/>
              </a:defRPr>
            </a:lvl5pPr>
            <a:lvl6pPr indent="0" lvl="5" marL="0" marR="0" rtl="0" algn="ctr">
              <a:spcBef>
                <a:spcPts val="0"/>
              </a:spcBef>
              <a:spcAft>
                <a:spcPts val="0"/>
              </a:spcAft>
              <a:buNone/>
              <a:defRPr b="1" sz="1300">
                <a:solidFill>
                  <a:srgbClr val="002E67"/>
                </a:solidFill>
                <a:latin typeface="Arial"/>
                <a:ea typeface="Arial"/>
                <a:cs typeface="Arial"/>
                <a:sym typeface="Arial"/>
              </a:defRPr>
            </a:lvl6pPr>
            <a:lvl7pPr indent="0" lvl="6" marL="0" marR="0" rtl="0" algn="ctr">
              <a:spcBef>
                <a:spcPts val="0"/>
              </a:spcBef>
              <a:spcAft>
                <a:spcPts val="0"/>
              </a:spcAft>
              <a:buNone/>
              <a:defRPr b="1" sz="1300">
                <a:solidFill>
                  <a:srgbClr val="002E67"/>
                </a:solidFill>
                <a:latin typeface="Arial"/>
                <a:ea typeface="Arial"/>
                <a:cs typeface="Arial"/>
                <a:sym typeface="Arial"/>
              </a:defRPr>
            </a:lvl7pPr>
            <a:lvl8pPr indent="0" lvl="7" marL="0" marR="0" rtl="0" algn="ctr">
              <a:spcBef>
                <a:spcPts val="0"/>
              </a:spcBef>
              <a:spcAft>
                <a:spcPts val="0"/>
              </a:spcAft>
              <a:buNone/>
              <a:defRPr b="1" sz="1300">
                <a:solidFill>
                  <a:srgbClr val="002E67"/>
                </a:solidFill>
                <a:latin typeface="Arial"/>
                <a:ea typeface="Arial"/>
                <a:cs typeface="Arial"/>
                <a:sym typeface="Arial"/>
              </a:defRPr>
            </a:lvl8pPr>
            <a:lvl9pPr indent="0" lvl="8" marL="0" marR="0" rtl="0" algn="ctr">
              <a:spcBef>
                <a:spcPts val="0"/>
              </a:spcBef>
              <a:spcAft>
                <a:spcPts val="0"/>
              </a:spcAft>
              <a:buNone/>
              <a:defRPr b="1" sz="1300">
                <a:solidFill>
                  <a:srgbClr val="002E6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age – White">
  <p:cSld name="Blank Page – White">
    <p:bg>
      <p:bgPr>
        <a:solidFill>
          <a:schemeClr val="accent5"/>
        </a:solidFill>
      </p:bgPr>
    </p:bg>
    <p:spTree>
      <p:nvGrpSpPr>
        <p:cNvPr id="77" name="Shape 77"/>
        <p:cNvGrpSpPr/>
        <p:nvPr/>
      </p:nvGrpSpPr>
      <p:grpSpPr>
        <a:xfrm>
          <a:off x="0" y="0"/>
          <a:ext cx="0" cy="0"/>
          <a:chOff x="0" y="0"/>
          <a:chExt cx="0" cy="0"/>
        </a:xfrm>
      </p:grpSpPr>
      <p:sp>
        <p:nvSpPr>
          <p:cNvPr id="78" name="Google Shape;78;p16"/>
          <p:cNvSpPr txBox="1"/>
          <p:nvPr>
            <p:ph type="title"/>
          </p:nvPr>
        </p:nvSpPr>
        <p:spPr>
          <a:xfrm>
            <a:off x="427500" y="134275"/>
            <a:ext cx="11251500" cy="1006500"/>
          </a:xfrm>
          <a:prstGeom prst="rect">
            <a:avLst/>
          </a:prstGeom>
          <a:noFill/>
          <a:ln>
            <a:noFill/>
          </a:ln>
        </p:spPr>
        <p:txBody>
          <a:bodyPr anchorCtr="0" anchor="ctr" bIns="68550" lIns="137150" spcFirstLastPara="1" rIns="137150" wrap="square" tIns="68550">
            <a:noAutofit/>
          </a:bodyPr>
          <a:lstStyle>
            <a:lvl1pPr lvl="0" rtl="0" algn="l">
              <a:lnSpc>
                <a:spcPct val="90000"/>
              </a:lnSpc>
              <a:spcBef>
                <a:spcPts val="0"/>
              </a:spcBef>
              <a:spcAft>
                <a:spcPts val="0"/>
              </a:spcAft>
              <a:buSzPts val="3600"/>
              <a:buNone/>
              <a:defRPr sz="2400"/>
            </a:lvl1pPr>
            <a:lvl2pPr lvl="1" rtl="0" algn="l">
              <a:lnSpc>
                <a:spcPct val="100000"/>
              </a:lnSpc>
              <a:spcBef>
                <a:spcPts val="0"/>
              </a:spcBef>
              <a:spcAft>
                <a:spcPts val="0"/>
              </a:spcAft>
              <a:buSzPts val="2200"/>
              <a:buNone/>
              <a:defRPr/>
            </a:lvl2pPr>
            <a:lvl3pPr lvl="2" rtl="0" algn="l">
              <a:lnSpc>
                <a:spcPct val="100000"/>
              </a:lnSpc>
              <a:spcBef>
                <a:spcPts val="0"/>
              </a:spcBef>
              <a:spcAft>
                <a:spcPts val="0"/>
              </a:spcAft>
              <a:buSzPts val="2200"/>
              <a:buNone/>
              <a:defRPr/>
            </a:lvl3pPr>
            <a:lvl4pPr lvl="3" rtl="0" algn="l">
              <a:lnSpc>
                <a:spcPct val="100000"/>
              </a:lnSpc>
              <a:spcBef>
                <a:spcPts val="0"/>
              </a:spcBef>
              <a:spcAft>
                <a:spcPts val="0"/>
              </a:spcAft>
              <a:buSzPts val="2200"/>
              <a:buNone/>
              <a:defRPr/>
            </a:lvl4pPr>
            <a:lvl5pPr lvl="4" rtl="0" algn="l">
              <a:lnSpc>
                <a:spcPct val="100000"/>
              </a:lnSpc>
              <a:spcBef>
                <a:spcPts val="0"/>
              </a:spcBef>
              <a:spcAft>
                <a:spcPts val="0"/>
              </a:spcAft>
              <a:buSzPts val="2200"/>
              <a:buNone/>
              <a:defRPr/>
            </a:lvl5pPr>
            <a:lvl6pPr lvl="5" rtl="0" algn="l">
              <a:lnSpc>
                <a:spcPct val="100000"/>
              </a:lnSpc>
              <a:spcBef>
                <a:spcPts val="0"/>
              </a:spcBef>
              <a:spcAft>
                <a:spcPts val="0"/>
              </a:spcAft>
              <a:buSzPts val="2200"/>
              <a:buNone/>
              <a:defRPr/>
            </a:lvl6pPr>
            <a:lvl7pPr lvl="6" rtl="0" algn="l">
              <a:lnSpc>
                <a:spcPct val="100000"/>
              </a:lnSpc>
              <a:spcBef>
                <a:spcPts val="0"/>
              </a:spcBef>
              <a:spcAft>
                <a:spcPts val="0"/>
              </a:spcAft>
              <a:buSzPts val="2200"/>
              <a:buNone/>
              <a:defRPr/>
            </a:lvl7pPr>
            <a:lvl8pPr lvl="7" rtl="0" algn="l">
              <a:lnSpc>
                <a:spcPct val="100000"/>
              </a:lnSpc>
              <a:spcBef>
                <a:spcPts val="0"/>
              </a:spcBef>
              <a:spcAft>
                <a:spcPts val="0"/>
              </a:spcAft>
              <a:buSzPts val="2200"/>
              <a:buNone/>
              <a:defRPr/>
            </a:lvl8pPr>
            <a:lvl9pPr lvl="8" rtl="0" algn="l">
              <a:lnSpc>
                <a:spcPct val="100000"/>
              </a:lnSpc>
              <a:spcBef>
                <a:spcPts val="0"/>
              </a:spcBef>
              <a:spcAft>
                <a:spcPts val="0"/>
              </a:spcAft>
              <a:buSzPts val="2200"/>
              <a:buNone/>
              <a:defRPr/>
            </a:lvl9pPr>
          </a:lstStyle>
          <a:p/>
        </p:txBody>
      </p:sp>
      <p:sp>
        <p:nvSpPr>
          <p:cNvPr id="79" name="Google Shape;79;p16"/>
          <p:cNvSpPr txBox="1"/>
          <p:nvPr>
            <p:ph idx="1" type="body"/>
          </p:nvPr>
        </p:nvSpPr>
        <p:spPr>
          <a:xfrm>
            <a:off x="427500" y="1614900"/>
            <a:ext cx="11251500" cy="4233600"/>
          </a:xfrm>
          <a:prstGeom prst="rect">
            <a:avLst/>
          </a:prstGeom>
          <a:noFill/>
          <a:ln>
            <a:noFill/>
          </a:ln>
        </p:spPr>
        <p:txBody>
          <a:bodyPr anchorCtr="0" anchor="t" bIns="68550" lIns="137150" spcFirstLastPara="1" rIns="137150" wrap="square" tIns="68550">
            <a:noAutofit/>
          </a:bodyPr>
          <a:lstStyle>
            <a:lvl1pPr indent="-495300" lvl="0" marL="457200" rtl="0" algn="l">
              <a:lnSpc>
                <a:spcPct val="100000"/>
              </a:lnSpc>
              <a:spcBef>
                <a:spcPts val="1200"/>
              </a:spcBef>
              <a:spcAft>
                <a:spcPts val="0"/>
              </a:spcAft>
              <a:buSzPts val="4200"/>
              <a:buFont typeface="Poppins"/>
              <a:buChar char="▪"/>
              <a:defRPr sz="2000">
                <a:latin typeface="Poppins"/>
                <a:ea typeface="Poppins"/>
                <a:cs typeface="Poppins"/>
                <a:sym typeface="Poppins"/>
              </a:defRPr>
            </a:lvl1pPr>
            <a:lvl2pPr indent="-457200" lvl="1" marL="914400" rtl="0" algn="l">
              <a:lnSpc>
                <a:spcPct val="100000"/>
              </a:lnSpc>
              <a:spcBef>
                <a:spcPts val="533"/>
              </a:spcBef>
              <a:spcAft>
                <a:spcPts val="0"/>
              </a:spcAft>
              <a:buSzPts val="3600"/>
              <a:buFont typeface="Poppins"/>
              <a:buChar char="•"/>
              <a:defRPr sz="1867">
                <a:latin typeface="Poppins"/>
                <a:ea typeface="Poppins"/>
                <a:cs typeface="Poppins"/>
                <a:sym typeface="Poppins"/>
              </a:defRPr>
            </a:lvl2pPr>
            <a:lvl3pPr indent="-419100" lvl="2" marL="1371600" rtl="0" algn="l">
              <a:lnSpc>
                <a:spcPct val="100000"/>
              </a:lnSpc>
              <a:spcBef>
                <a:spcPts val="533"/>
              </a:spcBef>
              <a:spcAft>
                <a:spcPts val="0"/>
              </a:spcAft>
              <a:buSzPts val="3000"/>
              <a:buFont typeface="Poppins"/>
              <a:buChar char="□"/>
              <a:defRPr sz="1600">
                <a:latin typeface="Poppins"/>
                <a:ea typeface="Poppins"/>
                <a:cs typeface="Poppins"/>
                <a:sym typeface="Poppins"/>
              </a:defRPr>
            </a:lvl3pPr>
            <a:lvl4pPr indent="-406400" lvl="3" marL="1828800" rtl="0" algn="l">
              <a:lnSpc>
                <a:spcPct val="100000"/>
              </a:lnSpc>
              <a:spcBef>
                <a:spcPts val="533"/>
              </a:spcBef>
              <a:spcAft>
                <a:spcPts val="0"/>
              </a:spcAft>
              <a:buSzPts val="2800"/>
              <a:buFont typeface="Poppins"/>
              <a:buChar char="•"/>
              <a:defRPr sz="1467">
                <a:latin typeface="Poppins"/>
                <a:ea typeface="Poppins"/>
                <a:cs typeface="Poppins"/>
                <a:sym typeface="Poppins"/>
              </a:defRPr>
            </a:lvl4pPr>
            <a:lvl5pPr indent="-406400" lvl="4" marL="2286000" rtl="0" algn="l">
              <a:lnSpc>
                <a:spcPct val="100000"/>
              </a:lnSpc>
              <a:spcBef>
                <a:spcPts val="533"/>
              </a:spcBef>
              <a:spcAft>
                <a:spcPts val="0"/>
              </a:spcAft>
              <a:buSzPts val="2800"/>
              <a:buFont typeface="Poppins"/>
              <a:buChar char="•"/>
              <a:defRPr sz="1200">
                <a:latin typeface="Poppins"/>
                <a:ea typeface="Poppins"/>
                <a:cs typeface="Poppins"/>
                <a:sym typeface="Poppins"/>
              </a:defRPr>
            </a:lvl5pPr>
            <a:lvl6pPr indent="-406400" lvl="5" marL="2743200" rtl="0" algn="l">
              <a:lnSpc>
                <a:spcPct val="90000"/>
              </a:lnSpc>
              <a:spcBef>
                <a:spcPts val="533"/>
              </a:spcBef>
              <a:spcAft>
                <a:spcPts val="0"/>
              </a:spcAft>
              <a:buSzPts val="2800"/>
              <a:buFont typeface="Poppins"/>
              <a:buChar char="•"/>
              <a:defRPr>
                <a:latin typeface="Poppins"/>
                <a:ea typeface="Poppins"/>
                <a:cs typeface="Poppins"/>
                <a:sym typeface="Poppins"/>
              </a:defRPr>
            </a:lvl6pPr>
            <a:lvl7pPr indent="-406400" lvl="6" marL="3200400" rtl="0" algn="l">
              <a:lnSpc>
                <a:spcPct val="90000"/>
              </a:lnSpc>
              <a:spcBef>
                <a:spcPts val="533"/>
              </a:spcBef>
              <a:spcAft>
                <a:spcPts val="0"/>
              </a:spcAft>
              <a:buSzPts val="2800"/>
              <a:buFont typeface="Poppins"/>
              <a:buChar char="•"/>
              <a:defRPr>
                <a:latin typeface="Poppins"/>
                <a:ea typeface="Poppins"/>
                <a:cs typeface="Poppins"/>
                <a:sym typeface="Poppins"/>
              </a:defRPr>
            </a:lvl7pPr>
            <a:lvl8pPr indent="-406400" lvl="7" marL="3657600" rtl="0" algn="l">
              <a:lnSpc>
                <a:spcPct val="90000"/>
              </a:lnSpc>
              <a:spcBef>
                <a:spcPts val="533"/>
              </a:spcBef>
              <a:spcAft>
                <a:spcPts val="0"/>
              </a:spcAft>
              <a:buSzPts val="2800"/>
              <a:buFont typeface="Poppins"/>
              <a:buChar char="•"/>
              <a:defRPr>
                <a:latin typeface="Poppins"/>
                <a:ea typeface="Poppins"/>
                <a:cs typeface="Poppins"/>
                <a:sym typeface="Poppins"/>
              </a:defRPr>
            </a:lvl8pPr>
            <a:lvl9pPr indent="-406400" lvl="8" marL="4114800" rtl="0" algn="l">
              <a:lnSpc>
                <a:spcPct val="90000"/>
              </a:lnSpc>
              <a:spcBef>
                <a:spcPts val="533"/>
              </a:spcBef>
              <a:spcAft>
                <a:spcPts val="0"/>
              </a:spcAft>
              <a:buSzPts val="2800"/>
              <a:buFont typeface="Poppins"/>
              <a:buChar char="•"/>
              <a:defRPr>
                <a:latin typeface="Poppins"/>
                <a:ea typeface="Poppins"/>
                <a:cs typeface="Poppins"/>
                <a:sym typeface="Poppins"/>
              </a:defRPr>
            </a:lvl9pPr>
          </a:lstStyle>
          <a:p/>
        </p:txBody>
      </p:sp>
      <p:sp>
        <p:nvSpPr>
          <p:cNvPr id="80" name="Google Shape;80;p16"/>
          <p:cNvSpPr txBox="1"/>
          <p:nvPr>
            <p:ph idx="12" type="sldNum"/>
          </p:nvPr>
        </p:nvSpPr>
        <p:spPr>
          <a:xfrm>
            <a:off x="5407286" y="6175063"/>
            <a:ext cx="1377300" cy="365100"/>
          </a:xfrm>
          <a:prstGeom prst="rect">
            <a:avLst/>
          </a:prstGeom>
          <a:noFill/>
          <a:ln>
            <a:noFill/>
          </a:ln>
        </p:spPr>
        <p:txBody>
          <a:bodyPr anchorCtr="0" anchor="ctr" bIns="68550" lIns="137150" spcFirstLastPara="1" rIns="137150" wrap="square" tIns="68550">
            <a:noAutofit/>
          </a:bodyPr>
          <a:lstStyle>
            <a:lvl1pPr indent="0" lvl="0" marL="0" marR="0" rtl="0" algn="ctr">
              <a:lnSpc>
                <a:spcPct val="100000"/>
              </a:lnSpc>
              <a:spcBef>
                <a:spcPts val="0"/>
              </a:spcBef>
              <a:spcAft>
                <a:spcPts val="0"/>
              </a:spcAft>
              <a:buClr>
                <a:schemeClr val="dk1"/>
              </a:buClr>
              <a:buSzPts val="2000"/>
              <a:buFont typeface="Arial"/>
              <a:buNone/>
              <a:defRPr b="0" i="0" sz="1333" u="none" cap="none" strike="noStrike">
                <a:solidFill>
                  <a:schemeClr val="dk1"/>
                </a:solidFill>
                <a:latin typeface="Arial"/>
                <a:ea typeface="Arial"/>
                <a:cs typeface="Arial"/>
                <a:sym typeface="Arial"/>
              </a:defRPr>
            </a:lvl1pPr>
            <a:lvl2pPr indent="0" lvl="1" marL="0" marR="0" rtl="0" algn="ctr">
              <a:lnSpc>
                <a:spcPct val="100000"/>
              </a:lnSpc>
              <a:spcBef>
                <a:spcPts val="0"/>
              </a:spcBef>
              <a:spcAft>
                <a:spcPts val="0"/>
              </a:spcAft>
              <a:buClr>
                <a:schemeClr val="dk1"/>
              </a:buClr>
              <a:buSzPts val="2000"/>
              <a:buFont typeface="Arial"/>
              <a:buNone/>
              <a:defRPr b="0" i="0" sz="1333" u="none" cap="none" strike="noStrike">
                <a:solidFill>
                  <a:schemeClr val="dk1"/>
                </a:solidFill>
                <a:latin typeface="Arial"/>
                <a:ea typeface="Arial"/>
                <a:cs typeface="Arial"/>
                <a:sym typeface="Arial"/>
              </a:defRPr>
            </a:lvl2pPr>
            <a:lvl3pPr indent="0" lvl="2" marL="0" marR="0" rtl="0" algn="ctr">
              <a:lnSpc>
                <a:spcPct val="100000"/>
              </a:lnSpc>
              <a:spcBef>
                <a:spcPts val="0"/>
              </a:spcBef>
              <a:spcAft>
                <a:spcPts val="0"/>
              </a:spcAft>
              <a:buClr>
                <a:schemeClr val="dk1"/>
              </a:buClr>
              <a:buSzPts val="2000"/>
              <a:buFont typeface="Arial"/>
              <a:buNone/>
              <a:defRPr b="0" i="0" sz="1333" u="none" cap="none" strike="noStrike">
                <a:solidFill>
                  <a:schemeClr val="dk1"/>
                </a:solidFill>
                <a:latin typeface="Arial"/>
                <a:ea typeface="Arial"/>
                <a:cs typeface="Arial"/>
                <a:sym typeface="Arial"/>
              </a:defRPr>
            </a:lvl3pPr>
            <a:lvl4pPr indent="0" lvl="3" marL="0" marR="0" rtl="0" algn="ctr">
              <a:lnSpc>
                <a:spcPct val="100000"/>
              </a:lnSpc>
              <a:spcBef>
                <a:spcPts val="0"/>
              </a:spcBef>
              <a:spcAft>
                <a:spcPts val="0"/>
              </a:spcAft>
              <a:buClr>
                <a:schemeClr val="dk1"/>
              </a:buClr>
              <a:buSzPts val="2000"/>
              <a:buFont typeface="Arial"/>
              <a:buNone/>
              <a:defRPr b="0" i="0" sz="1333" u="none" cap="none" strike="noStrike">
                <a:solidFill>
                  <a:schemeClr val="dk1"/>
                </a:solidFill>
                <a:latin typeface="Arial"/>
                <a:ea typeface="Arial"/>
                <a:cs typeface="Arial"/>
                <a:sym typeface="Arial"/>
              </a:defRPr>
            </a:lvl4pPr>
            <a:lvl5pPr indent="0" lvl="4" marL="0" marR="0" rtl="0" algn="ctr">
              <a:lnSpc>
                <a:spcPct val="100000"/>
              </a:lnSpc>
              <a:spcBef>
                <a:spcPts val="0"/>
              </a:spcBef>
              <a:spcAft>
                <a:spcPts val="0"/>
              </a:spcAft>
              <a:buClr>
                <a:schemeClr val="dk1"/>
              </a:buClr>
              <a:buSzPts val="2000"/>
              <a:buFont typeface="Arial"/>
              <a:buNone/>
              <a:defRPr b="0" i="0" sz="1333" u="none" cap="none" strike="noStrike">
                <a:solidFill>
                  <a:schemeClr val="dk1"/>
                </a:solidFill>
                <a:latin typeface="Arial"/>
                <a:ea typeface="Arial"/>
                <a:cs typeface="Arial"/>
                <a:sym typeface="Arial"/>
              </a:defRPr>
            </a:lvl5pPr>
            <a:lvl6pPr indent="0" lvl="5" marL="0" marR="0" rtl="0" algn="ctr">
              <a:lnSpc>
                <a:spcPct val="100000"/>
              </a:lnSpc>
              <a:spcBef>
                <a:spcPts val="0"/>
              </a:spcBef>
              <a:spcAft>
                <a:spcPts val="0"/>
              </a:spcAft>
              <a:buClr>
                <a:schemeClr val="dk1"/>
              </a:buClr>
              <a:buSzPts val="2000"/>
              <a:buFont typeface="Arial"/>
              <a:buNone/>
              <a:defRPr b="0" i="0" sz="1333" u="none" cap="none" strike="noStrike">
                <a:solidFill>
                  <a:schemeClr val="dk1"/>
                </a:solidFill>
                <a:latin typeface="Arial"/>
                <a:ea typeface="Arial"/>
                <a:cs typeface="Arial"/>
                <a:sym typeface="Arial"/>
              </a:defRPr>
            </a:lvl6pPr>
            <a:lvl7pPr indent="0" lvl="6" marL="0" marR="0" rtl="0" algn="ctr">
              <a:lnSpc>
                <a:spcPct val="100000"/>
              </a:lnSpc>
              <a:spcBef>
                <a:spcPts val="0"/>
              </a:spcBef>
              <a:spcAft>
                <a:spcPts val="0"/>
              </a:spcAft>
              <a:buClr>
                <a:schemeClr val="dk1"/>
              </a:buClr>
              <a:buSzPts val="2000"/>
              <a:buFont typeface="Arial"/>
              <a:buNone/>
              <a:defRPr b="0" i="0" sz="1333" u="none" cap="none" strike="noStrike">
                <a:solidFill>
                  <a:schemeClr val="dk1"/>
                </a:solidFill>
                <a:latin typeface="Arial"/>
                <a:ea typeface="Arial"/>
                <a:cs typeface="Arial"/>
                <a:sym typeface="Arial"/>
              </a:defRPr>
            </a:lvl7pPr>
            <a:lvl8pPr indent="0" lvl="7" marL="0" marR="0" rtl="0" algn="ctr">
              <a:lnSpc>
                <a:spcPct val="100000"/>
              </a:lnSpc>
              <a:spcBef>
                <a:spcPts val="0"/>
              </a:spcBef>
              <a:spcAft>
                <a:spcPts val="0"/>
              </a:spcAft>
              <a:buClr>
                <a:schemeClr val="dk1"/>
              </a:buClr>
              <a:buSzPts val="2000"/>
              <a:buFont typeface="Arial"/>
              <a:buNone/>
              <a:defRPr b="0" i="0" sz="1333" u="none" cap="none" strike="noStrike">
                <a:solidFill>
                  <a:schemeClr val="dk1"/>
                </a:solidFill>
                <a:latin typeface="Arial"/>
                <a:ea typeface="Arial"/>
                <a:cs typeface="Arial"/>
                <a:sym typeface="Arial"/>
              </a:defRPr>
            </a:lvl8pPr>
            <a:lvl9pPr indent="0" lvl="8" marL="0" marR="0" rtl="0" algn="ctr">
              <a:lnSpc>
                <a:spcPct val="100000"/>
              </a:lnSpc>
              <a:spcBef>
                <a:spcPts val="0"/>
              </a:spcBef>
              <a:spcAft>
                <a:spcPts val="0"/>
              </a:spcAft>
              <a:buClr>
                <a:schemeClr val="dk1"/>
              </a:buClr>
              <a:buSzPts val="2000"/>
              <a:buFont typeface="Arial"/>
              <a:buNone/>
              <a:defRPr b="0" i="0" sz="1333"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cxnSp>
        <p:nvCxnSpPr>
          <p:cNvPr id="81" name="Google Shape;81;p16"/>
          <p:cNvCxnSpPr/>
          <p:nvPr/>
        </p:nvCxnSpPr>
        <p:spPr>
          <a:xfrm>
            <a:off x="511933" y="1246150"/>
            <a:ext cx="11175000" cy="0"/>
          </a:xfrm>
          <a:prstGeom prst="straightConnector1">
            <a:avLst/>
          </a:prstGeom>
          <a:noFill/>
          <a:ln cap="flat" cmpd="sng" w="38100">
            <a:solidFill>
              <a:schemeClr val="accent1"/>
            </a:solidFill>
            <a:prstDash val="solid"/>
            <a:round/>
            <a:headEnd len="sm" w="sm" type="none"/>
            <a:tailEnd len="sm" w="sm" type="none"/>
          </a:ln>
        </p:spPr>
      </p:cxnSp>
      <p:sp>
        <p:nvSpPr>
          <p:cNvPr id="82" name="Google Shape;82;p16"/>
          <p:cNvSpPr txBox="1"/>
          <p:nvPr/>
        </p:nvSpPr>
        <p:spPr>
          <a:xfrm>
            <a:off x="505200" y="6285863"/>
            <a:ext cx="4282800" cy="1437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200"/>
              <a:buFont typeface="Poppins"/>
              <a:buNone/>
            </a:pPr>
            <a:r>
              <a:rPr b="1" lang="en-US" sz="1200">
                <a:solidFill>
                  <a:schemeClr val="dk1"/>
                </a:solidFill>
                <a:uFill>
                  <a:noFill/>
                </a:uFill>
                <a:latin typeface="Poppins"/>
                <a:ea typeface="Poppins"/>
                <a:cs typeface="Poppins"/>
                <a:sym typeface="Poppins"/>
                <a:hlinkClick r:id="rId2">
                  <a:extLst>
                    <a:ext uri="{A12FA001-AC4F-418D-AE19-62706E023703}">
                      <ahyp:hlinkClr val="tx"/>
                    </a:ext>
                  </a:extLst>
                </a:hlinkClick>
              </a:rPr>
              <a:t>Gran Canaria, 14-15 September, 2022</a:t>
            </a:r>
            <a:r>
              <a:rPr b="1" lang="en-US" sz="1200">
                <a:solidFill>
                  <a:schemeClr val="dk1"/>
                </a:solidFill>
                <a:latin typeface="Poppins"/>
                <a:ea typeface="Poppins"/>
                <a:cs typeface="Poppins"/>
                <a:sym typeface="Poppins"/>
              </a:rPr>
              <a:t> | </a:t>
            </a:r>
            <a:r>
              <a:rPr b="1" lang="en-US" sz="1200">
                <a:solidFill>
                  <a:schemeClr val="dk1"/>
                </a:solidFill>
                <a:uFill>
                  <a:noFill/>
                </a:uFill>
                <a:latin typeface="Poppins"/>
                <a:ea typeface="Poppins"/>
                <a:cs typeface="Poppins"/>
                <a:sym typeface="Poppins"/>
                <a:hlinkClick r:id="rId3">
                  <a:extLst>
                    <a:ext uri="{A12FA001-AC4F-418D-AE19-62706E023703}">
                      <ahyp:hlinkClr val="tx"/>
                    </a:ext>
                  </a:extLst>
                </a:hlinkClick>
              </a:rPr>
              <a:t>#FIWARESummit</a:t>
            </a:r>
            <a:endParaRPr b="1" sz="1200">
              <a:solidFill>
                <a:schemeClr val="dk1"/>
              </a:solidFill>
              <a:latin typeface="Poppins"/>
              <a:ea typeface="Poppins"/>
              <a:cs typeface="Poppins"/>
              <a:sym typeface="Poppins"/>
            </a:endParaRPr>
          </a:p>
        </p:txBody>
      </p:sp>
      <p:sp>
        <p:nvSpPr>
          <p:cNvPr id="83" name="Google Shape;83;p16">
            <a:hlinkClick r:id="rId4"/>
          </p:cNvPr>
          <p:cNvSpPr txBox="1"/>
          <p:nvPr/>
        </p:nvSpPr>
        <p:spPr>
          <a:xfrm>
            <a:off x="10520649" y="6285863"/>
            <a:ext cx="1174500" cy="143700"/>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Clr>
                <a:schemeClr val="dk1"/>
              </a:buClr>
              <a:buSzPts val="1200"/>
              <a:buFont typeface="Poppins"/>
              <a:buNone/>
            </a:pPr>
            <a:r>
              <a:rPr b="1" lang="en-US" sz="1200">
                <a:solidFill>
                  <a:schemeClr val="dk1"/>
                </a:solidFill>
                <a:latin typeface="Poppins"/>
                <a:ea typeface="Poppins"/>
                <a:cs typeface="Poppins"/>
                <a:sym typeface="Poppins"/>
              </a:rPr>
              <a:t>www.fiware.org</a:t>
            </a:r>
            <a:endParaRPr b="1" sz="1200">
              <a:solidFill>
                <a:schemeClr val="dk1"/>
              </a:solidFill>
              <a:latin typeface="Poppins"/>
              <a:ea typeface="Poppins"/>
              <a:cs typeface="Poppins"/>
              <a:sym typeface="Poppins"/>
            </a:endParaRPr>
          </a:p>
        </p:txBody>
      </p:sp>
      <p:pic>
        <p:nvPicPr>
          <p:cNvPr id="84" name="Google Shape;84;p16"/>
          <p:cNvPicPr preferRelativeResize="0"/>
          <p:nvPr/>
        </p:nvPicPr>
        <p:blipFill rotWithShape="1">
          <a:blip r:embed="rId5">
            <a:alphaModFix/>
          </a:blip>
          <a:srcRect b="0" l="0" r="0" t="0"/>
          <a:stretch/>
        </p:blipFill>
        <p:spPr>
          <a:xfrm>
            <a:off x="8855352" y="6253900"/>
            <a:ext cx="1003797" cy="271025"/>
          </a:xfrm>
          <a:prstGeom prst="rect">
            <a:avLst/>
          </a:prstGeom>
          <a:noFill/>
          <a:ln>
            <a:noFill/>
          </a:ln>
        </p:spPr>
      </p:pic>
      <p:pic>
        <p:nvPicPr>
          <p:cNvPr id="85" name="Google Shape;85;p16"/>
          <p:cNvPicPr preferRelativeResize="0"/>
          <p:nvPr/>
        </p:nvPicPr>
        <p:blipFill rotWithShape="1">
          <a:blip r:embed="rId6">
            <a:alphaModFix/>
          </a:blip>
          <a:srcRect b="0" l="0" r="0" t="0"/>
          <a:stretch/>
        </p:blipFill>
        <p:spPr>
          <a:xfrm>
            <a:off x="10194000" y="6253900"/>
            <a:ext cx="271025" cy="2710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bg>
      <p:bgPr>
        <a:solidFill>
          <a:srgbClr val="5DC0CF"/>
        </a:solidFill>
      </p:bgPr>
    </p:bg>
    <p:spTree>
      <p:nvGrpSpPr>
        <p:cNvPr id="17" name="Shape 17"/>
        <p:cNvGrpSpPr/>
        <p:nvPr/>
      </p:nvGrpSpPr>
      <p:grpSpPr>
        <a:xfrm>
          <a:off x="0" y="0"/>
          <a:ext cx="0" cy="0"/>
          <a:chOff x="0" y="0"/>
          <a:chExt cx="0" cy="0"/>
        </a:xfrm>
      </p:grpSpPr>
      <p:cxnSp>
        <p:nvCxnSpPr>
          <p:cNvPr id="18" name="Google Shape;18;p3"/>
          <p:cNvCxnSpPr/>
          <p:nvPr/>
        </p:nvCxnSpPr>
        <p:spPr>
          <a:xfrm rot="10800000">
            <a:off x="784197" y="1726506"/>
            <a:ext cx="0" cy="1062719"/>
          </a:xfrm>
          <a:prstGeom prst="straightConnector1">
            <a:avLst/>
          </a:prstGeom>
          <a:noFill/>
          <a:ln cap="flat" cmpd="sng" w="38100">
            <a:solidFill>
              <a:schemeClr val="lt1"/>
            </a:solidFill>
            <a:prstDash val="solid"/>
            <a:round/>
            <a:headEnd len="sm" w="sm" type="none"/>
            <a:tailEnd len="sm" w="sm" type="none"/>
          </a:ln>
        </p:spPr>
      </p:cxnSp>
      <p:sp>
        <p:nvSpPr>
          <p:cNvPr id="19" name="Google Shape;19;p3"/>
          <p:cNvSpPr txBox="1"/>
          <p:nvPr>
            <p:ph type="ctrTitle"/>
          </p:nvPr>
        </p:nvSpPr>
        <p:spPr>
          <a:xfrm>
            <a:off x="914400" y="1827442"/>
            <a:ext cx="10363200" cy="859295"/>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Clr>
                <a:srgbClr val="FFFFFF"/>
              </a:buClr>
              <a:buSzPts val="3200"/>
              <a:buFont typeface="Arial"/>
              <a:buNone/>
              <a:defRPr b="0" i="0" sz="3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4765"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765"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765"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765"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765"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765"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765"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765" u="none" cap="none" strike="noStrike">
                <a:solidFill>
                  <a:schemeClr val="dk1"/>
                </a:solidFill>
                <a:latin typeface="Calibri"/>
                <a:ea typeface="Calibri"/>
                <a:cs typeface="Calibri"/>
                <a:sym typeface="Calibri"/>
              </a:defRPr>
            </a:lvl9pPr>
          </a:lstStyle>
          <a:p/>
        </p:txBody>
      </p:sp>
      <p:sp>
        <p:nvSpPr>
          <p:cNvPr id="20" name="Google Shape;20;p3"/>
          <p:cNvSpPr txBox="1"/>
          <p:nvPr>
            <p:ph idx="12" type="sldNum"/>
          </p:nvPr>
        </p:nvSpPr>
        <p:spPr>
          <a:xfrm>
            <a:off x="5407286" y="6356361"/>
            <a:ext cx="1377433"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1" i="0" sz="1300" u="none" cap="none" strike="noStrike">
                <a:solidFill>
                  <a:srgbClr val="D8D8D8"/>
                </a:solidFill>
                <a:latin typeface="Arial"/>
                <a:ea typeface="Arial"/>
                <a:cs typeface="Arial"/>
                <a:sym typeface="Arial"/>
              </a:defRPr>
            </a:lvl1pPr>
            <a:lvl2pPr indent="0" lvl="1" marL="0" marR="0" rtl="0" algn="ctr">
              <a:spcBef>
                <a:spcPts val="0"/>
              </a:spcBef>
              <a:spcAft>
                <a:spcPts val="0"/>
              </a:spcAft>
              <a:buNone/>
              <a:defRPr b="1" i="0" sz="1300" u="none" cap="none" strike="noStrike">
                <a:solidFill>
                  <a:srgbClr val="D8D8D8"/>
                </a:solidFill>
                <a:latin typeface="Arial"/>
                <a:ea typeface="Arial"/>
                <a:cs typeface="Arial"/>
                <a:sym typeface="Arial"/>
              </a:defRPr>
            </a:lvl2pPr>
            <a:lvl3pPr indent="0" lvl="2" marL="0" marR="0" rtl="0" algn="ctr">
              <a:spcBef>
                <a:spcPts val="0"/>
              </a:spcBef>
              <a:spcAft>
                <a:spcPts val="0"/>
              </a:spcAft>
              <a:buNone/>
              <a:defRPr b="1" i="0" sz="1300" u="none" cap="none" strike="noStrike">
                <a:solidFill>
                  <a:srgbClr val="D8D8D8"/>
                </a:solidFill>
                <a:latin typeface="Arial"/>
                <a:ea typeface="Arial"/>
                <a:cs typeface="Arial"/>
                <a:sym typeface="Arial"/>
              </a:defRPr>
            </a:lvl3pPr>
            <a:lvl4pPr indent="0" lvl="3" marL="0" marR="0" rtl="0" algn="ctr">
              <a:spcBef>
                <a:spcPts val="0"/>
              </a:spcBef>
              <a:spcAft>
                <a:spcPts val="0"/>
              </a:spcAft>
              <a:buNone/>
              <a:defRPr b="1" i="0" sz="1300" u="none" cap="none" strike="noStrike">
                <a:solidFill>
                  <a:srgbClr val="D8D8D8"/>
                </a:solidFill>
                <a:latin typeface="Arial"/>
                <a:ea typeface="Arial"/>
                <a:cs typeface="Arial"/>
                <a:sym typeface="Arial"/>
              </a:defRPr>
            </a:lvl4pPr>
            <a:lvl5pPr indent="0" lvl="4" marL="0" marR="0" rtl="0" algn="ctr">
              <a:spcBef>
                <a:spcPts val="0"/>
              </a:spcBef>
              <a:spcAft>
                <a:spcPts val="0"/>
              </a:spcAft>
              <a:buNone/>
              <a:defRPr b="1" i="0" sz="1300" u="none" cap="none" strike="noStrike">
                <a:solidFill>
                  <a:srgbClr val="D8D8D8"/>
                </a:solidFill>
                <a:latin typeface="Arial"/>
                <a:ea typeface="Arial"/>
                <a:cs typeface="Arial"/>
                <a:sym typeface="Arial"/>
              </a:defRPr>
            </a:lvl5pPr>
            <a:lvl6pPr indent="0" lvl="5" marL="0" marR="0" rtl="0" algn="ctr">
              <a:spcBef>
                <a:spcPts val="0"/>
              </a:spcBef>
              <a:spcAft>
                <a:spcPts val="0"/>
              </a:spcAft>
              <a:buNone/>
              <a:defRPr b="1" i="0" sz="1300" u="none" cap="none" strike="noStrike">
                <a:solidFill>
                  <a:srgbClr val="D8D8D8"/>
                </a:solidFill>
                <a:latin typeface="Arial"/>
                <a:ea typeface="Arial"/>
                <a:cs typeface="Arial"/>
                <a:sym typeface="Arial"/>
              </a:defRPr>
            </a:lvl6pPr>
            <a:lvl7pPr indent="0" lvl="6" marL="0" marR="0" rtl="0" algn="ctr">
              <a:spcBef>
                <a:spcPts val="0"/>
              </a:spcBef>
              <a:spcAft>
                <a:spcPts val="0"/>
              </a:spcAft>
              <a:buNone/>
              <a:defRPr b="1" i="0" sz="1300" u="none" cap="none" strike="noStrike">
                <a:solidFill>
                  <a:srgbClr val="D8D8D8"/>
                </a:solidFill>
                <a:latin typeface="Arial"/>
                <a:ea typeface="Arial"/>
                <a:cs typeface="Arial"/>
                <a:sym typeface="Arial"/>
              </a:defRPr>
            </a:lvl7pPr>
            <a:lvl8pPr indent="0" lvl="7" marL="0" marR="0" rtl="0" algn="ctr">
              <a:spcBef>
                <a:spcPts val="0"/>
              </a:spcBef>
              <a:spcAft>
                <a:spcPts val="0"/>
              </a:spcAft>
              <a:buNone/>
              <a:defRPr b="1" i="0" sz="1300" u="none" cap="none" strike="noStrike">
                <a:solidFill>
                  <a:srgbClr val="D8D8D8"/>
                </a:solidFill>
                <a:latin typeface="Arial"/>
                <a:ea typeface="Arial"/>
                <a:cs typeface="Arial"/>
                <a:sym typeface="Arial"/>
              </a:defRPr>
            </a:lvl8pPr>
            <a:lvl9pPr indent="0" lvl="8" marL="0" marR="0" rtl="0" algn="ctr">
              <a:spcBef>
                <a:spcPts val="0"/>
              </a:spcBef>
              <a:spcAft>
                <a:spcPts val="0"/>
              </a:spcAft>
              <a:buNone/>
              <a:defRPr b="1" i="0" sz="13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21" name="Google Shape;21;p3"/>
          <p:cNvPicPr preferRelativeResize="0"/>
          <p:nvPr/>
        </p:nvPicPr>
        <p:blipFill rotWithShape="1">
          <a:blip r:embed="rId2">
            <a:alphaModFix/>
          </a:blip>
          <a:srcRect b="0" l="0" r="0" t="0"/>
          <a:stretch/>
        </p:blipFill>
        <p:spPr>
          <a:xfrm>
            <a:off x="9877528" y="6073230"/>
            <a:ext cx="1816413" cy="56626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bg>
      <p:bgPr>
        <a:solidFill>
          <a:srgbClr val="5DC0CF"/>
        </a:solidFill>
      </p:bgPr>
    </p:bg>
    <p:spTree>
      <p:nvGrpSpPr>
        <p:cNvPr id="22" name="Shape 22"/>
        <p:cNvGrpSpPr/>
        <p:nvPr/>
      </p:nvGrpSpPr>
      <p:grpSpPr>
        <a:xfrm>
          <a:off x="0" y="0"/>
          <a:ext cx="0" cy="0"/>
          <a:chOff x="0" y="0"/>
          <a:chExt cx="0" cy="0"/>
        </a:xfrm>
      </p:grpSpPr>
      <p:sp>
        <p:nvSpPr>
          <p:cNvPr id="23" name="Google Shape;23;p4"/>
          <p:cNvSpPr txBox="1"/>
          <p:nvPr>
            <p:ph idx="12" type="sldNum"/>
          </p:nvPr>
        </p:nvSpPr>
        <p:spPr>
          <a:xfrm>
            <a:off x="5407286" y="6356361"/>
            <a:ext cx="1377433"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1" i="0" sz="1300" u="none" cap="none" strike="noStrike">
                <a:solidFill>
                  <a:srgbClr val="D8D8D8"/>
                </a:solidFill>
                <a:latin typeface="Arial"/>
                <a:ea typeface="Arial"/>
                <a:cs typeface="Arial"/>
                <a:sym typeface="Arial"/>
              </a:defRPr>
            </a:lvl1pPr>
            <a:lvl2pPr indent="0" lvl="1" marL="0" marR="0" rtl="0" algn="ctr">
              <a:spcBef>
                <a:spcPts val="0"/>
              </a:spcBef>
              <a:spcAft>
                <a:spcPts val="0"/>
              </a:spcAft>
              <a:buNone/>
              <a:defRPr b="1" i="0" sz="1300" u="none" cap="none" strike="noStrike">
                <a:solidFill>
                  <a:srgbClr val="D8D8D8"/>
                </a:solidFill>
                <a:latin typeface="Arial"/>
                <a:ea typeface="Arial"/>
                <a:cs typeface="Arial"/>
                <a:sym typeface="Arial"/>
              </a:defRPr>
            </a:lvl2pPr>
            <a:lvl3pPr indent="0" lvl="2" marL="0" marR="0" rtl="0" algn="ctr">
              <a:spcBef>
                <a:spcPts val="0"/>
              </a:spcBef>
              <a:spcAft>
                <a:spcPts val="0"/>
              </a:spcAft>
              <a:buNone/>
              <a:defRPr b="1" i="0" sz="1300" u="none" cap="none" strike="noStrike">
                <a:solidFill>
                  <a:srgbClr val="D8D8D8"/>
                </a:solidFill>
                <a:latin typeface="Arial"/>
                <a:ea typeface="Arial"/>
                <a:cs typeface="Arial"/>
                <a:sym typeface="Arial"/>
              </a:defRPr>
            </a:lvl3pPr>
            <a:lvl4pPr indent="0" lvl="3" marL="0" marR="0" rtl="0" algn="ctr">
              <a:spcBef>
                <a:spcPts val="0"/>
              </a:spcBef>
              <a:spcAft>
                <a:spcPts val="0"/>
              </a:spcAft>
              <a:buNone/>
              <a:defRPr b="1" i="0" sz="1300" u="none" cap="none" strike="noStrike">
                <a:solidFill>
                  <a:srgbClr val="D8D8D8"/>
                </a:solidFill>
                <a:latin typeface="Arial"/>
                <a:ea typeface="Arial"/>
                <a:cs typeface="Arial"/>
                <a:sym typeface="Arial"/>
              </a:defRPr>
            </a:lvl4pPr>
            <a:lvl5pPr indent="0" lvl="4" marL="0" marR="0" rtl="0" algn="ctr">
              <a:spcBef>
                <a:spcPts val="0"/>
              </a:spcBef>
              <a:spcAft>
                <a:spcPts val="0"/>
              </a:spcAft>
              <a:buNone/>
              <a:defRPr b="1" i="0" sz="1300" u="none" cap="none" strike="noStrike">
                <a:solidFill>
                  <a:srgbClr val="D8D8D8"/>
                </a:solidFill>
                <a:latin typeface="Arial"/>
                <a:ea typeface="Arial"/>
                <a:cs typeface="Arial"/>
                <a:sym typeface="Arial"/>
              </a:defRPr>
            </a:lvl5pPr>
            <a:lvl6pPr indent="0" lvl="5" marL="0" marR="0" rtl="0" algn="ctr">
              <a:spcBef>
                <a:spcPts val="0"/>
              </a:spcBef>
              <a:spcAft>
                <a:spcPts val="0"/>
              </a:spcAft>
              <a:buNone/>
              <a:defRPr b="1" i="0" sz="1300" u="none" cap="none" strike="noStrike">
                <a:solidFill>
                  <a:srgbClr val="D8D8D8"/>
                </a:solidFill>
                <a:latin typeface="Arial"/>
                <a:ea typeface="Arial"/>
                <a:cs typeface="Arial"/>
                <a:sym typeface="Arial"/>
              </a:defRPr>
            </a:lvl6pPr>
            <a:lvl7pPr indent="0" lvl="6" marL="0" marR="0" rtl="0" algn="ctr">
              <a:spcBef>
                <a:spcPts val="0"/>
              </a:spcBef>
              <a:spcAft>
                <a:spcPts val="0"/>
              </a:spcAft>
              <a:buNone/>
              <a:defRPr b="1" i="0" sz="1300" u="none" cap="none" strike="noStrike">
                <a:solidFill>
                  <a:srgbClr val="D8D8D8"/>
                </a:solidFill>
                <a:latin typeface="Arial"/>
                <a:ea typeface="Arial"/>
                <a:cs typeface="Arial"/>
                <a:sym typeface="Arial"/>
              </a:defRPr>
            </a:lvl7pPr>
            <a:lvl8pPr indent="0" lvl="7" marL="0" marR="0" rtl="0" algn="ctr">
              <a:spcBef>
                <a:spcPts val="0"/>
              </a:spcBef>
              <a:spcAft>
                <a:spcPts val="0"/>
              </a:spcAft>
              <a:buNone/>
              <a:defRPr b="1" i="0" sz="1300" u="none" cap="none" strike="noStrike">
                <a:solidFill>
                  <a:srgbClr val="D8D8D8"/>
                </a:solidFill>
                <a:latin typeface="Arial"/>
                <a:ea typeface="Arial"/>
                <a:cs typeface="Arial"/>
                <a:sym typeface="Arial"/>
              </a:defRPr>
            </a:lvl8pPr>
            <a:lvl9pPr indent="0" lvl="8" marL="0" marR="0" rtl="0" algn="ctr">
              <a:spcBef>
                <a:spcPts val="0"/>
              </a:spcBef>
              <a:spcAft>
                <a:spcPts val="0"/>
              </a:spcAft>
              <a:buNone/>
              <a:defRPr b="1" i="0" sz="13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4" name="Google Shape;24;p4"/>
          <p:cNvSpPr txBox="1"/>
          <p:nvPr>
            <p:ph type="title"/>
          </p:nvPr>
        </p:nvSpPr>
        <p:spPr>
          <a:xfrm>
            <a:off x="564896" y="287340"/>
            <a:ext cx="11046532" cy="100616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28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4765"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765"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765"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765"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765"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765"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765"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765" u="none" cap="none" strike="noStrike">
                <a:solidFill>
                  <a:schemeClr val="dk1"/>
                </a:solidFill>
                <a:latin typeface="Calibri"/>
                <a:ea typeface="Calibri"/>
                <a:cs typeface="Calibri"/>
                <a:sym typeface="Calibri"/>
              </a:defRPr>
            </a:lvl9pPr>
          </a:lstStyle>
          <a:p/>
        </p:txBody>
      </p:sp>
      <p:cxnSp>
        <p:nvCxnSpPr>
          <p:cNvPr id="25" name="Google Shape;25;p4"/>
          <p:cNvCxnSpPr/>
          <p:nvPr/>
        </p:nvCxnSpPr>
        <p:spPr>
          <a:xfrm rot="10800000">
            <a:off x="321958" y="279957"/>
            <a:ext cx="5088" cy="941869"/>
          </a:xfrm>
          <a:prstGeom prst="straightConnector1">
            <a:avLst/>
          </a:prstGeom>
          <a:noFill/>
          <a:ln cap="flat" cmpd="sng" w="38100">
            <a:solidFill>
              <a:schemeClr val="lt1"/>
            </a:solidFill>
            <a:prstDash val="solid"/>
            <a:round/>
            <a:headEnd len="sm" w="sm" type="none"/>
            <a:tailEnd len="sm" w="sm" type="none"/>
          </a:ln>
        </p:spPr>
      </p:cxnSp>
      <p:sp>
        <p:nvSpPr>
          <p:cNvPr id="26" name="Google Shape;26;p4"/>
          <p:cNvSpPr txBox="1"/>
          <p:nvPr>
            <p:ph idx="1" type="body"/>
          </p:nvPr>
        </p:nvSpPr>
        <p:spPr>
          <a:xfrm>
            <a:off x="564897" y="1357298"/>
            <a:ext cx="11046530" cy="4929222"/>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1200"/>
              </a:spcBef>
              <a:spcAft>
                <a:spcPts val="0"/>
              </a:spcAft>
              <a:buClr>
                <a:srgbClr val="002E67"/>
              </a:buClr>
              <a:buSzPts val="2000"/>
              <a:buFont typeface="Noto Sans Symbols"/>
              <a:buChar char="▪"/>
              <a:defRPr b="0" i="0" sz="2000" u="none" cap="none" strike="noStrike">
                <a:solidFill>
                  <a:schemeClr val="lt1"/>
                </a:solidFill>
                <a:latin typeface="Arial"/>
                <a:ea typeface="Arial"/>
                <a:cs typeface="Arial"/>
                <a:sym typeface="Arial"/>
              </a:defRPr>
            </a:lvl1pPr>
            <a:lvl2pPr indent="-342900" lvl="1" marL="9144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2pPr>
            <a:lvl3pPr indent="-330200" lvl="2" marL="1371600" marR="0" rtl="0" algn="l">
              <a:spcBef>
                <a:spcPts val="320"/>
              </a:spcBef>
              <a:spcAft>
                <a:spcPts val="0"/>
              </a:spcAft>
              <a:buClr>
                <a:schemeClr val="lt1"/>
              </a:buClr>
              <a:buSzPts val="1600"/>
              <a:buFont typeface="Merriweather Sans"/>
              <a:buChar char="□"/>
              <a:defRPr b="0" i="0" sz="1600" u="none" cap="none" strike="noStrike">
                <a:solidFill>
                  <a:schemeClr val="lt1"/>
                </a:solidFill>
                <a:latin typeface="Arial"/>
                <a:ea typeface="Arial"/>
                <a:cs typeface="Arial"/>
                <a:sym typeface="Arial"/>
              </a:defRPr>
            </a:lvl3pPr>
            <a:lvl4pPr indent="-317500" lvl="3" marL="1828800" marR="0" rtl="0" algn="l">
              <a:spcBef>
                <a:spcPts val="28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4pPr>
            <a:lvl5pPr indent="-304800" lvl="4" marL="2286000" marR="0" rtl="0" algn="l">
              <a:spcBef>
                <a:spcPts val="24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5pPr>
            <a:lvl6pPr indent="-366204" lvl="5" marL="2743200" marR="0" rtl="0" algn="l">
              <a:spcBef>
                <a:spcPts val="433"/>
              </a:spcBef>
              <a:spcAft>
                <a:spcPts val="0"/>
              </a:spcAft>
              <a:buClr>
                <a:schemeClr val="dk1"/>
              </a:buClr>
              <a:buSzPts val="2167"/>
              <a:buFont typeface="Arial"/>
              <a:buChar char="•"/>
              <a:defRPr b="0" i="0" sz="2167" u="none" cap="none" strike="noStrike">
                <a:solidFill>
                  <a:schemeClr val="dk1"/>
                </a:solidFill>
                <a:latin typeface="Calibri"/>
                <a:ea typeface="Calibri"/>
                <a:cs typeface="Calibri"/>
                <a:sym typeface="Calibri"/>
              </a:defRPr>
            </a:lvl6pPr>
            <a:lvl7pPr indent="-366204" lvl="6" marL="3200400" marR="0" rtl="0" algn="l">
              <a:spcBef>
                <a:spcPts val="433"/>
              </a:spcBef>
              <a:spcAft>
                <a:spcPts val="0"/>
              </a:spcAft>
              <a:buClr>
                <a:schemeClr val="dk1"/>
              </a:buClr>
              <a:buSzPts val="2167"/>
              <a:buFont typeface="Arial"/>
              <a:buChar char="•"/>
              <a:defRPr b="0" i="0" sz="2167" u="none" cap="none" strike="noStrike">
                <a:solidFill>
                  <a:schemeClr val="dk1"/>
                </a:solidFill>
                <a:latin typeface="Calibri"/>
                <a:ea typeface="Calibri"/>
                <a:cs typeface="Calibri"/>
                <a:sym typeface="Calibri"/>
              </a:defRPr>
            </a:lvl7pPr>
            <a:lvl8pPr indent="-366204" lvl="7" marL="3657600" marR="0" rtl="0" algn="l">
              <a:spcBef>
                <a:spcPts val="433"/>
              </a:spcBef>
              <a:spcAft>
                <a:spcPts val="0"/>
              </a:spcAft>
              <a:buClr>
                <a:schemeClr val="dk1"/>
              </a:buClr>
              <a:buSzPts val="2167"/>
              <a:buFont typeface="Arial"/>
              <a:buChar char="•"/>
              <a:defRPr b="0" i="0" sz="2167" u="none" cap="none" strike="noStrike">
                <a:solidFill>
                  <a:schemeClr val="dk1"/>
                </a:solidFill>
                <a:latin typeface="Calibri"/>
                <a:ea typeface="Calibri"/>
                <a:cs typeface="Calibri"/>
                <a:sym typeface="Calibri"/>
              </a:defRPr>
            </a:lvl8pPr>
            <a:lvl9pPr indent="-366204" lvl="8" marL="4114800" marR="0" rtl="0" algn="l">
              <a:spcBef>
                <a:spcPts val="433"/>
              </a:spcBef>
              <a:spcAft>
                <a:spcPts val="0"/>
              </a:spcAft>
              <a:buClr>
                <a:schemeClr val="dk1"/>
              </a:buClr>
              <a:buSzPts val="2167"/>
              <a:buFont typeface="Arial"/>
              <a:buChar char="•"/>
              <a:defRPr b="0" i="0" sz="2167" u="none" cap="none" strike="noStrike">
                <a:solidFill>
                  <a:schemeClr val="dk1"/>
                </a:solidFill>
                <a:latin typeface="Calibri"/>
                <a:ea typeface="Calibri"/>
                <a:cs typeface="Calibri"/>
                <a:sym typeface="Calibri"/>
              </a:defRPr>
            </a:lvl9pPr>
          </a:lstStyle>
          <a:p/>
        </p:txBody>
      </p:sp>
      <p:pic>
        <p:nvPicPr>
          <p:cNvPr id="27" name="Google Shape;27;p4"/>
          <p:cNvPicPr preferRelativeResize="0"/>
          <p:nvPr/>
        </p:nvPicPr>
        <p:blipFill rotWithShape="1">
          <a:blip r:embed="rId2">
            <a:alphaModFix/>
          </a:blip>
          <a:srcRect b="0" l="0" r="0" t="0"/>
          <a:stretch/>
        </p:blipFill>
        <p:spPr>
          <a:xfrm>
            <a:off x="9877528" y="6073230"/>
            <a:ext cx="1816413" cy="56626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bg>
      <p:bgPr>
        <a:solidFill>
          <a:srgbClr val="5DC0CF"/>
        </a:solidFill>
      </p:bgPr>
    </p:bg>
    <p:spTree>
      <p:nvGrpSpPr>
        <p:cNvPr id="28" name="Shape 28"/>
        <p:cNvGrpSpPr/>
        <p:nvPr/>
      </p:nvGrpSpPr>
      <p:grpSpPr>
        <a:xfrm>
          <a:off x="0" y="0"/>
          <a:ext cx="0" cy="0"/>
          <a:chOff x="0" y="0"/>
          <a:chExt cx="0" cy="0"/>
        </a:xfrm>
      </p:grpSpPr>
      <p:sp>
        <p:nvSpPr>
          <p:cNvPr id="29" name="Google Shape;29;p5"/>
          <p:cNvSpPr txBox="1"/>
          <p:nvPr>
            <p:ph idx="12" type="sldNum"/>
          </p:nvPr>
        </p:nvSpPr>
        <p:spPr>
          <a:xfrm>
            <a:off x="5407286" y="6356361"/>
            <a:ext cx="1377433"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1" i="0" sz="1300" u="none" cap="none" strike="noStrike">
                <a:solidFill>
                  <a:srgbClr val="D8D8D8"/>
                </a:solidFill>
                <a:latin typeface="Arial"/>
                <a:ea typeface="Arial"/>
                <a:cs typeface="Arial"/>
                <a:sym typeface="Arial"/>
              </a:defRPr>
            </a:lvl1pPr>
            <a:lvl2pPr indent="0" lvl="1" marL="0" marR="0" rtl="0" algn="ctr">
              <a:spcBef>
                <a:spcPts val="0"/>
              </a:spcBef>
              <a:spcAft>
                <a:spcPts val="0"/>
              </a:spcAft>
              <a:buNone/>
              <a:defRPr b="1" i="0" sz="1300" u="none" cap="none" strike="noStrike">
                <a:solidFill>
                  <a:srgbClr val="D8D8D8"/>
                </a:solidFill>
                <a:latin typeface="Arial"/>
                <a:ea typeface="Arial"/>
                <a:cs typeface="Arial"/>
                <a:sym typeface="Arial"/>
              </a:defRPr>
            </a:lvl2pPr>
            <a:lvl3pPr indent="0" lvl="2" marL="0" marR="0" rtl="0" algn="ctr">
              <a:spcBef>
                <a:spcPts val="0"/>
              </a:spcBef>
              <a:spcAft>
                <a:spcPts val="0"/>
              </a:spcAft>
              <a:buNone/>
              <a:defRPr b="1" i="0" sz="1300" u="none" cap="none" strike="noStrike">
                <a:solidFill>
                  <a:srgbClr val="D8D8D8"/>
                </a:solidFill>
                <a:latin typeface="Arial"/>
                <a:ea typeface="Arial"/>
                <a:cs typeface="Arial"/>
                <a:sym typeface="Arial"/>
              </a:defRPr>
            </a:lvl3pPr>
            <a:lvl4pPr indent="0" lvl="3" marL="0" marR="0" rtl="0" algn="ctr">
              <a:spcBef>
                <a:spcPts val="0"/>
              </a:spcBef>
              <a:spcAft>
                <a:spcPts val="0"/>
              </a:spcAft>
              <a:buNone/>
              <a:defRPr b="1" i="0" sz="1300" u="none" cap="none" strike="noStrike">
                <a:solidFill>
                  <a:srgbClr val="D8D8D8"/>
                </a:solidFill>
                <a:latin typeface="Arial"/>
                <a:ea typeface="Arial"/>
                <a:cs typeface="Arial"/>
                <a:sym typeface="Arial"/>
              </a:defRPr>
            </a:lvl4pPr>
            <a:lvl5pPr indent="0" lvl="4" marL="0" marR="0" rtl="0" algn="ctr">
              <a:spcBef>
                <a:spcPts val="0"/>
              </a:spcBef>
              <a:spcAft>
                <a:spcPts val="0"/>
              </a:spcAft>
              <a:buNone/>
              <a:defRPr b="1" i="0" sz="1300" u="none" cap="none" strike="noStrike">
                <a:solidFill>
                  <a:srgbClr val="D8D8D8"/>
                </a:solidFill>
                <a:latin typeface="Arial"/>
                <a:ea typeface="Arial"/>
                <a:cs typeface="Arial"/>
                <a:sym typeface="Arial"/>
              </a:defRPr>
            </a:lvl5pPr>
            <a:lvl6pPr indent="0" lvl="5" marL="0" marR="0" rtl="0" algn="ctr">
              <a:spcBef>
                <a:spcPts val="0"/>
              </a:spcBef>
              <a:spcAft>
                <a:spcPts val="0"/>
              </a:spcAft>
              <a:buNone/>
              <a:defRPr b="1" i="0" sz="1300" u="none" cap="none" strike="noStrike">
                <a:solidFill>
                  <a:srgbClr val="D8D8D8"/>
                </a:solidFill>
                <a:latin typeface="Arial"/>
                <a:ea typeface="Arial"/>
                <a:cs typeface="Arial"/>
                <a:sym typeface="Arial"/>
              </a:defRPr>
            </a:lvl6pPr>
            <a:lvl7pPr indent="0" lvl="6" marL="0" marR="0" rtl="0" algn="ctr">
              <a:spcBef>
                <a:spcPts val="0"/>
              </a:spcBef>
              <a:spcAft>
                <a:spcPts val="0"/>
              </a:spcAft>
              <a:buNone/>
              <a:defRPr b="1" i="0" sz="1300" u="none" cap="none" strike="noStrike">
                <a:solidFill>
                  <a:srgbClr val="D8D8D8"/>
                </a:solidFill>
                <a:latin typeface="Arial"/>
                <a:ea typeface="Arial"/>
                <a:cs typeface="Arial"/>
                <a:sym typeface="Arial"/>
              </a:defRPr>
            </a:lvl7pPr>
            <a:lvl8pPr indent="0" lvl="7" marL="0" marR="0" rtl="0" algn="ctr">
              <a:spcBef>
                <a:spcPts val="0"/>
              </a:spcBef>
              <a:spcAft>
                <a:spcPts val="0"/>
              </a:spcAft>
              <a:buNone/>
              <a:defRPr b="1" i="0" sz="1300" u="none" cap="none" strike="noStrike">
                <a:solidFill>
                  <a:srgbClr val="D8D8D8"/>
                </a:solidFill>
                <a:latin typeface="Arial"/>
                <a:ea typeface="Arial"/>
                <a:cs typeface="Arial"/>
                <a:sym typeface="Arial"/>
              </a:defRPr>
            </a:lvl8pPr>
            <a:lvl9pPr indent="0" lvl="8" marL="0" marR="0" rtl="0" algn="ctr">
              <a:spcBef>
                <a:spcPts val="0"/>
              </a:spcBef>
              <a:spcAft>
                <a:spcPts val="0"/>
              </a:spcAft>
              <a:buNone/>
              <a:defRPr b="1" i="0" sz="13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30" name="Google Shape;30;p5"/>
          <p:cNvPicPr preferRelativeResize="0"/>
          <p:nvPr/>
        </p:nvPicPr>
        <p:blipFill rotWithShape="1">
          <a:blip r:embed="rId2">
            <a:alphaModFix/>
          </a:blip>
          <a:srcRect b="0" l="0" r="0" t="0"/>
          <a:stretch/>
        </p:blipFill>
        <p:spPr>
          <a:xfrm>
            <a:off x="9877528" y="6073230"/>
            <a:ext cx="1816413" cy="56626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p:cSld name="5_Blank">
    <p:bg>
      <p:bgPr>
        <a:solidFill>
          <a:srgbClr val="5DC0CF"/>
        </a:solidFill>
      </p:bgPr>
    </p:bg>
    <p:spTree>
      <p:nvGrpSpPr>
        <p:cNvPr id="31" name="Shape 31"/>
        <p:cNvGrpSpPr/>
        <p:nvPr/>
      </p:nvGrpSpPr>
      <p:grpSpPr>
        <a:xfrm>
          <a:off x="0" y="0"/>
          <a:ext cx="0" cy="0"/>
          <a:chOff x="0" y="0"/>
          <a:chExt cx="0" cy="0"/>
        </a:xfrm>
      </p:grpSpPr>
      <p:cxnSp>
        <p:nvCxnSpPr>
          <p:cNvPr id="32" name="Google Shape;32;p6"/>
          <p:cNvCxnSpPr/>
          <p:nvPr/>
        </p:nvCxnSpPr>
        <p:spPr>
          <a:xfrm rot="10800000">
            <a:off x="784197" y="1726506"/>
            <a:ext cx="0" cy="1062719"/>
          </a:xfrm>
          <a:prstGeom prst="straightConnector1">
            <a:avLst/>
          </a:prstGeom>
          <a:noFill/>
          <a:ln cap="flat" cmpd="sng" w="38100">
            <a:solidFill>
              <a:schemeClr val="lt1"/>
            </a:solidFill>
            <a:prstDash val="solid"/>
            <a:round/>
            <a:headEnd len="sm" w="sm" type="none"/>
            <a:tailEnd len="sm" w="sm" type="none"/>
          </a:ln>
        </p:spPr>
      </p:cxnSp>
      <p:sp>
        <p:nvSpPr>
          <p:cNvPr id="33" name="Google Shape;33;p6"/>
          <p:cNvSpPr txBox="1"/>
          <p:nvPr/>
        </p:nvSpPr>
        <p:spPr>
          <a:xfrm>
            <a:off x="914400" y="1827439"/>
            <a:ext cx="2210862"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200" u="none" cap="none" strike="noStrike">
                <a:solidFill>
                  <a:schemeClr val="lt1"/>
                </a:solidFill>
                <a:latin typeface="Arial"/>
                <a:ea typeface="Arial"/>
                <a:cs typeface="Arial"/>
                <a:sym typeface="Arial"/>
              </a:rPr>
              <a:t>Thank you!</a:t>
            </a:r>
            <a:endParaRPr b="0" sz="3200">
              <a:solidFill>
                <a:schemeClr val="lt1"/>
              </a:solidFill>
              <a:latin typeface="Arial"/>
              <a:ea typeface="Arial"/>
              <a:cs typeface="Arial"/>
              <a:sym typeface="Arial"/>
            </a:endParaRPr>
          </a:p>
        </p:txBody>
      </p:sp>
      <p:sp>
        <p:nvSpPr>
          <p:cNvPr id="34" name="Google Shape;34;p6"/>
          <p:cNvSpPr txBox="1"/>
          <p:nvPr/>
        </p:nvSpPr>
        <p:spPr>
          <a:xfrm>
            <a:off x="914401" y="3251074"/>
            <a:ext cx="3424912"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lang="en-US" sz="2000">
                <a:solidFill>
                  <a:srgbClr val="002E67"/>
                </a:solidFill>
                <a:latin typeface="Arial"/>
                <a:ea typeface="Arial"/>
                <a:cs typeface="Arial"/>
                <a:sym typeface="Arial"/>
              </a:rPr>
              <a:t>http://fiware.org</a:t>
            </a:r>
            <a:endParaRPr b="0" sz="2000">
              <a:solidFill>
                <a:srgbClr val="002E67"/>
              </a:solidFill>
              <a:latin typeface="Arial"/>
              <a:ea typeface="Arial"/>
              <a:cs typeface="Arial"/>
              <a:sym typeface="Arial"/>
            </a:endParaRPr>
          </a:p>
          <a:p>
            <a:pPr indent="0" lvl="0" marL="0" marR="0" rtl="0" algn="l">
              <a:lnSpc>
                <a:spcPct val="100000"/>
              </a:lnSpc>
              <a:spcBef>
                <a:spcPts val="0"/>
              </a:spcBef>
              <a:spcAft>
                <a:spcPts val="0"/>
              </a:spcAft>
              <a:buNone/>
            </a:pPr>
            <a:r>
              <a:rPr b="0" lang="en-US" sz="2000">
                <a:solidFill>
                  <a:srgbClr val="002E67"/>
                </a:solidFill>
                <a:latin typeface="Arial"/>
                <a:ea typeface="Arial"/>
                <a:cs typeface="Arial"/>
                <a:sym typeface="Arial"/>
              </a:rPr>
              <a:t>Follow @FIWARE on Twitter</a:t>
            </a:r>
            <a:endParaRPr b="0" sz="2000">
              <a:solidFill>
                <a:srgbClr val="002E67"/>
              </a:solidFill>
              <a:latin typeface="Arial"/>
              <a:ea typeface="Arial"/>
              <a:cs typeface="Arial"/>
              <a:sym typeface="Arial"/>
            </a:endParaRPr>
          </a:p>
        </p:txBody>
      </p:sp>
      <p:pic>
        <p:nvPicPr>
          <p:cNvPr id="35" name="Google Shape;35;p6"/>
          <p:cNvPicPr preferRelativeResize="0"/>
          <p:nvPr/>
        </p:nvPicPr>
        <p:blipFill rotWithShape="1">
          <a:blip r:embed="rId2">
            <a:alphaModFix/>
          </a:blip>
          <a:srcRect b="0" l="0" r="0" t="0"/>
          <a:stretch/>
        </p:blipFill>
        <p:spPr>
          <a:xfrm>
            <a:off x="9437914" y="5876439"/>
            <a:ext cx="2256028" cy="70331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7"/>
          <p:cNvSpPr txBox="1"/>
          <p:nvPr>
            <p:ph type="ctrTitle"/>
          </p:nvPr>
        </p:nvSpPr>
        <p:spPr>
          <a:xfrm>
            <a:off x="914400" y="2603597"/>
            <a:ext cx="10363200" cy="859295"/>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Clr>
                <a:srgbClr val="FFFFFF"/>
              </a:buClr>
              <a:buSzPts val="3200"/>
              <a:buFont typeface="Arial"/>
              <a:buNone/>
              <a:defRPr b="0" i="0" sz="3200" u="none" cap="none" strike="noStrike">
                <a:solidFill>
                  <a:srgbClr val="002E67"/>
                </a:solidFill>
                <a:latin typeface="Arial"/>
                <a:ea typeface="Arial"/>
                <a:cs typeface="Arial"/>
                <a:sym typeface="Arial"/>
              </a:defRPr>
            </a:lvl1pPr>
            <a:lvl2pPr lvl="1" marR="0" rtl="0" algn="l">
              <a:spcBef>
                <a:spcPts val="0"/>
              </a:spcBef>
              <a:spcAft>
                <a:spcPts val="0"/>
              </a:spcAft>
              <a:buSzPts val="1400"/>
              <a:buNone/>
              <a:defRPr b="0" i="0" sz="4765"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765"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765"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765"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765"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765"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765"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765" u="none" cap="none" strike="noStrike">
                <a:solidFill>
                  <a:schemeClr val="dk1"/>
                </a:solidFill>
                <a:latin typeface="Calibri"/>
                <a:ea typeface="Calibri"/>
                <a:cs typeface="Calibri"/>
                <a:sym typeface="Calibri"/>
              </a:defRPr>
            </a:lvl9pPr>
          </a:lstStyle>
          <a:p/>
        </p:txBody>
      </p:sp>
      <p:sp>
        <p:nvSpPr>
          <p:cNvPr id="38" name="Google Shape;38;p7"/>
          <p:cNvSpPr txBox="1"/>
          <p:nvPr>
            <p:ph idx="1" type="subTitle"/>
          </p:nvPr>
        </p:nvSpPr>
        <p:spPr>
          <a:xfrm>
            <a:off x="914400" y="4106171"/>
            <a:ext cx="10363200" cy="515186"/>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600"/>
              </a:spcBef>
              <a:spcAft>
                <a:spcPts val="0"/>
              </a:spcAft>
              <a:buClr>
                <a:srgbClr val="FFFFFF"/>
              </a:buClr>
              <a:buSzPts val="2000"/>
              <a:buFont typeface="Arial"/>
              <a:buNone/>
              <a:defRPr b="0" i="0" sz="2000" u="none" cap="none" strike="noStrike">
                <a:solidFill>
                  <a:srgbClr val="002E67"/>
                </a:solidFill>
                <a:latin typeface="Arial"/>
                <a:ea typeface="Arial"/>
                <a:cs typeface="Arial"/>
                <a:sym typeface="Arial"/>
              </a:defRPr>
            </a:lvl1pPr>
            <a:lvl2pPr lvl="1" marR="0" rtl="0" algn="ctr">
              <a:spcBef>
                <a:spcPts val="607"/>
              </a:spcBef>
              <a:spcAft>
                <a:spcPts val="0"/>
              </a:spcAft>
              <a:buClr>
                <a:srgbClr val="888888"/>
              </a:buClr>
              <a:buSzPts val="3033"/>
              <a:buFont typeface="Arial"/>
              <a:buNone/>
              <a:defRPr b="0" i="0" sz="3033" u="none" cap="none" strike="noStrike">
                <a:solidFill>
                  <a:srgbClr val="888888"/>
                </a:solidFill>
                <a:latin typeface="Helvetica Neue"/>
                <a:ea typeface="Helvetica Neue"/>
                <a:cs typeface="Helvetica Neue"/>
                <a:sym typeface="Helvetica Neue"/>
              </a:defRPr>
            </a:lvl2pPr>
            <a:lvl3pPr lvl="2" marR="0" rtl="0" algn="ctr">
              <a:spcBef>
                <a:spcPts val="520"/>
              </a:spcBef>
              <a:spcAft>
                <a:spcPts val="0"/>
              </a:spcAft>
              <a:buClr>
                <a:srgbClr val="888888"/>
              </a:buClr>
              <a:buSzPts val="2599"/>
              <a:buFont typeface="Arial"/>
              <a:buNone/>
              <a:defRPr b="0" i="0" sz="2599" u="none" cap="none" strike="noStrike">
                <a:solidFill>
                  <a:srgbClr val="888888"/>
                </a:solidFill>
                <a:latin typeface="Helvetica Neue"/>
                <a:ea typeface="Helvetica Neue"/>
                <a:cs typeface="Helvetica Neue"/>
                <a:sym typeface="Helvetica Neue"/>
              </a:defRPr>
            </a:lvl3pPr>
            <a:lvl4pPr lvl="3" marR="0" rtl="0" algn="ctr">
              <a:spcBef>
                <a:spcPts val="433"/>
              </a:spcBef>
              <a:spcAft>
                <a:spcPts val="0"/>
              </a:spcAft>
              <a:buClr>
                <a:srgbClr val="888888"/>
              </a:buClr>
              <a:buSzPts val="2167"/>
              <a:buFont typeface="Arial"/>
              <a:buNone/>
              <a:defRPr b="0" i="0" sz="2167" u="none" cap="none" strike="noStrike">
                <a:solidFill>
                  <a:srgbClr val="888888"/>
                </a:solidFill>
                <a:latin typeface="Helvetica Neue"/>
                <a:ea typeface="Helvetica Neue"/>
                <a:cs typeface="Helvetica Neue"/>
                <a:sym typeface="Helvetica Neue"/>
              </a:defRPr>
            </a:lvl4pPr>
            <a:lvl5pPr lvl="4" marR="0" rtl="0" algn="ctr">
              <a:spcBef>
                <a:spcPts val="433"/>
              </a:spcBef>
              <a:spcAft>
                <a:spcPts val="0"/>
              </a:spcAft>
              <a:buClr>
                <a:srgbClr val="888888"/>
              </a:buClr>
              <a:buSzPts val="2167"/>
              <a:buFont typeface="Arial"/>
              <a:buNone/>
              <a:defRPr b="0" i="0" sz="2167" u="none" cap="none" strike="noStrike">
                <a:solidFill>
                  <a:srgbClr val="888888"/>
                </a:solidFill>
                <a:latin typeface="Helvetica Neue"/>
                <a:ea typeface="Helvetica Neue"/>
                <a:cs typeface="Helvetica Neue"/>
                <a:sym typeface="Helvetica Neue"/>
              </a:defRPr>
            </a:lvl5pPr>
            <a:lvl6pPr lvl="5" marR="0" rtl="0" algn="ctr">
              <a:spcBef>
                <a:spcPts val="433"/>
              </a:spcBef>
              <a:spcAft>
                <a:spcPts val="0"/>
              </a:spcAft>
              <a:buClr>
                <a:srgbClr val="888888"/>
              </a:buClr>
              <a:buSzPts val="2167"/>
              <a:buFont typeface="Arial"/>
              <a:buNone/>
              <a:defRPr b="0" i="0" sz="2167" u="none" cap="none" strike="noStrike">
                <a:solidFill>
                  <a:srgbClr val="888888"/>
                </a:solidFill>
                <a:latin typeface="Calibri"/>
                <a:ea typeface="Calibri"/>
                <a:cs typeface="Calibri"/>
                <a:sym typeface="Calibri"/>
              </a:defRPr>
            </a:lvl6pPr>
            <a:lvl7pPr lvl="6" marR="0" rtl="0" algn="ctr">
              <a:spcBef>
                <a:spcPts val="433"/>
              </a:spcBef>
              <a:spcAft>
                <a:spcPts val="0"/>
              </a:spcAft>
              <a:buClr>
                <a:srgbClr val="888888"/>
              </a:buClr>
              <a:buSzPts val="2167"/>
              <a:buFont typeface="Arial"/>
              <a:buNone/>
              <a:defRPr b="0" i="0" sz="2167" u="none" cap="none" strike="noStrike">
                <a:solidFill>
                  <a:srgbClr val="888888"/>
                </a:solidFill>
                <a:latin typeface="Calibri"/>
                <a:ea typeface="Calibri"/>
                <a:cs typeface="Calibri"/>
                <a:sym typeface="Calibri"/>
              </a:defRPr>
            </a:lvl7pPr>
            <a:lvl8pPr lvl="7" marR="0" rtl="0" algn="ctr">
              <a:spcBef>
                <a:spcPts val="433"/>
              </a:spcBef>
              <a:spcAft>
                <a:spcPts val="0"/>
              </a:spcAft>
              <a:buClr>
                <a:srgbClr val="888888"/>
              </a:buClr>
              <a:buSzPts val="2167"/>
              <a:buFont typeface="Arial"/>
              <a:buNone/>
              <a:defRPr b="0" i="0" sz="2167" u="none" cap="none" strike="noStrike">
                <a:solidFill>
                  <a:srgbClr val="888888"/>
                </a:solidFill>
                <a:latin typeface="Calibri"/>
                <a:ea typeface="Calibri"/>
                <a:cs typeface="Calibri"/>
                <a:sym typeface="Calibri"/>
              </a:defRPr>
            </a:lvl8pPr>
            <a:lvl9pPr lvl="8" marR="0" rtl="0" algn="ctr">
              <a:spcBef>
                <a:spcPts val="433"/>
              </a:spcBef>
              <a:spcAft>
                <a:spcPts val="0"/>
              </a:spcAft>
              <a:buClr>
                <a:srgbClr val="888888"/>
              </a:buClr>
              <a:buSzPts val="2167"/>
              <a:buFont typeface="Arial"/>
              <a:buNone/>
              <a:defRPr b="0" i="0" sz="2167" u="none" cap="none" strike="noStrike">
                <a:solidFill>
                  <a:srgbClr val="888888"/>
                </a:solidFill>
                <a:latin typeface="Calibri"/>
                <a:ea typeface="Calibri"/>
                <a:cs typeface="Calibri"/>
                <a:sym typeface="Calibri"/>
              </a:defRPr>
            </a:lvl9pPr>
          </a:lstStyle>
          <a:p/>
        </p:txBody>
      </p:sp>
      <p:sp>
        <p:nvSpPr>
          <p:cNvPr id="39" name="Google Shape;39;p7"/>
          <p:cNvSpPr txBox="1"/>
          <p:nvPr>
            <p:ph idx="10" type="dt"/>
          </p:nvPr>
        </p:nvSpPr>
        <p:spPr>
          <a:xfrm>
            <a:off x="914400" y="6123936"/>
            <a:ext cx="2844798" cy="365124"/>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300" u="none" cap="none" strike="noStrike">
                <a:solidFill>
                  <a:srgbClr val="002E67"/>
                </a:solidFill>
                <a:latin typeface="Arial"/>
                <a:ea typeface="Arial"/>
                <a:cs typeface="Arial"/>
                <a:sym typeface="Arial"/>
              </a:defRPr>
            </a:lvl1pPr>
            <a:lvl2pPr lvl="1" marR="0" rtl="0" algn="l">
              <a:spcBef>
                <a:spcPts val="0"/>
              </a:spcBef>
              <a:spcAft>
                <a:spcPts val="0"/>
              </a:spcAft>
              <a:buSzPts val="1400"/>
              <a:buNone/>
              <a:defRPr b="0" i="0" sz="1951"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51"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51"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51"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51"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51"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51"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51" u="none" cap="none" strike="noStrike">
                <a:solidFill>
                  <a:schemeClr val="dk1"/>
                </a:solidFill>
                <a:latin typeface="Calibri"/>
                <a:ea typeface="Calibri"/>
                <a:cs typeface="Calibri"/>
                <a:sym typeface="Calibri"/>
              </a:defRPr>
            </a:lvl9pPr>
          </a:lstStyle>
          <a:p/>
        </p:txBody>
      </p:sp>
      <p:cxnSp>
        <p:nvCxnSpPr>
          <p:cNvPr id="40" name="Google Shape;40;p7"/>
          <p:cNvCxnSpPr/>
          <p:nvPr/>
        </p:nvCxnSpPr>
        <p:spPr>
          <a:xfrm rot="10800000">
            <a:off x="561239" y="2368440"/>
            <a:ext cx="0" cy="3059927"/>
          </a:xfrm>
          <a:prstGeom prst="straightConnector1">
            <a:avLst/>
          </a:prstGeom>
          <a:noFill/>
          <a:ln cap="flat" cmpd="sng" w="38100">
            <a:solidFill>
              <a:srgbClr val="002E67"/>
            </a:solidFill>
            <a:prstDash val="solid"/>
            <a:round/>
            <a:headEnd len="sm" w="sm" type="none"/>
            <a:tailEnd len="sm" w="sm" type="none"/>
          </a:ln>
        </p:spPr>
      </p:cxnSp>
      <p:pic>
        <p:nvPicPr>
          <p:cNvPr id="41" name="Google Shape;41;p7"/>
          <p:cNvPicPr preferRelativeResize="0"/>
          <p:nvPr/>
        </p:nvPicPr>
        <p:blipFill rotWithShape="1">
          <a:blip r:embed="rId2">
            <a:alphaModFix/>
          </a:blip>
          <a:srcRect b="16053" l="7561" r="37806" t="17506"/>
          <a:stretch/>
        </p:blipFill>
        <p:spPr>
          <a:xfrm>
            <a:off x="9063486" y="356116"/>
            <a:ext cx="2522714" cy="2167994"/>
          </a:xfrm>
          <a:prstGeom prst="rect">
            <a:avLst/>
          </a:prstGeom>
          <a:noFill/>
          <a:ln>
            <a:noFill/>
          </a:ln>
        </p:spPr>
      </p:pic>
      <p:pic>
        <p:nvPicPr>
          <p:cNvPr id="42" name="Google Shape;42;p7"/>
          <p:cNvPicPr preferRelativeResize="0"/>
          <p:nvPr/>
        </p:nvPicPr>
        <p:blipFill rotWithShape="1">
          <a:blip r:embed="rId3">
            <a:alphaModFix/>
          </a:blip>
          <a:srcRect b="13284" l="4618" r="3614" t="16507"/>
          <a:stretch/>
        </p:blipFill>
        <p:spPr>
          <a:xfrm>
            <a:off x="9512300" y="5985577"/>
            <a:ext cx="2095500" cy="4998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En blanco">
  <p:cSld name="5_En blanco">
    <p:spTree>
      <p:nvGrpSpPr>
        <p:cNvPr id="43" name="Shape 43"/>
        <p:cNvGrpSpPr/>
        <p:nvPr/>
      </p:nvGrpSpPr>
      <p:grpSpPr>
        <a:xfrm>
          <a:off x="0" y="0"/>
          <a:ext cx="0" cy="0"/>
          <a:chOff x="0" y="0"/>
          <a:chExt cx="0" cy="0"/>
        </a:xfrm>
      </p:grpSpPr>
      <p:sp>
        <p:nvSpPr>
          <p:cNvPr id="44" name="Google Shape;44;p8"/>
          <p:cNvSpPr txBox="1"/>
          <p:nvPr>
            <p:ph idx="12" type="sldNum"/>
          </p:nvPr>
        </p:nvSpPr>
        <p:spPr>
          <a:xfrm>
            <a:off x="5407286" y="6356361"/>
            <a:ext cx="1377433"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1" sz="1300">
                <a:solidFill>
                  <a:srgbClr val="002E67"/>
                </a:solidFill>
                <a:latin typeface="Arial"/>
                <a:ea typeface="Arial"/>
                <a:cs typeface="Arial"/>
                <a:sym typeface="Arial"/>
              </a:defRPr>
            </a:lvl1pPr>
            <a:lvl2pPr indent="0" lvl="1" marL="0" marR="0" rtl="0" algn="ctr">
              <a:spcBef>
                <a:spcPts val="0"/>
              </a:spcBef>
              <a:spcAft>
                <a:spcPts val="0"/>
              </a:spcAft>
              <a:buNone/>
              <a:defRPr b="1" sz="1300">
                <a:solidFill>
                  <a:srgbClr val="002E67"/>
                </a:solidFill>
                <a:latin typeface="Arial"/>
                <a:ea typeface="Arial"/>
                <a:cs typeface="Arial"/>
                <a:sym typeface="Arial"/>
              </a:defRPr>
            </a:lvl2pPr>
            <a:lvl3pPr indent="0" lvl="2" marL="0" marR="0" rtl="0" algn="ctr">
              <a:spcBef>
                <a:spcPts val="0"/>
              </a:spcBef>
              <a:spcAft>
                <a:spcPts val="0"/>
              </a:spcAft>
              <a:buNone/>
              <a:defRPr b="1" sz="1300">
                <a:solidFill>
                  <a:srgbClr val="002E67"/>
                </a:solidFill>
                <a:latin typeface="Arial"/>
                <a:ea typeface="Arial"/>
                <a:cs typeface="Arial"/>
                <a:sym typeface="Arial"/>
              </a:defRPr>
            </a:lvl3pPr>
            <a:lvl4pPr indent="0" lvl="3" marL="0" marR="0" rtl="0" algn="ctr">
              <a:spcBef>
                <a:spcPts val="0"/>
              </a:spcBef>
              <a:spcAft>
                <a:spcPts val="0"/>
              </a:spcAft>
              <a:buNone/>
              <a:defRPr b="1" sz="1300">
                <a:solidFill>
                  <a:srgbClr val="002E67"/>
                </a:solidFill>
                <a:latin typeface="Arial"/>
                <a:ea typeface="Arial"/>
                <a:cs typeface="Arial"/>
                <a:sym typeface="Arial"/>
              </a:defRPr>
            </a:lvl4pPr>
            <a:lvl5pPr indent="0" lvl="4" marL="0" marR="0" rtl="0" algn="ctr">
              <a:spcBef>
                <a:spcPts val="0"/>
              </a:spcBef>
              <a:spcAft>
                <a:spcPts val="0"/>
              </a:spcAft>
              <a:buNone/>
              <a:defRPr b="1" sz="1300">
                <a:solidFill>
                  <a:srgbClr val="002E67"/>
                </a:solidFill>
                <a:latin typeface="Arial"/>
                <a:ea typeface="Arial"/>
                <a:cs typeface="Arial"/>
                <a:sym typeface="Arial"/>
              </a:defRPr>
            </a:lvl5pPr>
            <a:lvl6pPr indent="0" lvl="5" marL="0" marR="0" rtl="0" algn="ctr">
              <a:spcBef>
                <a:spcPts val="0"/>
              </a:spcBef>
              <a:spcAft>
                <a:spcPts val="0"/>
              </a:spcAft>
              <a:buNone/>
              <a:defRPr b="1" sz="1300">
                <a:solidFill>
                  <a:srgbClr val="002E67"/>
                </a:solidFill>
                <a:latin typeface="Arial"/>
                <a:ea typeface="Arial"/>
                <a:cs typeface="Arial"/>
                <a:sym typeface="Arial"/>
              </a:defRPr>
            </a:lvl6pPr>
            <a:lvl7pPr indent="0" lvl="6" marL="0" marR="0" rtl="0" algn="ctr">
              <a:spcBef>
                <a:spcPts val="0"/>
              </a:spcBef>
              <a:spcAft>
                <a:spcPts val="0"/>
              </a:spcAft>
              <a:buNone/>
              <a:defRPr b="1" sz="1300">
                <a:solidFill>
                  <a:srgbClr val="002E67"/>
                </a:solidFill>
                <a:latin typeface="Arial"/>
                <a:ea typeface="Arial"/>
                <a:cs typeface="Arial"/>
                <a:sym typeface="Arial"/>
              </a:defRPr>
            </a:lvl7pPr>
            <a:lvl8pPr indent="0" lvl="7" marL="0" marR="0" rtl="0" algn="ctr">
              <a:spcBef>
                <a:spcPts val="0"/>
              </a:spcBef>
              <a:spcAft>
                <a:spcPts val="0"/>
              </a:spcAft>
              <a:buNone/>
              <a:defRPr b="1" sz="1300">
                <a:solidFill>
                  <a:srgbClr val="002E67"/>
                </a:solidFill>
                <a:latin typeface="Arial"/>
                <a:ea typeface="Arial"/>
                <a:cs typeface="Arial"/>
                <a:sym typeface="Arial"/>
              </a:defRPr>
            </a:lvl8pPr>
            <a:lvl9pPr indent="0" lvl="8" marL="0" marR="0" rtl="0" algn="ctr">
              <a:spcBef>
                <a:spcPts val="0"/>
              </a:spcBef>
              <a:spcAft>
                <a:spcPts val="0"/>
              </a:spcAft>
              <a:buNone/>
              <a:defRPr b="1" sz="1300">
                <a:solidFill>
                  <a:srgbClr val="002E6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cxnSp>
        <p:nvCxnSpPr>
          <p:cNvPr id="45" name="Google Shape;45;p8"/>
          <p:cNvCxnSpPr/>
          <p:nvPr/>
        </p:nvCxnSpPr>
        <p:spPr>
          <a:xfrm rot="10800000">
            <a:off x="784197" y="1726506"/>
            <a:ext cx="0" cy="1062719"/>
          </a:xfrm>
          <a:prstGeom prst="straightConnector1">
            <a:avLst/>
          </a:prstGeom>
          <a:noFill/>
          <a:ln cap="flat" cmpd="sng" w="38100">
            <a:solidFill>
              <a:srgbClr val="002E67"/>
            </a:solidFill>
            <a:prstDash val="solid"/>
            <a:round/>
            <a:headEnd len="sm" w="sm" type="none"/>
            <a:tailEnd len="sm" w="sm" type="none"/>
          </a:ln>
        </p:spPr>
      </p:cxnSp>
      <p:sp>
        <p:nvSpPr>
          <p:cNvPr id="46" name="Google Shape;46;p8"/>
          <p:cNvSpPr txBox="1"/>
          <p:nvPr>
            <p:ph type="ctrTitle"/>
          </p:nvPr>
        </p:nvSpPr>
        <p:spPr>
          <a:xfrm>
            <a:off x="914400" y="1827442"/>
            <a:ext cx="10363200" cy="859295"/>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Clr>
                <a:srgbClr val="FFFFFF"/>
              </a:buClr>
              <a:buSzPts val="3200"/>
              <a:buFont typeface="Arial"/>
              <a:buNone/>
              <a:defRPr b="0" i="0" sz="3200" u="none" cap="none" strike="noStrike">
                <a:solidFill>
                  <a:srgbClr val="002E67"/>
                </a:solidFill>
                <a:latin typeface="Arial"/>
                <a:ea typeface="Arial"/>
                <a:cs typeface="Arial"/>
                <a:sym typeface="Arial"/>
              </a:defRPr>
            </a:lvl1pPr>
            <a:lvl2pPr lvl="1" marR="0" rtl="0" algn="l">
              <a:spcBef>
                <a:spcPts val="0"/>
              </a:spcBef>
              <a:spcAft>
                <a:spcPts val="0"/>
              </a:spcAft>
              <a:buSzPts val="1400"/>
              <a:buNone/>
              <a:defRPr b="0" i="0" sz="4765"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765"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765"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765"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765"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765"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765"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765" u="none" cap="none" strike="noStrike">
                <a:solidFill>
                  <a:schemeClr val="dk1"/>
                </a:solidFill>
                <a:latin typeface="Calibri"/>
                <a:ea typeface="Calibri"/>
                <a:cs typeface="Calibri"/>
                <a:sym typeface="Calibri"/>
              </a:defRPr>
            </a:lvl9pPr>
          </a:lstStyle>
          <a:p/>
        </p:txBody>
      </p:sp>
      <p:pic>
        <p:nvPicPr>
          <p:cNvPr id="47" name="Google Shape;47;p8"/>
          <p:cNvPicPr preferRelativeResize="0"/>
          <p:nvPr/>
        </p:nvPicPr>
        <p:blipFill rotWithShape="1">
          <a:blip r:embed="rId2">
            <a:alphaModFix/>
          </a:blip>
          <a:srcRect b="13284" l="4618" r="3614" t="16507"/>
          <a:stretch/>
        </p:blipFill>
        <p:spPr>
          <a:xfrm>
            <a:off x="9968172" y="6174830"/>
            <a:ext cx="1639627" cy="39107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En blanco">
  <p:cSld name="3_En blanco">
    <p:spTree>
      <p:nvGrpSpPr>
        <p:cNvPr id="48" name="Shape 48"/>
        <p:cNvGrpSpPr/>
        <p:nvPr/>
      </p:nvGrpSpPr>
      <p:grpSpPr>
        <a:xfrm>
          <a:off x="0" y="0"/>
          <a:ext cx="0" cy="0"/>
          <a:chOff x="0" y="0"/>
          <a:chExt cx="0" cy="0"/>
        </a:xfrm>
      </p:grpSpPr>
      <p:sp>
        <p:nvSpPr>
          <p:cNvPr id="49" name="Google Shape;49;p9"/>
          <p:cNvSpPr txBox="1"/>
          <p:nvPr>
            <p:ph type="title"/>
          </p:nvPr>
        </p:nvSpPr>
        <p:spPr>
          <a:xfrm>
            <a:off x="564897" y="287340"/>
            <a:ext cx="10492766" cy="100616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2800" u="none" cap="none" strike="noStrike">
                <a:solidFill>
                  <a:srgbClr val="002E67"/>
                </a:solidFill>
                <a:latin typeface="Arial"/>
                <a:ea typeface="Arial"/>
                <a:cs typeface="Arial"/>
                <a:sym typeface="Arial"/>
              </a:defRPr>
            </a:lvl1pPr>
            <a:lvl2pPr lvl="1" marR="0" rtl="0" algn="ctr">
              <a:spcBef>
                <a:spcPts val="0"/>
              </a:spcBef>
              <a:spcAft>
                <a:spcPts val="0"/>
              </a:spcAft>
              <a:buSzPts val="1400"/>
              <a:buNone/>
              <a:defRPr b="0" i="0" sz="4765"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765"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765"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765"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765"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765"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765"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765" u="none" cap="none" strike="noStrike">
                <a:solidFill>
                  <a:schemeClr val="dk1"/>
                </a:solidFill>
                <a:latin typeface="Calibri"/>
                <a:ea typeface="Calibri"/>
                <a:cs typeface="Calibri"/>
                <a:sym typeface="Calibri"/>
              </a:defRPr>
            </a:lvl9pPr>
          </a:lstStyle>
          <a:p/>
        </p:txBody>
      </p:sp>
      <p:cxnSp>
        <p:nvCxnSpPr>
          <p:cNvPr id="50" name="Google Shape;50;p9"/>
          <p:cNvCxnSpPr/>
          <p:nvPr/>
        </p:nvCxnSpPr>
        <p:spPr>
          <a:xfrm rot="10800000">
            <a:off x="321958" y="279957"/>
            <a:ext cx="5088" cy="941869"/>
          </a:xfrm>
          <a:prstGeom prst="straightConnector1">
            <a:avLst/>
          </a:prstGeom>
          <a:noFill/>
          <a:ln cap="flat" cmpd="sng" w="38100">
            <a:solidFill>
              <a:srgbClr val="002E67"/>
            </a:solidFill>
            <a:prstDash val="solid"/>
            <a:round/>
            <a:headEnd len="sm" w="sm" type="none"/>
            <a:tailEnd len="sm" w="sm" type="none"/>
          </a:ln>
        </p:spPr>
      </p:cxnSp>
      <p:sp>
        <p:nvSpPr>
          <p:cNvPr id="51" name="Google Shape;51;p9"/>
          <p:cNvSpPr txBox="1"/>
          <p:nvPr>
            <p:ph idx="1" type="body"/>
          </p:nvPr>
        </p:nvSpPr>
        <p:spPr>
          <a:xfrm>
            <a:off x="564897" y="1357298"/>
            <a:ext cx="10074814" cy="4929222"/>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1200"/>
              </a:spcBef>
              <a:spcAft>
                <a:spcPts val="0"/>
              </a:spcAft>
              <a:buClr>
                <a:srgbClr val="41B4C7"/>
              </a:buClr>
              <a:buSzPts val="2000"/>
              <a:buFont typeface="Noto Sans Symbols"/>
              <a:buChar char="▪"/>
              <a:defRPr b="0" i="0" sz="2000" u="none" cap="none" strike="noStrike">
                <a:solidFill>
                  <a:srgbClr val="595959"/>
                </a:solidFill>
                <a:latin typeface="Arial"/>
                <a:ea typeface="Arial"/>
                <a:cs typeface="Arial"/>
                <a:sym typeface="Arial"/>
              </a:defRPr>
            </a:lvl1pPr>
            <a:lvl2pPr indent="-342900" lvl="1" marL="914400" marR="0" rtl="0" algn="l">
              <a:lnSpc>
                <a:spcPct val="100000"/>
              </a:lnSpc>
              <a:spcBef>
                <a:spcPts val="360"/>
              </a:spcBef>
              <a:spcAft>
                <a:spcPts val="0"/>
              </a:spcAft>
              <a:buClr>
                <a:srgbClr val="595959"/>
              </a:buClr>
              <a:buSzPts val="1800"/>
              <a:buFont typeface="Arial"/>
              <a:buChar char="•"/>
              <a:defRPr b="0" i="0" sz="1800" u="none" cap="none" strike="noStrike">
                <a:solidFill>
                  <a:srgbClr val="595959"/>
                </a:solidFill>
                <a:latin typeface="Arial"/>
                <a:ea typeface="Arial"/>
                <a:cs typeface="Arial"/>
                <a:sym typeface="Arial"/>
              </a:defRPr>
            </a:lvl2pPr>
            <a:lvl3pPr indent="-330200" lvl="2" marL="1371600" marR="0" rtl="0" algn="l">
              <a:lnSpc>
                <a:spcPct val="100000"/>
              </a:lnSpc>
              <a:spcBef>
                <a:spcPts val="320"/>
              </a:spcBef>
              <a:spcAft>
                <a:spcPts val="0"/>
              </a:spcAft>
              <a:buClr>
                <a:srgbClr val="595959"/>
              </a:buClr>
              <a:buSzPts val="1600"/>
              <a:buFont typeface="Merriweather Sans"/>
              <a:buChar char="□"/>
              <a:defRPr b="0" i="0" sz="1600" u="none" cap="none" strike="noStrike">
                <a:solidFill>
                  <a:srgbClr val="595959"/>
                </a:solidFill>
                <a:latin typeface="Arial"/>
                <a:ea typeface="Arial"/>
                <a:cs typeface="Arial"/>
                <a:sym typeface="Arial"/>
              </a:defRPr>
            </a:lvl3pPr>
            <a:lvl4pPr indent="-317500" lvl="3" marL="1828800" marR="0" rtl="0" algn="l">
              <a:lnSpc>
                <a:spcPct val="100000"/>
              </a:lnSpc>
              <a:spcBef>
                <a:spcPts val="280"/>
              </a:spcBef>
              <a:spcAft>
                <a:spcPts val="0"/>
              </a:spcAft>
              <a:buClr>
                <a:srgbClr val="595959"/>
              </a:buClr>
              <a:buSzPts val="1400"/>
              <a:buFont typeface="Arial"/>
              <a:buChar char="–"/>
              <a:defRPr b="0" i="0" sz="1400" u="none" cap="none" strike="noStrike">
                <a:solidFill>
                  <a:srgbClr val="595959"/>
                </a:solidFill>
                <a:latin typeface="Arial"/>
                <a:ea typeface="Arial"/>
                <a:cs typeface="Arial"/>
                <a:sym typeface="Arial"/>
              </a:defRPr>
            </a:lvl4pPr>
            <a:lvl5pPr indent="-304800" lvl="4" marL="2286000" marR="0" rtl="0" algn="l">
              <a:lnSpc>
                <a:spcPct val="10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5pPr>
            <a:lvl6pPr indent="-366204" lvl="5" marL="2743200" marR="0" rtl="0" algn="l">
              <a:spcBef>
                <a:spcPts val="433"/>
              </a:spcBef>
              <a:spcAft>
                <a:spcPts val="0"/>
              </a:spcAft>
              <a:buClr>
                <a:schemeClr val="dk1"/>
              </a:buClr>
              <a:buSzPts val="2167"/>
              <a:buFont typeface="Arial"/>
              <a:buChar char="•"/>
              <a:defRPr b="0" i="0" sz="2167" u="none" cap="none" strike="noStrike">
                <a:solidFill>
                  <a:schemeClr val="dk1"/>
                </a:solidFill>
                <a:latin typeface="Calibri"/>
                <a:ea typeface="Calibri"/>
                <a:cs typeface="Calibri"/>
                <a:sym typeface="Calibri"/>
              </a:defRPr>
            </a:lvl6pPr>
            <a:lvl7pPr indent="-366204" lvl="6" marL="3200400" marR="0" rtl="0" algn="l">
              <a:spcBef>
                <a:spcPts val="433"/>
              </a:spcBef>
              <a:spcAft>
                <a:spcPts val="0"/>
              </a:spcAft>
              <a:buClr>
                <a:schemeClr val="dk1"/>
              </a:buClr>
              <a:buSzPts val="2167"/>
              <a:buFont typeface="Arial"/>
              <a:buChar char="•"/>
              <a:defRPr b="0" i="0" sz="2167" u="none" cap="none" strike="noStrike">
                <a:solidFill>
                  <a:schemeClr val="dk1"/>
                </a:solidFill>
                <a:latin typeface="Calibri"/>
                <a:ea typeface="Calibri"/>
                <a:cs typeface="Calibri"/>
                <a:sym typeface="Calibri"/>
              </a:defRPr>
            </a:lvl7pPr>
            <a:lvl8pPr indent="-366204" lvl="7" marL="3657600" marR="0" rtl="0" algn="l">
              <a:spcBef>
                <a:spcPts val="433"/>
              </a:spcBef>
              <a:spcAft>
                <a:spcPts val="0"/>
              </a:spcAft>
              <a:buClr>
                <a:schemeClr val="dk1"/>
              </a:buClr>
              <a:buSzPts val="2167"/>
              <a:buFont typeface="Arial"/>
              <a:buChar char="•"/>
              <a:defRPr b="0" i="0" sz="2167" u="none" cap="none" strike="noStrike">
                <a:solidFill>
                  <a:schemeClr val="dk1"/>
                </a:solidFill>
                <a:latin typeface="Calibri"/>
                <a:ea typeface="Calibri"/>
                <a:cs typeface="Calibri"/>
                <a:sym typeface="Calibri"/>
              </a:defRPr>
            </a:lvl8pPr>
            <a:lvl9pPr indent="-366204" lvl="8" marL="4114800" marR="0" rtl="0" algn="l">
              <a:spcBef>
                <a:spcPts val="433"/>
              </a:spcBef>
              <a:spcAft>
                <a:spcPts val="0"/>
              </a:spcAft>
              <a:buClr>
                <a:schemeClr val="dk1"/>
              </a:buClr>
              <a:buSzPts val="2167"/>
              <a:buFont typeface="Arial"/>
              <a:buChar char="•"/>
              <a:defRPr b="0" i="0" sz="2167" u="none" cap="none" strike="noStrike">
                <a:solidFill>
                  <a:schemeClr val="dk1"/>
                </a:solidFill>
                <a:latin typeface="Calibri"/>
                <a:ea typeface="Calibri"/>
                <a:cs typeface="Calibri"/>
                <a:sym typeface="Calibri"/>
              </a:defRPr>
            </a:lvl9pPr>
          </a:lstStyle>
          <a:p/>
        </p:txBody>
      </p:sp>
      <p:sp>
        <p:nvSpPr>
          <p:cNvPr id="52" name="Google Shape;52;p9"/>
          <p:cNvSpPr txBox="1"/>
          <p:nvPr>
            <p:ph idx="12" type="sldNum"/>
          </p:nvPr>
        </p:nvSpPr>
        <p:spPr>
          <a:xfrm>
            <a:off x="5407286" y="6356361"/>
            <a:ext cx="1377433"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1" sz="1300">
                <a:solidFill>
                  <a:srgbClr val="002E67"/>
                </a:solidFill>
                <a:latin typeface="Arial"/>
                <a:ea typeface="Arial"/>
                <a:cs typeface="Arial"/>
                <a:sym typeface="Arial"/>
              </a:defRPr>
            </a:lvl1pPr>
            <a:lvl2pPr indent="0" lvl="1" marL="0" marR="0" rtl="0" algn="ctr">
              <a:spcBef>
                <a:spcPts val="0"/>
              </a:spcBef>
              <a:spcAft>
                <a:spcPts val="0"/>
              </a:spcAft>
              <a:buNone/>
              <a:defRPr b="1" sz="1300">
                <a:solidFill>
                  <a:srgbClr val="002E67"/>
                </a:solidFill>
                <a:latin typeface="Arial"/>
                <a:ea typeface="Arial"/>
                <a:cs typeface="Arial"/>
                <a:sym typeface="Arial"/>
              </a:defRPr>
            </a:lvl2pPr>
            <a:lvl3pPr indent="0" lvl="2" marL="0" marR="0" rtl="0" algn="ctr">
              <a:spcBef>
                <a:spcPts val="0"/>
              </a:spcBef>
              <a:spcAft>
                <a:spcPts val="0"/>
              </a:spcAft>
              <a:buNone/>
              <a:defRPr b="1" sz="1300">
                <a:solidFill>
                  <a:srgbClr val="002E67"/>
                </a:solidFill>
                <a:latin typeface="Arial"/>
                <a:ea typeface="Arial"/>
                <a:cs typeface="Arial"/>
                <a:sym typeface="Arial"/>
              </a:defRPr>
            </a:lvl3pPr>
            <a:lvl4pPr indent="0" lvl="3" marL="0" marR="0" rtl="0" algn="ctr">
              <a:spcBef>
                <a:spcPts val="0"/>
              </a:spcBef>
              <a:spcAft>
                <a:spcPts val="0"/>
              </a:spcAft>
              <a:buNone/>
              <a:defRPr b="1" sz="1300">
                <a:solidFill>
                  <a:srgbClr val="002E67"/>
                </a:solidFill>
                <a:latin typeface="Arial"/>
                <a:ea typeface="Arial"/>
                <a:cs typeface="Arial"/>
                <a:sym typeface="Arial"/>
              </a:defRPr>
            </a:lvl4pPr>
            <a:lvl5pPr indent="0" lvl="4" marL="0" marR="0" rtl="0" algn="ctr">
              <a:spcBef>
                <a:spcPts val="0"/>
              </a:spcBef>
              <a:spcAft>
                <a:spcPts val="0"/>
              </a:spcAft>
              <a:buNone/>
              <a:defRPr b="1" sz="1300">
                <a:solidFill>
                  <a:srgbClr val="002E67"/>
                </a:solidFill>
                <a:latin typeface="Arial"/>
                <a:ea typeface="Arial"/>
                <a:cs typeface="Arial"/>
                <a:sym typeface="Arial"/>
              </a:defRPr>
            </a:lvl5pPr>
            <a:lvl6pPr indent="0" lvl="5" marL="0" marR="0" rtl="0" algn="ctr">
              <a:spcBef>
                <a:spcPts val="0"/>
              </a:spcBef>
              <a:spcAft>
                <a:spcPts val="0"/>
              </a:spcAft>
              <a:buNone/>
              <a:defRPr b="1" sz="1300">
                <a:solidFill>
                  <a:srgbClr val="002E67"/>
                </a:solidFill>
                <a:latin typeface="Arial"/>
                <a:ea typeface="Arial"/>
                <a:cs typeface="Arial"/>
                <a:sym typeface="Arial"/>
              </a:defRPr>
            </a:lvl6pPr>
            <a:lvl7pPr indent="0" lvl="6" marL="0" marR="0" rtl="0" algn="ctr">
              <a:spcBef>
                <a:spcPts val="0"/>
              </a:spcBef>
              <a:spcAft>
                <a:spcPts val="0"/>
              </a:spcAft>
              <a:buNone/>
              <a:defRPr b="1" sz="1300">
                <a:solidFill>
                  <a:srgbClr val="002E67"/>
                </a:solidFill>
                <a:latin typeface="Arial"/>
                <a:ea typeface="Arial"/>
                <a:cs typeface="Arial"/>
                <a:sym typeface="Arial"/>
              </a:defRPr>
            </a:lvl7pPr>
            <a:lvl8pPr indent="0" lvl="7" marL="0" marR="0" rtl="0" algn="ctr">
              <a:spcBef>
                <a:spcPts val="0"/>
              </a:spcBef>
              <a:spcAft>
                <a:spcPts val="0"/>
              </a:spcAft>
              <a:buNone/>
              <a:defRPr b="1" sz="1300">
                <a:solidFill>
                  <a:srgbClr val="002E67"/>
                </a:solidFill>
                <a:latin typeface="Arial"/>
                <a:ea typeface="Arial"/>
                <a:cs typeface="Arial"/>
                <a:sym typeface="Arial"/>
              </a:defRPr>
            </a:lvl8pPr>
            <a:lvl9pPr indent="0" lvl="8" marL="0" marR="0" rtl="0" algn="ctr">
              <a:spcBef>
                <a:spcPts val="0"/>
              </a:spcBef>
              <a:spcAft>
                <a:spcPts val="0"/>
              </a:spcAft>
              <a:buNone/>
              <a:defRPr b="1" sz="1300">
                <a:solidFill>
                  <a:srgbClr val="002E6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53" name="Google Shape;53;p9"/>
          <p:cNvPicPr preferRelativeResize="0"/>
          <p:nvPr/>
        </p:nvPicPr>
        <p:blipFill rotWithShape="1">
          <a:blip r:embed="rId2">
            <a:alphaModFix/>
          </a:blip>
          <a:srcRect b="13284" l="4618" r="3614" t="16507"/>
          <a:stretch/>
        </p:blipFill>
        <p:spPr>
          <a:xfrm>
            <a:off x="9968172" y="6174830"/>
            <a:ext cx="1639627" cy="39107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En blanco">
  <p:cSld name="4_En blanco">
    <p:spTree>
      <p:nvGrpSpPr>
        <p:cNvPr id="54" name="Shape 54"/>
        <p:cNvGrpSpPr/>
        <p:nvPr/>
      </p:nvGrpSpPr>
      <p:grpSpPr>
        <a:xfrm>
          <a:off x="0" y="0"/>
          <a:ext cx="0" cy="0"/>
          <a:chOff x="0" y="0"/>
          <a:chExt cx="0" cy="0"/>
        </a:xfrm>
      </p:grpSpPr>
      <p:sp>
        <p:nvSpPr>
          <p:cNvPr id="55" name="Google Shape;55;p10"/>
          <p:cNvSpPr txBox="1"/>
          <p:nvPr>
            <p:ph idx="12" type="sldNum"/>
          </p:nvPr>
        </p:nvSpPr>
        <p:spPr>
          <a:xfrm>
            <a:off x="5407286" y="6356361"/>
            <a:ext cx="1377433"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1" sz="1300">
                <a:solidFill>
                  <a:srgbClr val="002E67"/>
                </a:solidFill>
                <a:latin typeface="Arial"/>
                <a:ea typeface="Arial"/>
                <a:cs typeface="Arial"/>
                <a:sym typeface="Arial"/>
              </a:defRPr>
            </a:lvl1pPr>
            <a:lvl2pPr indent="0" lvl="1" marL="0" marR="0" rtl="0" algn="ctr">
              <a:spcBef>
                <a:spcPts val="0"/>
              </a:spcBef>
              <a:spcAft>
                <a:spcPts val="0"/>
              </a:spcAft>
              <a:buNone/>
              <a:defRPr b="1" sz="1300">
                <a:solidFill>
                  <a:srgbClr val="002E67"/>
                </a:solidFill>
                <a:latin typeface="Arial"/>
                <a:ea typeface="Arial"/>
                <a:cs typeface="Arial"/>
                <a:sym typeface="Arial"/>
              </a:defRPr>
            </a:lvl2pPr>
            <a:lvl3pPr indent="0" lvl="2" marL="0" marR="0" rtl="0" algn="ctr">
              <a:spcBef>
                <a:spcPts val="0"/>
              </a:spcBef>
              <a:spcAft>
                <a:spcPts val="0"/>
              </a:spcAft>
              <a:buNone/>
              <a:defRPr b="1" sz="1300">
                <a:solidFill>
                  <a:srgbClr val="002E67"/>
                </a:solidFill>
                <a:latin typeface="Arial"/>
                <a:ea typeface="Arial"/>
                <a:cs typeface="Arial"/>
                <a:sym typeface="Arial"/>
              </a:defRPr>
            </a:lvl3pPr>
            <a:lvl4pPr indent="0" lvl="3" marL="0" marR="0" rtl="0" algn="ctr">
              <a:spcBef>
                <a:spcPts val="0"/>
              </a:spcBef>
              <a:spcAft>
                <a:spcPts val="0"/>
              </a:spcAft>
              <a:buNone/>
              <a:defRPr b="1" sz="1300">
                <a:solidFill>
                  <a:srgbClr val="002E67"/>
                </a:solidFill>
                <a:latin typeface="Arial"/>
                <a:ea typeface="Arial"/>
                <a:cs typeface="Arial"/>
                <a:sym typeface="Arial"/>
              </a:defRPr>
            </a:lvl4pPr>
            <a:lvl5pPr indent="0" lvl="4" marL="0" marR="0" rtl="0" algn="ctr">
              <a:spcBef>
                <a:spcPts val="0"/>
              </a:spcBef>
              <a:spcAft>
                <a:spcPts val="0"/>
              </a:spcAft>
              <a:buNone/>
              <a:defRPr b="1" sz="1300">
                <a:solidFill>
                  <a:srgbClr val="002E67"/>
                </a:solidFill>
                <a:latin typeface="Arial"/>
                <a:ea typeface="Arial"/>
                <a:cs typeface="Arial"/>
                <a:sym typeface="Arial"/>
              </a:defRPr>
            </a:lvl5pPr>
            <a:lvl6pPr indent="0" lvl="5" marL="0" marR="0" rtl="0" algn="ctr">
              <a:spcBef>
                <a:spcPts val="0"/>
              </a:spcBef>
              <a:spcAft>
                <a:spcPts val="0"/>
              </a:spcAft>
              <a:buNone/>
              <a:defRPr b="1" sz="1300">
                <a:solidFill>
                  <a:srgbClr val="002E67"/>
                </a:solidFill>
                <a:latin typeface="Arial"/>
                <a:ea typeface="Arial"/>
                <a:cs typeface="Arial"/>
                <a:sym typeface="Arial"/>
              </a:defRPr>
            </a:lvl6pPr>
            <a:lvl7pPr indent="0" lvl="6" marL="0" marR="0" rtl="0" algn="ctr">
              <a:spcBef>
                <a:spcPts val="0"/>
              </a:spcBef>
              <a:spcAft>
                <a:spcPts val="0"/>
              </a:spcAft>
              <a:buNone/>
              <a:defRPr b="1" sz="1300">
                <a:solidFill>
                  <a:srgbClr val="002E67"/>
                </a:solidFill>
                <a:latin typeface="Arial"/>
                <a:ea typeface="Arial"/>
                <a:cs typeface="Arial"/>
                <a:sym typeface="Arial"/>
              </a:defRPr>
            </a:lvl7pPr>
            <a:lvl8pPr indent="0" lvl="7" marL="0" marR="0" rtl="0" algn="ctr">
              <a:spcBef>
                <a:spcPts val="0"/>
              </a:spcBef>
              <a:spcAft>
                <a:spcPts val="0"/>
              </a:spcAft>
              <a:buNone/>
              <a:defRPr b="1" sz="1300">
                <a:solidFill>
                  <a:srgbClr val="002E67"/>
                </a:solidFill>
                <a:latin typeface="Arial"/>
                <a:ea typeface="Arial"/>
                <a:cs typeface="Arial"/>
                <a:sym typeface="Arial"/>
              </a:defRPr>
            </a:lvl8pPr>
            <a:lvl9pPr indent="0" lvl="8" marL="0" marR="0" rtl="0" algn="ctr">
              <a:spcBef>
                <a:spcPts val="0"/>
              </a:spcBef>
              <a:spcAft>
                <a:spcPts val="0"/>
              </a:spcAft>
              <a:buNone/>
              <a:defRPr b="1" sz="1300">
                <a:solidFill>
                  <a:srgbClr val="002E6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56" name="Google Shape;56;p10"/>
          <p:cNvPicPr preferRelativeResize="0"/>
          <p:nvPr/>
        </p:nvPicPr>
        <p:blipFill rotWithShape="1">
          <a:blip r:embed="rId2">
            <a:alphaModFix/>
          </a:blip>
          <a:srcRect b="13284" l="4618" r="3614" t="16507"/>
          <a:stretch/>
        </p:blipFill>
        <p:spPr>
          <a:xfrm>
            <a:off x="9968172" y="6174830"/>
            <a:ext cx="1639627" cy="39107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www.etsi.org/deliver/etsi_gs/CIM/001_099/009/01.06.01_60/gs_CIM009v010601p.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12.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hyperlink" Target="https://www.etsi.org/deliver/etsi_gs/CIM/001_099/009/01.06.01_60/gs_CIM009v010601p.pdf"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ctrTitle"/>
          </p:nvPr>
        </p:nvSpPr>
        <p:spPr>
          <a:xfrm>
            <a:off x="1850802" y="2545689"/>
            <a:ext cx="7578200" cy="1229142"/>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FFFFFF"/>
              </a:buClr>
              <a:buSzPts val="3200"/>
              <a:buFont typeface="Arial"/>
              <a:buNone/>
            </a:pPr>
            <a:r>
              <a:rPr lang="en-US"/>
              <a:t>Actuation, </a:t>
            </a:r>
            <a:r>
              <a:rPr lang="en-US"/>
              <a:t>Federation</a:t>
            </a:r>
            <a:r>
              <a:rPr lang="en-US"/>
              <a:t> and Interoperability of Context Brokers</a:t>
            </a:r>
            <a:endParaRPr/>
          </a:p>
          <a:p>
            <a:pPr indent="0" lvl="0" marL="0" marR="0" rtl="0" algn="l">
              <a:spcBef>
                <a:spcPts val="0"/>
              </a:spcBef>
              <a:spcAft>
                <a:spcPts val="0"/>
              </a:spcAft>
              <a:buClr>
                <a:srgbClr val="FFFFFF"/>
              </a:buClr>
              <a:buSzPts val="3200"/>
              <a:buFont typeface="Arial"/>
              <a:buNone/>
            </a:pPr>
            <a:r>
              <a:t/>
            </a:r>
            <a:endParaRPr sz="1800"/>
          </a:p>
          <a:p>
            <a:pPr indent="0" lvl="0" marL="0" marR="0" rtl="0" algn="l">
              <a:spcBef>
                <a:spcPts val="0"/>
              </a:spcBef>
              <a:spcAft>
                <a:spcPts val="0"/>
              </a:spcAft>
              <a:buClr>
                <a:srgbClr val="FFFFFF"/>
              </a:buClr>
              <a:buSzPts val="3200"/>
              <a:buFont typeface="Arial"/>
              <a:buNone/>
            </a:pPr>
            <a:r>
              <a:rPr lang="en-US" sz="1800"/>
              <a:t>Advanced and Novel Features available in NGSI-LD 1.6.1</a:t>
            </a:r>
            <a:endParaRPr sz="1800"/>
          </a:p>
        </p:txBody>
      </p:sp>
      <p:sp>
        <p:nvSpPr>
          <p:cNvPr id="91" name="Google Shape;91;p17"/>
          <p:cNvSpPr txBox="1"/>
          <p:nvPr>
            <p:ph idx="1" type="subTitle"/>
          </p:nvPr>
        </p:nvSpPr>
        <p:spPr>
          <a:xfrm>
            <a:off x="871150" y="4742788"/>
            <a:ext cx="10363200" cy="96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1600"/>
              <a:buFont typeface="Arial"/>
              <a:buNone/>
            </a:pPr>
            <a:r>
              <a:rPr lang="en-US" sz="1600"/>
              <a:t>Jason Fox, Senior </a:t>
            </a:r>
            <a:r>
              <a:rPr lang="en-US" sz="1600"/>
              <a:t>Technical</a:t>
            </a:r>
            <a:r>
              <a:rPr lang="en-US" sz="1600"/>
              <a:t> Evangelist, FIWARE Foundation.</a:t>
            </a:r>
            <a:endParaRPr b="0" i="0" sz="1600" u="none" cap="none" strike="noStrik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564897" y="287340"/>
            <a:ext cx="10492800" cy="1006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200">
                <a:solidFill>
                  <a:schemeClr val="dk2"/>
                </a:solidFill>
                <a:latin typeface="Arial"/>
                <a:ea typeface="Arial"/>
                <a:cs typeface="Arial"/>
                <a:sym typeface="Arial"/>
              </a:rPr>
              <a:t>NGSI-LD Scopes (1)</a:t>
            </a:r>
            <a:endParaRPr sz="3200">
              <a:solidFill>
                <a:schemeClr val="dk2"/>
              </a:solidFill>
            </a:endParaRPr>
          </a:p>
        </p:txBody>
      </p:sp>
      <p:sp>
        <p:nvSpPr>
          <p:cNvPr id="165" name="Google Shape;165;p26"/>
          <p:cNvSpPr txBox="1"/>
          <p:nvPr>
            <p:ph idx="1" type="body"/>
          </p:nvPr>
        </p:nvSpPr>
        <p:spPr>
          <a:xfrm>
            <a:off x="564897" y="1357298"/>
            <a:ext cx="6303300" cy="49293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100"/>
              <a:buFont typeface="Arial"/>
              <a:buChar char="•"/>
            </a:pPr>
            <a:r>
              <a:rPr b="1" lang="en-US"/>
              <a:t>Hierarchical structures </a:t>
            </a:r>
            <a:r>
              <a:rPr lang="en-US"/>
              <a:t>play an important role for </a:t>
            </a:r>
            <a:r>
              <a:rPr b="1" lang="en-US"/>
              <a:t>structuring and organizing our world</a:t>
            </a:r>
            <a:r>
              <a:rPr lang="en-US"/>
              <a:t>, e.g. hierarchical location structures (example on the left) or organizational structures (e.g. of a company)</a:t>
            </a:r>
            <a:endParaRPr/>
          </a:p>
          <a:p>
            <a:pPr indent="-342900" lvl="0" marL="342900" rtl="0" algn="l">
              <a:lnSpc>
                <a:spcPct val="100000"/>
              </a:lnSpc>
              <a:spcBef>
                <a:spcPts val="1300"/>
              </a:spcBef>
              <a:spcAft>
                <a:spcPts val="0"/>
              </a:spcAft>
              <a:buSzPts val="2100"/>
              <a:buFont typeface="Arial"/>
              <a:buChar char="•"/>
            </a:pPr>
            <a:r>
              <a:rPr lang="en-US"/>
              <a:t>The special </a:t>
            </a:r>
            <a:r>
              <a:rPr b="1" i="1" lang="en-US"/>
              <a:t>scope</a:t>
            </a:r>
            <a:r>
              <a:rPr lang="en-US"/>
              <a:t> property allows giving an entity a hierarchical scope, e.g. </a:t>
            </a:r>
            <a:r>
              <a:rPr i="1" lang="en-US"/>
              <a:t>ParqueSur</a:t>
            </a:r>
            <a:r>
              <a:rPr lang="en-US"/>
              <a:t> in the example on the left</a:t>
            </a:r>
            <a:endParaRPr/>
          </a:p>
          <a:p>
            <a:pPr indent="-342900" lvl="0" marL="342900" rtl="0" algn="l">
              <a:lnSpc>
                <a:spcPct val="100000"/>
              </a:lnSpc>
              <a:spcBef>
                <a:spcPts val="1300"/>
              </a:spcBef>
              <a:spcAft>
                <a:spcPts val="0"/>
              </a:spcAft>
              <a:buSzPts val="2100"/>
              <a:buFont typeface="Arial"/>
              <a:buChar char="•"/>
            </a:pPr>
            <a:r>
              <a:rPr lang="en-US"/>
              <a:t>In queries and subscriptions, scopes can be used for filtering with the </a:t>
            </a:r>
            <a:r>
              <a:rPr b="1" i="1" lang="en-US"/>
              <a:t>scopeQ</a:t>
            </a:r>
            <a:r>
              <a:rPr lang="en-US"/>
              <a:t> parameter, e.g. </a:t>
            </a:r>
            <a:r>
              <a:rPr lang="en-US">
                <a:solidFill>
                  <a:schemeClr val="accent2"/>
                </a:solidFill>
                <a:latin typeface="Roboto Mono"/>
                <a:ea typeface="Roboto Mono"/>
                <a:cs typeface="Roboto Mono"/>
                <a:sym typeface="Roboto Mono"/>
              </a:rPr>
              <a:t>scopeQ="/Madrid/Gardens/ParqueSur"</a:t>
            </a:r>
            <a:r>
              <a:rPr lang="en-US"/>
              <a:t>, which would only match entities that have this particular scope.</a:t>
            </a:r>
            <a:endParaRPr/>
          </a:p>
          <a:p>
            <a:pPr indent="-187443" lvl="0" marL="325047" rtl="0" algn="l">
              <a:lnSpc>
                <a:spcPct val="100000"/>
              </a:lnSpc>
              <a:spcBef>
                <a:spcPts val="1300"/>
              </a:spcBef>
              <a:spcAft>
                <a:spcPts val="0"/>
              </a:spcAft>
              <a:buClr>
                <a:srgbClr val="41B4C7"/>
              </a:buClr>
              <a:buSzPts val="2167"/>
              <a:buFont typeface="Noto Sans Symbols"/>
              <a:buNone/>
            </a:pPr>
            <a:r>
              <a:t/>
            </a:r>
            <a:endParaRPr/>
          </a:p>
        </p:txBody>
      </p:sp>
      <p:pic>
        <p:nvPicPr>
          <p:cNvPr id="166" name="Google Shape;166;p26"/>
          <p:cNvPicPr preferRelativeResize="0"/>
          <p:nvPr/>
        </p:nvPicPr>
        <p:blipFill rotWithShape="1">
          <a:blip r:embed="rId3">
            <a:alphaModFix/>
          </a:blip>
          <a:srcRect b="0" l="0" r="0" t="0"/>
          <a:stretch/>
        </p:blipFill>
        <p:spPr>
          <a:xfrm>
            <a:off x="6797304" y="1822631"/>
            <a:ext cx="4772642" cy="3263345"/>
          </a:xfrm>
          <a:prstGeom prst="rect">
            <a:avLst/>
          </a:prstGeom>
          <a:noFill/>
          <a:ln cap="flat" cmpd="sng" w="9525">
            <a:solidFill>
              <a:srgbClr val="31253B"/>
            </a:solidFill>
            <a:prstDash val="solid"/>
            <a:round/>
            <a:headEnd len="sm" w="sm" type="none"/>
            <a:tailEnd len="sm" w="sm" type="none"/>
          </a:ln>
        </p:spPr>
      </p:pic>
      <p:sp>
        <p:nvSpPr>
          <p:cNvPr id="167" name="Google Shape;167;p26"/>
          <p:cNvSpPr txBox="1"/>
          <p:nvPr/>
        </p:nvSpPr>
        <p:spPr>
          <a:xfrm>
            <a:off x="2190702" y="6061425"/>
            <a:ext cx="67653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Note: NGSI-LD Scopes are the successor of NGSIv2 Fiware-ServicePath, but there are important differences</a:t>
            </a:r>
            <a:endParaRPr/>
          </a:p>
        </p:txBody>
      </p:sp>
      <p:sp>
        <p:nvSpPr>
          <p:cNvPr id="168" name="Google Shape;168;p26"/>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888888"/>
                </a:solidFill>
                <a:latin typeface="Arial"/>
                <a:ea typeface="Arial"/>
                <a:cs typeface="Arial"/>
                <a:sym typeface="Arial"/>
              </a:rPr>
              <a:t>‹#›</a:t>
            </a:fld>
            <a:endParaRPr b="1" i="0" sz="1300" u="none" cap="none" strike="noStrike">
              <a:solidFill>
                <a:srgbClr val="888888"/>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sp>
        <p:nvSpPr>
          <p:cNvPr id="173" name="Google Shape;173;p27"/>
          <p:cNvSpPr txBox="1"/>
          <p:nvPr>
            <p:ph type="title"/>
          </p:nvPr>
        </p:nvSpPr>
        <p:spPr>
          <a:xfrm>
            <a:off x="564897" y="287340"/>
            <a:ext cx="10492800" cy="1006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200">
                <a:solidFill>
                  <a:schemeClr val="dk2"/>
                </a:solidFill>
                <a:latin typeface="Arial"/>
                <a:ea typeface="Arial"/>
                <a:cs typeface="Arial"/>
                <a:sym typeface="Arial"/>
              </a:rPr>
              <a:t>NGSI-LD Scopes (2)</a:t>
            </a:r>
            <a:endParaRPr sz="3200">
              <a:solidFill>
                <a:schemeClr val="dk2"/>
              </a:solidFill>
            </a:endParaRPr>
          </a:p>
        </p:txBody>
      </p:sp>
      <p:sp>
        <p:nvSpPr>
          <p:cNvPr id="174" name="Google Shape;174;p27"/>
          <p:cNvSpPr txBox="1"/>
          <p:nvPr>
            <p:ph idx="1" type="body"/>
          </p:nvPr>
        </p:nvSpPr>
        <p:spPr>
          <a:xfrm>
            <a:off x="564897" y="1260050"/>
            <a:ext cx="11145600" cy="54639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SzPts val="2100"/>
              <a:buFont typeface="Arial"/>
              <a:buChar char="•"/>
            </a:pPr>
            <a:r>
              <a:rPr lang="en-US"/>
              <a:t>Entities can have </a:t>
            </a:r>
            <a:r>
              <a:rPr b="1" lang="en-US">
                <a:solidFill>
                  <a:schemeClr val="dk2"/>
                </a:solidFill>
              </a:rPr>
              <a:t>multiple</a:t>
            </a:r>
            <a:r>
              <a:rPr lang="en-US"/>
              <a:t> hierarchical scopes attached, e.g. </a:t>
            </a:r>
            <a:endParaRPr/>
          </a:p>
          <a:p>
            <a:pPr indent="-342900" lvl="0" marL="342900" rtl="0" algn="l">
              <a:lnSpc>
                <a:spcPct val="100000"/>
              </a:lnSpc>
              <a:spcBef>
                <a:spcPts val="600"/>
              </a:spcBef>
              <a:spcAft>
                <a:spcPts val="0"/>
              </a:spcAft>
              <a:buSzPts val="2100"/>
              <a:buFont typeface="Arial"/>
              <a:buChar char="•"/>
            </a:pPr>
            <a:r>
              <a:rPr lang="en-US"/>
              <a:t>Scopes are </a:t>
            </a:r>
            <a:r>
              <a:rPr b="1" lang="en-US">
                <a:solidFill>
                  <a:schemeClr val="dk2"/>
                </a:solidFill>
              </a:rPr>
              <a:t>optional</a:t>
            </a:r>
            <a:r>
              <a:rPr lang="en-US"/>
              <a:t> and </a:t>
            </a:r>
            <a:r>
              <a:rPr b="1" lang="en-US">
                <a:solidFill>
                  <a:schemeClr val="dk2"/>
                </a:solidFill>
              </a:rPr>
              <a:t>independent of the Entity ID</a:t>
            </a:r>
            <a:endParaRPr b="1">
              <a:solidFill>
                <a:schemeClr val="dk2"/>
              </a:solidFill>
            </a:endParaRPr>
          </a:p>
          <a:p>
            <a:pPr indent="-342900" lvl="0" marL="342900" rtl="0" algn="l">
              <a:lnSpc>
                <a:spcPct val="100000"/>
              </a:lnSpc>
              <a:spcBef>
                <a:spcPts val="600"/>
              </a:spcBef>
              <a:spcAft>
                <a:spcPts val="0"/>
              </a:spcAft>
              <a:buSzPts val="2100"/>
              <a:buFont typeface="Arial"/>
              <a:buChar char="•"/>
            </a:pPr>
            <a:r>
              <a:rPr lang="en-US"/>
              <a:t>Scopes can be used to </a:t>
            </a:r>
            <a:r>
              <a:rPr b="1" lang="en-US">
                <a:solidFill>
                  <a:schemeClr val="dk2"/>
                </a:solidFill>
              </a:rPr>
              <a:t>scope queries and subscriptions</a:t>
            </a:r>
            <a:endParaRPr b="1">
              <a:solidFill>
                <a:schemeClr val="dk2"/>
              </a:solidFill>
            </a:endParaRPr>
          </a:p>
          <a:p>
            <a:pPr indent="-342900" lvl="0" marL="342900" rtl="0" algn="l">
              <a:lnSpc>
                <a:spcPct val="100000"/>
              </a:lnSpc>
              <a:spcBef>
                <a:spcPts val="600"/>
              </a:spcBef>
              <a:spcAft>
                <a:spcPts val="0"/>
              </a:spcAft>
              <a:buSzPts val="2100"/>
              <a:buFont typeface="Arial"/>
              <a:buChar char="•"/>
            </a:pPr>
            <a:r>
              <a:rPr lang="en-US"/>
              <a:t>The </a:t>
            </a:r>
            <a:r>
              <a:rPr lang="en-US"/>
              <a:t>scope query language</a:t>
            </a:r>
            <a:r>
              <a:rPr lang="en-US">
                <a:solidFill>
                  <a:schemeClr val="accent5"/>
                </a:solidFill>
              </a:rPr>
              <a:t> </a:t>
            </a:r>
            <a:r>
              <a:rPr lang="en-US"/>
              <a:t>(</a:t>
            </a:r>
            <a:r>
              <a:rPr b="1" lang="en-US">
                <a:solidFill>
                  <a:schemeClr val="accent2"/>
                </a:solidFill>
                <a:latin typeface="Roboto Mono"/>
                <a:ea typeface="Roboto Mono"/>
                <a:cs typeface="Roboto Mono"/>
                <a:sym typeface="Roboto Mono"/>
              </a:rPr>
              <a:t>scopeQ</a:t>
            </a:r>
            <a:r>
              <a:rPr lang="en-US"/>
              <a:t>) allows </a:t>
            </a:r>
            <a:r>
              <a:rPr b="1" lang="en-US">
                <a:solidFill>
                  <a:schemeClr val="dk2"/>
                </a:solidFill>
              </a:rPr>
              <a:t>wildcards</a:t>
            </a:r>
            <a:endParaRPr b="1">
              <a:solidFill>
                <a:schemeClr val="dk2"/>
              </a:solidFill>
            </a:endParaRPr>
          </a:p>
          <a:p>
            <a:pPr indent="-342900" lvl="1" marL="702900" rtl="0" algn="l">
              <a:lnSpc>
                <a:spcPct val="100000"/>
              </a:lnSpc>
              <a:spcBef>
                <a:spcPts val="600"/>
              </a:spcBef>
              <a:spcAft>
                <a:spcPts val="0"/>
              </a:spcAft>
              <a:buClr>
                <a:schemeClr val="accent5"/>
              </a:buClr>
              <a:buSzPts val="1900"/>
              <a:buFont typeface="Arial"/>
              <a:buChar char="•"/>
            </a:pPr>
            <a:r>
              <a:rPr b="1" lang="en-US">
                <a:solidFill>
                  <a:schemeClr val="accent2"/>
                </a:solidFill>
              </a:rPr>
              <a:t>+</a:t>
            </a:r>
            <a:r>
              <a:rPr lang="en-US"/>
              <a:t> for an </a:t>
            </a:r>
            <a:r>
              <a:rPr lang="en-US">
                <a:solidFill>
                  <a:schemeClr val="accent5"/>
                </a:solidFill>
              </a:rPr>
              <a:t>arbitrary value of one hierarchy level</a:t>
            </a:r>
            <a:r>
              <a:rPr lang="en-US"/>
              <a:t>, e.g. </a:t>
            </a:r>
            <a:r>
              <a:rPr lang="en-US">
                <a:solidFill>
                  <a:schemeClr val="accent2"/>
                </a:solidFill>
                <a:latin typeface="Roboto Mono"/>
                <a:ea typeface="Roboto Mono"/>
                <a:cs typeface="Roboto Mono"/>
                <a:sym typeface="Roboto Mono"/>
              </a:rPr>
              <a:t>scopeQ="/CompanyA/+/HR</a:t>
            </a:r>
            <a:r>
              <a:rPr b="1" lang="en-US">
                <a:solidFill>
                  <a:schemeClr val="accent2"/>
                </a:solidFill>
                <a:latin typeface="Roboto Mono"/>
                <a:ea typeface="Roboto Mono"/>
                <a:cs typeface="Roboto Mono"/>
                <a:sym typeface="Roboto Mono"/>
              </a:rPr>
              <a:t>"</a:t>
            </a:r>
            <a:r>
              <a:rPr lang="en-US"/>
              <a:t>, for matching the HR groups of all departments of CompanyA </a:t>
            </a:r>
            <a:endParaRPr/>
          </a:p>
          <a:p>
            <a:pPr indent="-342900" lvl="1" marL="702900" rtl="0" algn="l">
              <a:lnSpc>
                <a:spcPct val="100000"/>
              </a:lnSpc>
              <a:spcBef>
                <a:spcPts val="600"/>
              </a:spcBef>
              <a:spcAft>
                <a:spcPts val="0"/>
              </a:spcAft>
              <a:buClr>
                <a:schemeClr val="accent5"/>
              </a:buClr>
              <a:buSzPts val="1900"/>
              <a:buFont typeface="Arial"/>
              <a:buChar char="•"/>
            </a:pPr>
            <a:r>
              <a:rPr b="1" lang="en-US">
                <a:solidFill>
                  <a:schemeClr val="accent2"/>
                </a:solidFill>
                <a:latin typeface="Roboto Mono"/>
                <a:ea typeface="Roboto Mono"/>
                <a:cs typeface="Roboto Mono"/>
                <a:sym typeface="Roboto Mono"/>
              </a:rPr>
              <a:t>#</a:t>
            </a:r>
            <a:r>
              <a:rPr lang="en-US"/>
              <a:t> matches </a:t>
            </a:r>
            <a:r>
              <a:rPr lang="en-US">
                <a:solidFill>
                  <a:schemeClr val="accent5"/>
                </a:solidFill>
              </a:rPr>
              <a:t>the given scope and the whole hierarchy of scopes below</a:t>
            </a:r>
            <a:r>
              <a:rPr lang="en-US"/>
              <a:t>, e.g. </a:t>
            </a:r>
            <a:r>
              <a:rPr i="1" lang="en-US">
                <a:solidFill>
                  <a:schemeClr val="accent2"/>
                </a:solidFill>
                <a:latin typeface="Roboto Mono"/>
                <a:ea typeface="Roboto Mono"/>
                <a:cs typeface="Roboto Mono"/>
                <a:sym typeface="Roboto Mono"/>
              </a:rPr>
              <a:t>scopeQ="/Madrid/Gardens/#</a:t>
            </a:r>
            <a:r>
              <a:rPr b="1" i="1" lang="en-US">
                <a:solidFill>
                  <a:schemeClr val="accent2"/>
                </a:solidFill>
                <a:latin typeface="Roboto Mono"/>
                <a:ea typeface="Roboto Mono"/>
                <a:cs typeface="Roboto Mono"/>
                <a:sym typeface="Roboto Mono"/>
              </a:rPr>
              <a:t> </a:t>
            </a:r>
            <a:r>
              <a:rPr lang="en-US"/>
              <a:t>matches all entities with scope</a:t>
            </a:r>
            <a:r>
              <a:rPr i="1" lang="en-US"/>
              <a:t> </a:t>
            </a:r>
            <a:r>
              <a:rPr b="1" i="1" lang="en-US">
                <a:solidFill>
                  <a:schemeClr val="dk2"/>
                </a:solidFill>
              </a:rPr>
              <a:t>/Madrid/Gardens</a:t>
            </a:r>
            <a:r>
              <a:rPr i="1" lang="en-US"/>
              <a:t> </a:t>
            </a:r>
            <a:r>
              <a:rPr lang="en-US"/>
              <a:t>or any of its direct or indirect sub-scopes</a:t>
            </a:r>
            <a:endParaRPr/>
          </a:p>
          <a:p>
            <a:pPr indent="-342900" lvl="1" marL="702900" rtl="0" algn="l">
              <a:lnSpc>
                <a:spcPct val="100000"/>
              </a:lnSpc>
              <a:spcBef>
                <a:spcPts val="600"/>
              </a:spcBef>
              <a:spcAft>
                <a:spcPts val="0"/>
              </a:spcAft>
              <a:buClr>
                <a:schemeClr val="accent5"/>
              </a:buClr>
              <a:buSzPts val="1900"/>
              <a:buFont typeface="Arial"/>
              <a:buChar char="•"/>
            </a:pPr>
            <a:r>
              <a:rPr b="1" lang="en-US">
                <a:solidFill>
                  <a:schemeClr val="accent2"/>
                </a:solidFill>
              </a:rPr>
              <a:t>/#</a:t>
            </a:r>
            <a:r>
              <a:rPr lang="en-US">
                <a:solidFill>
                  <a:schemeClr val="accent5"/>
                </a:solidFill>
              </a:rPr>
              <a:t> </a:t>
            </a:r>
            <a:r>
              <a:rPr lang="en-US"/>
              <a:t>matches </a:t>
            </a:r>
            <a:r>
              <a:rPr lang="en-US">
                <a:solidFill>
                  <a:schemeClr val="accent5"/>
                </a:solidFill>
              </a:rPr>
              <a:t>all entities that have any explicit scope </a:t>
            </a:r>
            <a:r>
              <a:rPr lang="en-US"/>
              <a:t>attached</a:t>
            </a:r>
            <a:endParaRPr/>
          </a:p>
          <a:p>
            <a:pPr indent="-330200" lvl="0" marL="342900" rtl="0" algn="l">
              <a:lnSpc>
                <a:spcPct val="100000"/>
              </a:lnSpc>
              <a:spcBef>
                <a:spcPts val="600"/>
              </a:spcBef>
              <a:spcAft>
                <a:spcPts val="0"/>
              </a:spcAft>
              <a:buSzPts val="1900"/>
              <a:buFont typeface="Arial"/>
              <a:buChar char="•"/>
            </a:pPr>
            <a:r>
              <a:rPr lang="en-US" sz="1800"/>
              <a:t>The scope query language</a:t>
            </a:r>
            <a:r>
              <a:rPr lang="en-US" sz="1800">
                <a:solidFill>
                  <a:schemeClr val="accent5"/>
                </a:solidFill>
              </a:rPr>
              <a:t> </a:t>
            </a:r>
            <a:r>
              <a:rPr lang="en-US" sz="1800"/>
              <a:t>(</a:t>
            </a:r>
            <a:r>
              <a:rPr b="1" lang="en-US" sz="1800">
                <a:solidFill>
                  <a:schemeClr val="accent2"/>
                </a:solidFill>
                <a:latin typeface="Roboto Mono"/>
                <a:ea typeface="Roboto Mono"/>
                <a:cs typeface="Roboto Mono"/>
                <a:sym typeface="Roboto Mono"/>
              </a:rPr>
              <a:t>scopeQ</a:t>
            </a:r>
            <a:r>
              <a:rPr lang="en-US" sz="1800"/>
              <a:t>) also has </a:t>
            </a:r>
            <a:r>
              <a:rPr lang="en-US" sz="1800">
                <a:solidFill>
                  <a:schemeClr val="accent5"/>
                </a:solidFill>
              </a:rPr>
              <a:t>logical </a:t>
            </a:r>
            <a:r>
              <a:rPr i="1" lang="en-US" sz="1800">
                <a:solidFill>
                  <a:schemeClr val="accent5"/>
                </a:solidFill>
              </a:rPr>
              <a:t>and</a:t>
            </a:r>
            <a:r>
              <a:rPr lang="en-US" sz="1800">
                <a:solidFill>
                  <a:schemeClr val="accent5"/>
                </a:solidFill>
              </a:rPr>
              <a:t> </a:t>
            </a:r>
            <a:r>
              <a:rPr lang="en-US" sz="1800"/>
              <a:t>and </a:t>
            </a:r>
            <a:r>
              <a:rPr i="1" lang="en-US" sz="1800">
                <a:solidFill>
                  <a:schemeClr val="accent5"/>
                </a:solidFill>
              </a:rPr>
              <a:t>or</a:t>
            </a:r>
            <a:r>
              <a:rPr lang="en-US" sz="1800">
                <a:solidFill>
                  <a:schemeClr val="accent5"/>
                </a:solidFill>
              </a:rPr>
              <a:t> operators</a:t>
            </a:r>
            <a:r>
              <a:rPr lang="en-US" sz="1800"/>
              <a:t>, e.g. </a:t>
            </a:r>
            <a:r>
              <a:rPr i="1" lang="en-US" sz="1800">
                <a:solidFill>
                  <a:schemeClr val="accent2"/>
                </a:solidFill>
                <a:latin typeface="Roboto Mono"/>
                <a:ea typeface="Roboto Mono"/>
                <a:cs typeface="Roboto Mono"/>
                <a:sym typeface="Roboto Mono"/>
              </a:rPr>
              <a:t>scopeQ="/Madrid/District/Centro,/Madrid/District/Cortes"</a:t>
            </a:r>
            <a:r>
              <a:rPr i="1" lang="en-US" sz="1800"/>
              <a:t> </a:t>
            </a:r>
            <a:r>
              <a:rPr lang="en-US" sz="1800"/>
              <a:t>for all entities whose scope is </a:t>
            </a:r>
            <a:r>
              <a:rPr b="1" lang="en-US" sz="1800">
                <a:solidFill>
                  <a:schemeClr val="dk2"/>
                </a:solidFill>
              </a:rPr>
              <a:t>/</a:t>
            </a:r>
            <a:r>
              <a:rPr b="1" i="1" lang="en-US" sz="1800">
                <a:solidFill>
                  <a:schemeClr val="dk2"/>
                </a:solidFill>
              </a:rPr>
              <a:t>Madrid/District/Centro</a:t>
            </a:r>
            <a:r>
              <a:rPr i="1" lang="en-US" sz="1800"/>
              <a:t> </a:t>
            </a:r>
            <a:r>
              <a:rPr lang="en-US" sz="1800"/>
              <a:t>or </a:t>
            </a:r>
            <a:r>
              <a:rPr b="1" lang="en-US" sz="1800">
                <a:solidFill>
                  <a:schemeClr val="dk2"/>
                </a:solidFill>
              </a:rPr>
              <a:t>/</a:t>
            </a:r>
            <a:r>
              <a:rPr b="1" i="1" lang="en-US" sz="1800">
                <a:solidFill>
                  <a:schemeClr val="dk2"/>
                </a:solidFill>
              </a:rPr>
              <a:t>Madrid/District/Cortes</a:t>
            </a:r>
            <a:endParaRPr b="1" sz="1800">
              <a:solidFill>
                <a:schemeClr val="dk2"/>
              </a:solidFill>
            </a:endParaRPr>
          </a:p>
          <a:p>
            <a:pPr indent="-342900" lvl="0" marL="342900" rtl="0" algn="l">
              <a:lnSpc>
                <a:spcPct val="100000"/>
              </a:lnSpc>
              <a:spcBef>
                <a:spcPts val="600"/>
              </a:spcBef>
              <a:spcAft>
                <a:spcPts val="0"/>
              </a:spcAft>
              <a:buSzPts val="2100"/>
              <a:buFont typeface="Arial"/>
              <a:buChar char="•"/>
            </a:pPr>
            <a:r>
              <a:rPr lang="en-US"/>
              <a:t>Scopes of entities can be updated</a:t>
            </a:r>
            <a:endParaRPr/>
          </a:p>
          <a:p>
            <a:pPr indent="-342900" lvl="0" marL="342900" rtl="0" algn="l">
              <a:lnSpc>
                <a:spcPct val="100000"/>
              </a:lnSpc>
              <a:spcBef>
                <a:spcPts val="600"/>
              </a:spcBef>
              <a:spcAft>
                <a:spcPts val="0"/>
              </a:spcAft>
              <a:buSzPts val="2100"/>
              <a:buFont typeface="Arial"/>
              <a:buChar char="•"/>
            </a:pPr>
            <a:r>
              <a:rPr lang="en-US"/>
              <a:t>Scopes can be registered as part of registrations</a:t>
            </a:r>
            <a:endParaRPr/>
          </a:p>
          <a:p>
            <a:pPr indent="-187443" lvl="0" marL="325047" rtl="0" algn="l">
              <a:lnSpc>
                <a:spcPct val="100000"/>
              </a:lnSpc>
              <a:spcBef>
                <a:spcPts val="1300"/>
              </a:spcBef>
              <a:spcAft>
                <a:spcPts val="0"/>
              </a:spcAft>
              <a:buClr>
                <a:srgbClr val="41B4C7"/>
              </a:buClr>
              <a:buSzPts val="2167"/>
              <a:buFont typeface="Noto Sans Symbols"/>
              <a:buNone/>
            </a:pPr>
            <a:r>
              <a:t/>
            </a:r>
            <a:endParaRPr/>
          </a:p>
        </p:txBody>
      </p:sp>
      <p:sp>
        <p:nvSpPr>
          <p:cNvPr id="175" name="Google Shape;175;p27"/>
          <p:cNvSpPr/>
          <p:nvPr/>
        </p:nvSpPr>
        <p:spPr>
          <a:xfrm>
            <a:off x="7907000" y="1102025"/>
            <a:ext cx="4186500" cy="1533900"/>
          </a:xfrm>
          <a:prstGeom prst="rect">
            <a:avLst/>
          </a:prstGeom>
          <a:solidFill>
            <a:schemeClr val="lt2"/>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2" marL="0" marR="0" rtl="0" algn="l">
              <a:spcBef>
                <a:spcPts val="0"/>
              </a:spcBef>
              <a:spcAft>
                <a:spcPts val="0"/>
              </a:spcAft>
              <a:buNone/>
            </a:pPr>
            <a:r>
              <a:t/>
            </a:r>
            <a:endParaRPr>
              <a:solidFill>
                <a:schemeClr val="dk1"/>
              </a:solidFill>
              <a:latin typeface="Roboto Mono"/>
              <a:ea typeface="Roboto Mono"/>
              <a:cs typeface="Roboto Mono"/>
              <a:sym typeface="Roboto Mono"/>
            </a:endParaRPr>
          </a:p>
          <a:p>
            <a:pPr indent="0" lvl="2" marL="0" marR="0" rtl="0" algn="l">
              <a:spcBef>
                <a:spcPts val="0"/>
              </a:spcBef>
              <a:spcAft>
                <a:spcPts val="0"/>
              </a:spcAft>
              <a:buNone/>
            </a:pPr>
            <a:r>
              <a:rPr b="0" i="0" lang="en-US" sz="1400" u="none" cap="none" strike="noStrike">
                <a:solidFill>
                  <a:schemeClr val="dk1"/>
                </a:solidFill>
                <a:latin typeface="Roboto Mono"/>
                <a:ea typeface="Roboto Mono"/>
                <a:cs typeface="Roboto Mono"/>
                <a:sym typeface="Roboto Mono"/>
              </a:rPr>
              <a:t>"scope":[</a:t>
            </a:r>
            <a:endParaRPr b="0" i="0" sz="1400" u="none" cap="none" strike="noStrike">
              <a:solidFill>
                <a:schemeClr val="dk1"/>
              </a:solidFill>
              <a:latin typeface="Roboto Mono"/>
              <a:ea typeface="Roboto Mono"/>
              <a:cs typeface="Roboto Mono"/>
              <a:sym typeface="Roboto Mono"/>
            </a:endParaRPr>
          </a:p>
          <a:p>
            <a:pPr indent="0" lvl="2" marL="88900" marR="0" rtl="0" algn="l">
              <a:spcBef>
                <a:spcPts val="0"/>
              </a:spcBef>
              <a:spcAft>
                <a:spcPts val="0"/>
              </a:spcAft>
              <a:buNone/>
            </a:pPr>
            <a:r>
              <a:rPr lang="en-US">
                <a:solidFill>
                  <a:schemeClr val="dk1"/>
                </a:solidFill>
                <a:latin typeface="Roboto Mono"/>
                <a:ea typeface="Roboto Mono"/>
                <a:cs typeface="Roboto Mono"/>
                <a:sym typeface="Roboto Mono"/>
              </a:rPr>
              <a:t>   </a:t>
            </a:r>
            <a:r>
              <a:rPr b="0" i="0" lang="en-US" sz="1400" u="none" cap="none" strike="noStrike">
                <a:solidFill>
                  <a:schemeClr val="dk1"/>
                </a:solidFill>
                <a:latin typeface="Roboto Mono"/>
                <a:ea typeface="Roboto Mono"/>
                <a:cs typeface="Roboto Mono"/>
                <a:sym typeface="Roboto Mono"/>
              </a:rPr>
              <a:t>"/Madrid/District/Latina",     </a:t>
            </a:r>
            <a:endParaRPr>
              <a:solidFill>
                <a:schemeClr val="dk1"/>
              </a:solidFill>
              <a:latin typeface="Roboto Mono"/>
              <a:ea typeface="Roboto Mono"/>
              <a:cs typeface="Roboto Mono"/>
              <a:sym typeface="Roboto Mono"/>
            </a:endParaRPr>
          </a:p>
          <a:p>
            <a:pPr indent="0" lvl="2" marL="88900" marR="0" rtl="0" algn="l">
              <a:spcBef>
                <a:spcPts val="0"/>
              </a:spcBef>
              <a:spcAft>
                <a:spcPts val="0"/>
              </a:spcAft>
              <a:buNone/>
            </a:pPr>
            <a:r>
              <a:rPr lang="en-US">
                <a:solidFill>
                  <a:schemeClr val="dk1"/>
                </a:solidFill>
                <a:latin typeface="Roboto Mono"/>
                <a:ea typeface="Roboto Mono"/>
                <a:cs typeface="Roboto Mono"/>
                <a:sym typeface="Roboto Mono"/>
              </a:rPr>
              <a:t>   </a:t>
            </a:r>
            <a:r>
              <a:rPr b="0" i="0" lang="en-US" sz="1400" u="none" cap="none" strike="noStrike">
                <a:solidFill>
                  <a:schemeClr val="dk1"/>
                </a:solidFill>
                <a:latin typeface="Roboto Mono"/>
                <a:ea typeface="Roboto Mono"/>
                <a:cs typeface="Roboto Mono"/>
                <a:sym typeface="Roboto Mono"/>
              </a:rPr>
              <a:t>"/CompanyA/DepartmentX/UnitC"</a:t>
            </a:r>
            <a:endParaRPr/>
          </a:p>
          <a:p>
            <a:pPr indent="0" lvl="2" marL="0" marR="0" rtl="0" algn="l">
              <a:spcBef>
                <a:spcPts val="0"/>
              </a:spcBef>
              <a:spcAft>
                <a:spcPts val="0"/>
              </a:spcAft>
              <a:buNone/>
            </a:pPr>
            <a:r>
              <a:rPr b="0" i="0" lang="en-US" sz="1400" u="none" cap="none" strike="noStrike">
                <a:solidFill>
                  <a:schemeClr val="dk1"/>
                </a:solidFill>
                <a:latin typeface="Roboto Mono"/>
                <a:ea typeface="Roboto Mono"/>
                <a:cs typeface="Roboto Mono"/>
                <a:sym typeface="Roboto Mono"/>
              </a:rPr>
              <a:t>]</a:t>
            </a:r>
            <a:endParaRPr/>
          </a:p>
        </p:txBody>
      </p:sp>
      <p:sp>
        <p:nvSpPr>
          <p:cNvPr id="176" name="Google Shape;176;p27"/>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888888"/>
                </a:solidFill>
                <a:latin typeface="Arial"/>
                <a:ea typeface="Arial"/>
                <a:cs typeface="Arial"/>
                <a:sym typeface="Arial"/>
              </a:rPr>
              <a:t>‹#›</a:t>
            </a:fld>
            <a:endParaRPr b="1" i="0" sz="1300" u="none" cap="none" strike="noStrike">
              <a:solidFill>
                <a:srgbClr val="888888"/>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564897" y="287340"/>
            <a:ext cx="10492800" cy="1006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200">
                <a:solidFill>
                  <a:schemeClr val="dk2"/>
                </a:solidFill>
                <a:latin typeface="Arial"/>
                <a:ea typeface="Arial"/>
                <a:cs typeface="Arial"/>
                <a:sym typeface="Arial"/>
              </a:rPr>
              <a:t>NGSI-LD Scopes (3)</a:t>
            </a:r>
            <a:endParaRPr sz="3200">
              <a:solidFill>
                <a:schemeClr val="dk2"/>
              </a:solidFill>
            </a:endParaRPr>
          </a:p>
        </p:txBody>
      </p:sp>
      <p:sp>
        <p:nvSpPr>
          <p:cNvPr id="182" name="Google Shape;182;p28"/>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83" name="Google Shape;183;p28"/>
          <p:cNvSpPr/>
          <p:nvPr/>
        </p:nvSpPr>
        <p:spPr>
          <a:xfrm>
            <a:off x="564897" y="1952876"/>
            <a:ext cx="5064300" cy="38472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curl -</a:t>
            </a:r>
            <a:r>
              <a:rPr lang="en-US">
                <a:solidFill>
                  <a:schemeClr val="dk1"/>
                </a:solidFill>
                <a:latin typeface="Roboto Mono"/>
                <a:ea typeface="Roboto Mono"/>
                <a:cs typeface="Roboto Mono"/>
                <a:sym typeface="Roboto Mono"/>
              </a:rPr>
              <a:t>iX POST</a:t>
            </a:r>
            <a:r>
              <a:rPr lang="en-US" sz="1400">
                <a:solidFill>
                  <a:schemeClr val="dk1"/>
                </a:solidFill>
                <a:latin typeface="Roboto Mono"/>
                <a:ea typeface="Roboto Mono"/>
                <a:cs typeface="Roboto Mono"/>
                <a:sym typeface="Roboto Mono"/>
              </a:rPr>
              <a:t> \ </a:t>
            </a:r>
            <a:br>
              <a:rPr lang="en-US" sz="1400">
                <a:solidFill>
                  <a:schemeClr val="dk1"/>
                </a:solidFill>
                <a:latin typeface="Roboto Mono"/>
                <a:ea typeface="Roboto Mono"/>
                <a:cs typeface="Roboto Mono"/>
                <a:sym typeface="Roboto Mono"/>
              </a:rPr>
            </a:br>
            <a:r>
              <a:rPr lang="en-US">
                <a:solidFill>
                  <a:schemeClr val="dk1"/>
                </a:solidFill>
                <a:latin typeface="Roboto Mono"/>
                <a:ea typeface="Roboto Mono"/>
                <a:cs typeface="Roboto Mono"/>
                <a:sym typeface="Roboto Mono"/>
              </a:rPr>
              <a:t>    </a:t>
            </a:r>
            <a:r>
              <a:rPr lang="en-US" sz="1400">
                <a:solidFill>
                  <a:schemeClr val="dk1"/>
                </a:solidFill>
                <a:latin typeface="Roboto Mono"/>
                <a:ea typeface="Roboto Mono"/>
                <a:cs typeface="Roboto Mono"/>
                <a:sym typeface="Roboto Mono"/>
              </a:rPr>
              <a:t>'</a:t>
            </a:r>
            <a:r>
              <a:rPr lang="en-US">
                <a:solidFill>
                  <a:schemeClr val="dk1"/>
                </a:solidFill>
                <a:latin typeface="Roboto Mono"/>
                <a:ea typeface="Roboto Mono"/>
                <a:cs typeface="Roboto Mono"/>
                <a:sym typeface="Roboto Mono"/>
              </a:rPr>
              <a:t>...</a:t>
            </a:r>
            <a:r>
              <a:rPr lang="en-US" sz="1400">
                <a:solidFill>
                  <a:schemeClr val="dk1"/>
                </a:solidFill>
                <a:latin typeface="Roboto Mono"/>
                <a:ea typeface="Roboto Mono"/>
                <a:cs typeface="Roboto Mono"/>
                <a:sym typeface="Roboto Mono"/>
              </a:rPr>
              <a:t>/ngsi-ld/v1/entities'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--header 'Content-Type: application/json'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--data-raw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"id": "urn:HDMY185",</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"type": "Vehicle",</a:t>
            </a:r>
            <a:endParaRPr>
              <a:latin typeface="Roboto Mono"/>
              <a:ea typeface="Roboto Mono"/>
              <a:cs typeface="Roboto Mono"/>
              <a:sym typeface="Roboto Mono"/>
            </a:endParaRPr>
          </a:p>
          <a:p>
            <a:pPr indent="0" lvl="0" marL="0" marR="0" rtl="0" algn="l">
              <a:spcBef>
                <a:spcPts val="0"/>
              </a:spcBef>
              <a:spcAft>
                <a:spcPts val="0"/>
              </a:spcAft>
              <a:buNone/>
            </a:pPr>
            <a:r>
              <a:rPr b="1" lang="en-US" sz="1400">
                <a:solidFill>
                  <a:schemeClr val="dk1"/>
                </a:solidFill>
                <a:latin typeface="Roboto Mono"/>
                <a:ea typeface="Roboto Mono"/>
                <a:cs typeface="Roboto Mono"/>
                <a:sym typeface="Roboto Mono"/>
              </a:rPr>
              <a:t>    </a:t>
            </a:r>
            <a:r>
              <a:rPr b="1" lang="en-US" sz="1400">
                <a:solidFill>
                  <a:schemeClr val="accent2"/>
                </a:solidFill>
                <a:latin typeface="Roboto Mono"/>
                <a:ea typeface="Roboto Mono"/>
                <a:cs typeface="Roboto Mono"/>
                <a:sym typeface="Roboto Mono"/>
              </a:rPr>
              <a:t>"scope":[</a:t>
            </a:r>
            <a:endParaRPr>
              <a:solidFill>
                <a:schemeClr val="accent2"/>
              </a:solidFill>
              <a:latin typeface="Roboto Mono"/>
              <a:ea typeface="Roboto Mono"/>
              <a:cs typeface="Roboto Mono"/>
              <a:sym typeface="Roboto Mono"/>
            </a:endParaRPr>
          </a:p>
          <a:p>
            <a:pPr indent="0" lvl="0" marL="0" marR="0" rtl="0" algn="l">
              <a:spcBef>
                <a:spcPts val="0"/>
              </a:spcBef>
              <a:spcAft>
                <a:spcPts val="0"/>
              </a:spcAft>
              <a:buNone/>
            </a:pPr>
            <a:r>
              <a:rPr b="1" lang="en-US" sz="1400">
                <a:solidFill>
                  <a:schemeClr val="accent2"/>
                </a:solidFill>
                <a:latin typeface="Roboto Mono"/>
                <a:ea typeface="Roboto Mono"/>
                <a:cs typeface="Roboto Mono"/>
                <a:sym typeface="Roboto Mono"/>
              </a:rPr>
              <a:t>        "/Germany/Heidelberg",</a:t>
            </a:r>
            <a:endParaRPr>
              <a:solidFill>
                <a:schemeClr val="accent2"/>
              </a:solidFill>
              <a:latin typeface="Roboto Mono"/>
              <a:ea typeface="Roboto Mono"/>
              <a:cs typeface="Roboto Mono"/>
              <a:sym typeface="Roboto Mono"/>
            </a:endParaRPr>
          </a:p>
          <a:p>
            <a:pPr indent="0" lvl="0" marL="0" marR="0" rtl="0" algn="l">
              <a:spcBef>
                <a:spcPts val="0"/>
              </a:spcBef>
              <a:spcAft>
                <a:spcPts val="0"/>
              </a:spcAft>
              <a:buNone/>
            </a:pPr>
            <a:r>
              <a:rPr b="1" lang="en-US" sz="1400">
                <a:solidFill>
                  <a:schemeClr val="accent2"/>
                </a:solidFill>
                <a:latin typeface="Roboto Mono"/>
                <a:ea typeface="Roboto Mono"/>
                <a:cs typeface="Roboto Mono"/>
                <a:sym typeface="Roboto Mono"/>
              </a:rPr>
              <a:t>        "/CompanyA/DepartmentX/UnitC"</a:t>
            </a:r>
            <a:endParaRPr>
              <a:solidFill>
                <a:schemeClr val="accent2"/>
              </a:solidFill>
              <a:latin typeface="Roboto Mono"/>
              <a:ea typeface="Roboto Mono"/>
              <a:cs typeface="Roboto Mono"/>
              <a:sym typeface="Roboto Mono"/>
            </a:endParaRPr>
          </a:p>
          <a:p>
            <a:pPr indent="0" lvl="0" marL="0" marR="0" rtl="0" algn="l">
              <a:spcBef>
                <a:spcPts val="0"/>
              </a:spcBef>
              <a:spcAft>
                <a:spcPts val="0"/>
              </a:spcAft>
              <a:buNone/>
            </a:pPr>
            <a:r>
              <a:rPr b="1" lang="en-US" sz="1400">
                <a:solidFill>
                  <a:schemeClr val="accent2"/>
                </a:solidFill>
                <a:latin typeface="Roboto Mono"/>
                <a:ea typeface="Roboto Mono"/>
                <a:cs typeface="Roboto Mono"/>
                <a:sym typeface="Roboto Mono"/>
              </a:rPr>
              <a:t>    ],</a:t>
            </a:r>
            <a:endParaRPr>
              <a:solidFill>
                <a:schemeClr val="accent2"/>
              </a:solidFill>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"speed":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"type": "Property",</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"value": 32,</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"datasetId": "urn:speedometer"</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a:t>
            </a:r>
            <a:endParaRPr>
              <a:latin typeface="Roboto Mono"/>
              <a:ea typeface="Roboto Mono"/>
              <a:cs typeface="Roboto Mono"/>
              <a:sym typeface="Roboto Mono"/>
            </a:endParaRPr>
          </a:p>
        </p:txBody>
      </p:sp>
      <p:sp>
        <p:nvSpPr>
          <p:cNvPr id="184" name="Google Shape;184;p28"/>
          <p:cNvSpPr/>
          <p:nvPr/>
        </p:nvSpPr>
        <p:spPr>
          <a:xfrm>
            <a:off x="6248400" y="1952876"/>
            <a:ext cx="5248200" cy="38472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curl -</a:t>
            </a:r>
            <a:r>
              <a:rPr lang="en-US">
                <a:solidFill>
                  <a:schemeClr val="dk1"/>
                </a:solidFill>
                <a:latin typeface="Roboto Mono"/>
                <a:ea typeface="Roboto Mono"/>
                <a:cs typeface="Roboto Mono"/>
                <a:sym typeface="Roboto Mono"/>
              </a:rPr>
              <a:t>iX POST</a:t>
            </a:r>
            <a:r>
              <a:rPr lang="en-US" sz="1400">
                <a:solidFill>
                  <a:schemeClr val="dk1"/>
                </a:solidFill>
                <a:latin typeface="Roboto Mono"/>
                <a:ea typeface="Roboto Mono"/>
                <a:cs typeface="Roboto Mono"/>
                <a:sym typeface="Roboto Mono"/>
              </a:rPr>
              <a:t> \ </a:t>
            </a:r>
            <a:r>
              <a:rPr lang="en-US">
                <a:solidFill>
                  <a:schemeClr val="dk1"/>
                </a:solidFill>
                <a:latin typeface="Roboto Mono"/>
                <a:ea typeface="Roboto Mono"/>
                <a:cs typeface="Roboto Mono"/>
                <a:sym typeface="Roboto Mono"/>
              </a:rPr>
              <a:t>    </a:t>
            </a:r>
            <a:endParaRPr>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a:solidFill>
                  <a:schemeClr val="dk1"/>
                </a:solidFill>
                <a:latin typeface="Roboto Mono"/>
                <a:ea typeface="Roboto Mono"/>
                <a:cs typeface="Roboto Mono"/>
                <a:sym typeface="Roboto Mono"/>
              </a:rPr>
              <a:t>   </a:t>
            </a:r>
            <a:r>
              <a:rPr lang="en-US" sz="1400">
                <a:solidFill>
                  <a:schemeClr val="dk1"/>
                </a:solidFill>
                <a:latin typeface="Roboto Mono"/>
                <a:ea typeface="Roboto Mono"/>
                <a:cs typeface="Roboto Mono"/>
                <a:sym typeface="Roboto Mono"/>
              </a:rPr>
              <a:t>'</a:t>
            </a:r>
            <a:r>
              <a:rPr lang="en-US">
                <a:solidFill>
                  <a:schemeClr val="dk1"/>
                </a:solidFill>
                <a:latin typeface="Roboto Mono"/>
                <a:ea typeface="Roboto Mono"/>
                <a:cs typeface="Roboto Mono"/>
                <a:sym typeface="Roboto Mono"/>
              </a:rPr>
              <a:t>...</a:t>
            </a:r>
            <a:r>
              <a:rPr lang="en-US" sz="1400">
                <a:solidFill>
                  <a:schemeClr val="dk1"/>
                </a:solidFill>
                <a:latin typeface="Roboto Mono"/>
                <a:ea typeface="Roboto Mono"/>
                <a:cs typeface="Roboto Mono"/>
                <a:sym typeface="Roboto Mono"/>
              </a:rPr>
              <a:t>/ngsi-ld/v1/entities'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--header 'Content-Type: application/json'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--data-raw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"id": "urn:BFF2016",</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"type": "Vehicle",</a:t>
            </a:r>
            <a:endParaRPr>
              <a:latin typeface="Roboto Mono"/>
              <a:ea typeface="Roboto Mono"/>
              <a:cs typeface="Roboto Mono"/>
              <a:sym typeface="Roboto Mono"/>
            </a:endParaRPr>
          </a:p>
          <a:p>
            <a:pPr indent="0" lvl="0" marL="0" marR="0" rtl="0" algn="l">
              <a:spcBef>
                <a:spcPts val="0"/>
              </a:spcBef>
              <a:spcAft>
                <a:spcPts val="0"/>
              </a:spcAft>
              <a:buNone/>
            </a:pPr>
            <a:r>
              <a:rPr b="1" lang="en-US" sz="1400">
                <a:solidFill>
                  <a:schemeClr val="dk1"/>
                </a:solidFill>
                <a:latin typeface="Roboto Mono"/>
                <a:ea typeface="Roboto Mono"/>
                <a:cs typeface="Roboto Mono"/>
                <a:sym typeface="Roboto Mono"/>
              </a:rPr>
              <a:t>    </a:t>
            </a:r>
            <a:r>
              <a:rPr b="1" lang="en-US" sz="1400">
                <a:solidFill>
                  <a:schemeClr val="accent2"/>
                </a:solidFill>
                <a:latin typeface="Roboto Mono"/>
                <a:ea typeface="Roboto Mono"/>
                <a:cs typeface="Roboto Mono"/>
                <a:sym typeface="Roboto Mono"/>
              </a:rPr>
              <a:t>"scope":[</a:t>
            </a:r>
            <a:endParaRPr b="1">
              <a:solidFill>
                <a:schemeClr val="accent2"/>
              </a:solidFill>
              <a:latin typeface="Roboto Mono"/>
              <a:ea typeface="Roboto Mono"/>
              <a:cs typeface="Roboto Mono"/>
              <a:sym typeface="Roboto Mono"/>
            </a:endParaRPr>
          </a:p>
          <a:p>
            <a:pPr indent="0" lvl="0" marL="0" marR="0" rtl="0" algn="l">
              <a:spcBef>
                <a:spcPts val="0"/>
              </a:spcBef>
              <a:spcAft>
                <a:spcPts val="0"/>
              </a:spcAft>
              <a:buNone/>
            </a:pPr>
            <a:r>
              <a:rPr b="1" lang="en-US" sz="1400">
                <a:solidFill>
                  <a:schemeClr val="accent2"/>
                </a:solidFill>
                <a:latin typeface="Roboto Mono"/>
                <a:ea typeface="Roboto Mono"/>
                <a:cs typeface="Roboto Mono"/>
                <a:sym typeface="Roboto Mono"/>
              </a:rPr>
              <a:t>        "/Germany/Berlin/Charlottenburg",</a:t>
            </a:r>
            <a:endParaRPr b="1">
              <a:solidFill>
                <a:schemeClr val="accent2"/>
              </a:solidFill>
              <a:latin typeface="Roboto Mono"/>
              <a:ea typeface="Roboto Mono"/>
              <a:cs typeface="Roboto Mono"/>
              <a:sym typeface="Roboto Mono"/>
            </a:endParaRPr>
          </a:p>
          <a:p>
            <a:pPr indent="0" lvl="0" marL="0" marR="0" rtl="0" algn="l">
              <a:spcBef>
                <a:spcPts val="0"/>
              </a:spcBef>
              <a:spcAft>
                <a:spcPts val="0"/>
              </a:spcAft>
              <a:buNone/>
            </a:pPr>
            <a:r>
              <a:rPr b="1" lang="en-US" sz="1400">
                <a:solidFill>
                  <a:schemeClr val="accent2"/>
                </a:solidFill>
                <a:latin typeface="Roboto Mono"/>
                <a:ea typeface="Roboto Mono"/>
                <a:cs typeface="Roboto Mono"/>
                <a:sym typeface="Roboto Mono"/>
              </a:rPr>
              <a:t>        "/CompanyA/DepartmentX"</a:t>
            </a:r>
            <a:endParaRPr b="1">
              <a:solidFill>
                <a:schemeClr val="accent2"/>
              </a:solidFill>
              <a:latin typeface="Roboto Mono"/>
              <a:ea typeface="Roboto Mono"/>
              <a:cs typeface="Roboto Mono"/>
              <a:sym typeface="Roboto Mono"/>
            </a:endParaRPr>
          </a:p>
          <a:p>
            <a:pPr indent="0" lvl="0" marL="0" marR="0" rtl="0" algn="l">
              <a:spcBef>
                <a:spcPts val="0"/>
              </a:spcBef>
              <a:spcAft>
                <a:spcPts val="0"/>
              </a:spcAft>
              <a:buNone/>
            </a:pPr>
            <a:r>
              <a:rPr b="1" lang="en-US" sz="1400">
                <a:solidFill>
                  <a:schemeClr val="accent2"/>
                </a:solidFill>
                <a:latin typeface="Roboto Mono"/>
                <a:ea typeface="Roboto Mono"/>
                <a:cs typeface="Roboto Mono"/>
                <a:sym typeface="Roboto Mono"/>
              </a:rPr>
              <a:t>    ],</a:t>
            </a:r>
            <a:endParaRPr b="1">
              <a:solidFill>
                <a:schemeClr val="accent2"/>
              </a:solidFill>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"speed":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"type": "Property",</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"value": 32,</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"datasetId": "urn:speedometer"</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564897" y="287340"/>
            <a:ext cx="10492800" cy="1006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200">
                <a:solidFill>
                  <a:schemeClr val="dk2"/>
                </a:solidFill>
                <a:latin typeface="Arial"/>
                <a:ea typeface="Arial"/>
                <a:cs typeface="Arial"/>
                <a:sym typeface="Arial"/>
              </a:rPr>
              <a:t>NGSI-LD Scopes (4)</a:t>
            </a:r>
            <a:endParaRPr sz="3200">
              <a:solidFill>
                <a:schemeClr val="dk2"/>
              </a:solidFill>
            </a:endParaRPr>
          </a:p>
        </p:txBody>
      </p:sp>
      <p:sp>
        <p:nvSpPr>
          <p:cNvPr id="190" name="Google Shape;190;p29"/>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91" name="Google Shape;191;p29"/>
          <p:cNvSpPr/>
          <p:nvPr/>
        </p:nvSpPr>
        <p:spPr>
          <a:xfrm>
            <a:off x="336300" y="1549475"/>
            <a:ext cx="6345300" cy="10464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curl -</a:t>
            </a:r>
            <a:r>
              <a:rPr lang="en-US">
                <a:solidFill>
                  <a:schemeClr val="dk1"/>
                </a:solidFill>
                <a:latin typeface="Roboto Mono"/>
                <a:ea typeface="Roboto Mono"/>
                <a:cs typeface="Roboto Mono"/>
                <a:sym typeface="Roboto Mono"/>
              </a:rPr>
              <a:t>iX GET</a:t>
            </a:r>
            <a:r>
              <a:rPr lang="en-US" sz="1400">
                <a:solidFill>
                  <a:schemeClr val="dk1"/>
                </a:solidFill>
                <a:latin typeface="Roboto Mono"/>
                <a:ea typeface="Roboto Mono"/>
                <a:cs typeface="Roboto Mono"/>
                <a:sym typeface="Roboto Mono"/>
              </a:rPr>
              <a:t> \ </a:t>
            </a:r>
            <a:endParaRPr>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a:t>
            </a:r>
            <a:r>
              <a:rPr lang="en-US">
                <a:solidFill>
                  <a:schemeClr val="dk1"/>
                </a:solidFill>
                <a:latin typeface="Roboto Mono"/>
                <a:ea typeface="Roboto Mono"/>
                <a:cs typeface="Roboto Mono"/>
                <a:sym typeface="Roboto Mono"/>
              </a:rPr>
              <a:t>...</a:t>
            </a:r>
            <a:r>
              <a:rPr lang="en-US" sz="1400">
                <a:solidFill>
                  <a:schemeClr val="dk1"/>
                </a:solidFill>
                <a:latin typeface="Roboto Mono"/>
                <a:ea typeface="Roboto Mono"/>
                <a:cs typeface="Roboto Mono"/>
                <a:sym typeface="Roboto Mono"/>
              </a:rPr>
              <a:t>/ngsi-ld/v1/entities?type=Vehicle&amp;</a:t>
            </a:r>
            <a:r>
              <a:rPr b="1" lang="en-US" sz="1400">
                <a:solidFill>
                  <a:schemeClr val="accent2"/>
                </a:solidFill>
                <a:latin typeface="Roboto Mono"/>
                <a:ea typeface="Roboto Mono"/>
                <a:cs typeface="Roboto Mono"/>
                <a:sym typeface="Roboto Mono"/>
              </a:rPr>
              <a:t>scopeQ=/CompanyA</a:t>
            </a:r>
            <a:r>
              <a:rPr lang="en-US" sz="1400">
                <a:solidFill>
                  <a:schemeClr val="accent2"/>
                </a:solidFill>
                <a:latin typeface="Roboto Mono"/>
                <a:ea typeface="Roboto Mono"/>
                <a:cs typeface="Roboto Mono"/>
                <a:sym typeface="Roboto Mono"/>
              </a:rPr>
              <a:t>'</a:t>
            </a:r>
            <a:r>
              <a:rPr lang="en-US" sz="14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--header 'Accept: application/json'</a:t>
            </a:r>
            <a:endParaRPr>
              <a:latin typeface="Roboto Mono"/>
              <a:ea typeface="Roboto Mono"/>
              <a:cs typeface="Roboto Mono"/>
              <a:sym typeface="Roboto Mono"/>
            </a:endParaRPr>
          </a:p>
        </p:txBody>
      </p:sp>
      <p:sp>
        <p:nvSpPr>
          <p:cNvPr id="192" name="Google Shape;192;p29"/>
          <p:cNvSpPr/>
          <p:nvPr/>
        </p:nvSpPr>
        <p:spPr>
          <a:xfrm>
            <a:off x="7599149" y="1831542"/>
            <a:ext cx="399600" cy="4002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US" sz="1400">
                <a:solidFill>
                  <a:schemeClr val="dk1"/>
                </a:solidFill>
              </a:rPr>
              <a:t>[]</a:t>
            </a:r>
            <a:endParaRPr/>
          </a:p>
        </p:txBody>
      </p:sp>
      <p:sp>
        <p:nvSpPr>
          <p:cNvPr id="193" name="Google Shape;193;p29"/>
          <p:cNvSpPr/>
          <p:nvPr/>
        </p:nvSpPr>
        <p:spPr>
          <a:xfrm>
            <a:off x="7599150" y="2843350"/>
            <a:ext cx="4380300" cy="38781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"id": "urn:BFF2016",</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"type": "Vehicle",</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"scope":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"/Germany/Berlin/Charlottenburg",</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r>
              <a:rPr b="1" lang="en-US" sz="1200">
                <a:solidFill>
                  <a:schemeClr val="dk1"/>
                </a:solidFill>
                <a:latin typeface="Roboto Mono"/>
                <a:ea typeface="Roboto Mono"/>
                <a:cs typeface="Roboto Mono"/>
                <a:sym typeface="Roboto Mono"/>
              </a:rPr>
              <a:t>"</a:t>
            </a:r>
            <a:r>
              <a:rPr b="1" lang="en-US" sz="1200">
                <a:solidFill>
                  <a:schemeClr val="accent2"/>
                </a:solidFill>
                <a:latin typeface="Roboto Mono"/>
                <a:ea typeface="Roboto Mono"/>
                <a:cs typeface="Roboto Mono"/>
                <a:sym typeface="Roboto Mono"/>
              </a:rPr>
              <a:t>/CompanyA/DepartmentX</a:t>
            </a:r>
            <a:r>
              <a:rPr b="1" lang="en-US" sz="1200">
                <a:solidFill>
                  <a:schemeClr val="dk1"/>
                </a:solidFill>
                <a:latin typeface="Roboto Mono"/>
                <a:ea typeface="Roboto Mono"/>
                <a:cs typeface="Roboto Mono"/>
                <a:sym typeface="Roboto Mono"/>
              </a:rPr>
              <a:t>"</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"id": "urn:HDMY185",</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"type": "Vehicle",</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"scope":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"/Germany/Heidelberg",</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r>
              <a:rPr b="1" lang="en-US" sz="1200">
                <a:solidFill>
                  <a:schemeClr val="dk1"/>
                </a:solidFill>
                <a:latin typeface="Roboto Mono"/>
                <a:ea typeface="Roboto Mono"/>
                <a:cs typeface="Roboto Mono"/>
                <a:sym typeface="Roboto Mono"/>
              </a:rPr>
              <a:t>"</a:t>
            </a:r>
            <a:r>
              <a:rPr b="1" lang="en-US" sz="1200">
                <a:solidFill>
                  <a:schemeClr val="accent2"/>
                </a:solidFill>
                <a:latin typeface="Roboto Mono"/>
                <a:ea typeface="Roboto Mono"/>
                <a:cs typeface="Roboto Mono"/>
                <a:sym typeface="Roboto Mono"/>
              </a:rPr>
              <a:t>/CompanyA/DepartmentX/UnitC</a:t>
            </a:r>
            <a:r>
              <a:rPr b="1" lang="en-US" sz="1200">
                <a:solidFill>
                  <a:schemeClr val="dk1"/>
                </a:solidFill>
                <a:latin typeface="Roboto Mono"/>
                <a:ea typeface="Roboto Mono"/>
                <a:cs typeface="Roboto Mono"/>
                <a:sym typeface="Roboto Mono"/>
              </a:rPr>
              <a:t>"</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a:t>
            </a:r>
            <a:endParaRPr>
              <a:latin typeface="Roboto Mono"/>
              <a:ea typeface="Roboto Mono"/>
              <a:cs typeface="Roboto Mono"/>
              <a:sym typeface="Roboto Mono"/>
            </a:endParaRPr>
          </a:p>
        </p:txBody>
      </p:sp>
      <p:sp>
        <p:nvSpPr>
          <p:cNvPr id="194" name="Google Shape;194;p29"/>
          <p:cNvSpPr/>
          <p:nvPr/>
        </p:nvSpPr>
        <p:spPr>
          <a:xfrm>
            <a:off x="336300" y="3018025"/>
            <a:ext cx="6865500" cy="12618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curl -</a:t>
            </a:r>
            <a:r>
              <a:rPr lang="en-US">
                <a:solidFill>
                  <a:schemeClr val="dk1"/>
                </a:solidFill>
                <a:latin typeface="Roboto Mono"/>
                <a:ea typeface="Roboto Mono"/>
                <a:cs typeface="Roboto Mono"/>
                <a:sym typeface="Roboto Mono"/>
              </a:rPr>
              <a:t>iX GET</a:t>
            </a:r>
            <a:r>
              <a:rPr lang="en-US" sz="1400">
                <a:solidFill>
                  <a:schemeClr val="dk1"/>
                </a:solidFill>
                <a:latin typeface="Roboto Mono"/>
                <a:ea typeface="Roboto Mono"/>
                <a:cs typeface="Roboto Mono"/>
                <a:sym typeface="Roboto Mono"/>
              </a:rPr>
              <a:t> \ </a:t>
            </a:r>
            <a:r>
              <a:rPr lang="en-US">
                <a:solidFill>
                  <a:schemeClr val="dk1"/>
                </a:solidFill>
                <a:latin typeface="Roboto Mono"/>
                <a:ea typeface="Roboto Mono"/>
                <a:cs typeface="Roboto Mono"/>
                <a:sym typeface="Roboto Mono"/>
              </a:rPr>
              <a:t>   </a:t>
            </a:r>
            <a:endParaRPr>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a:solidFill>
                  <a:schemeClr val="dk1"/>
                </a:solidFill>
                <a:latin typeface="Roboto Mono"/>
                <a:ea typeface="Roboto Mono"/>
                <a:cs typeface="Roboto Mono"/>
                <a:sym typeface="Roboto Mono"/>
              </a:rPr>
              <a:t> </a:t>
            </a:r>
            <a:r>
              <a:rPr lang="en-US" sz="1400">
                <a:solidFill>
                  <a:schemeClr val="dk1"/>
                </a:solidFill>
                <a:latin typeface="Roboto Mono"/>
                <a:ea typeface="Roboto Mono"/>
                <a:cs typeface="Roboto Mono"/>
                <a:sym typeface="Roboto Mono"/>
              </a:rPr>
              <a:t>'</a:t>
            </a:r>
            <a:r>
              <a:rPr lang="en-US">
                <a:solidFill>
                  <a:schemeClr val="dk1"/>
                </a:solidFill>
                <a:latin typeface="Roboto Mono"/>
                <a:ea typeface="Roboto Mono"/>
                <a:cs typeface="Roboto Mono"/>
                <a:sym typeface="Roboto Mono"/>
              </a:rPr>
              <a:t>...</a:t>
            </a:r>
            <a:r>
              <a:rPr lang="en-US" sz="1400">
                <a:solidFill>
                  <a:schemeClr val="dk1"/>
                </a:solidFill>
                <a:latin typeface="Roboto Mono"/>
                <a:ea typeface="Roboto Mono"/>
                <a:cs typeface="Roboto Mono"/>
                <a:sym typeface="Roboto Mono"/>
              </a:rPr>
              <a:t>/ngsi-ld/v1/entities?type=Vehicle&amp;</a:t>
            </a:r>
            <a:r>
              <a:rPr b="1" lang="en-US" sz="1400">
                <a:solidFill>
                  <a:schemeClr val="accent2"/>
                </a:solidFill>
                <a:latin typeface="Roboto Mono"/>
                <a:ea typeface="Roboto Mono"/>
                <a:cs typeface="Roboto Mono"/>
                <a:sym typeface="Roboto Mono"/>
              </a:rPr>
              <a:t>scopeQ=/CompanyA/%23</a:t>
            </a:r>
            <a:r>
              <a:rPr lang="en-US" sz="14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--header 'Accept: application/json' \</a:t>
            </a:r>
            <a:endParaRPr>
              <a:latin typeface="Roboto Mono"/>
              <a:ea typeface="Roboto Mono"/>
              <a:cs typeface="Roboto Mono"/>
              <a:sym typeface="Roboto Mono"/>
            </a:endParaRPr>
          </a:p>
        </p:txBody>
      </p:sp>
      <p:sp>
        <p:nvSpPr>
          <p:cNvPr id="195" name="Google Shape;195;p29"/>
          <p:cNvSpPr txBox="1"/>
          <p:nvPr/>
        </p:nvSpPr>
        <p:spPr>
          <a:xfrm>
            <a:off x="5337936" y="4643939"/>
            <a:ext cx="15927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URL encoded Hash</a:t>
            </a:r>
            <a:endParaRPr b="1" sz="1200">
              <a:solidFill>
                <a:schemeClr val="dk1"/>
              </a:solidFill>
              <a:latin typeface="Arial"/>
              <a:ea typeface="Arial"/>
              <a:cs typeface="Arial"/>
              <a:sym typeface="Arial"/>
            </a:endParaRPr>
          </a:p>
        </p:txBody>
      </p:sp>
      <p:sp>
        <p:nvSpPr>
          <p:cNvPr id="196" name="Google Shape;196;p29"/>
          <p:cNvSpPr/>
          <p:nvPr/>
        </p:nvSpPr>
        <p:spPr>
          <a:xfrm>
            <a:off x="6355442" y="3470873"/>
            <a:ext cx="464400" cy="356100"/>
          </a:xfrm>
          <a:prstGeom prst="ellipse">
            <a:avLst/>
          </a:prstGeom>
          <a:noFill/>
          <a:ln cap="flat" cmpd="sng" w="19050">
            <a:solidFill>
              <a:srgbClr val="1F497D"/>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200">
              <a:solidFill>
                <a:schemeClr val="lt1"/>
              </a:solidFill>
              <a:latin typeface="Arial"/>
              <a:ea typeface="Arial"/>
              <a:cs typeface="Arial"/>
              <a:sym typeface="Arial"/>
            </a:endParaRPr>
          </a:p>
        </p:txBody>
      </p:sp>
      <p:cxnSp>
        <p:nvCxnSpPr>
          <p:cNvPr id="197" name="Google Shape;197;p29"/>
          <p:cNvCxnSpPr>
            <a:stCxn id="196" idx="4"/>
            <a:endCxn id="195" idx="0"/>
          </p:cNvCxnSpPr>
          <p:nvPr/>
        </p:nvCxnSpPr>
        <p:spPr>
          <a:xfrm flipH="1">
            <a:off x="6134342" y="3826973"/>
            <a:ext cx="453300" cy="816900"/>
          </a:xfrm>
          <a:prstGeom prst="straightConnector1">
            <a:avLst/>
          </a:prstGeom>
          <a:noFill/>
          <a:ln cap="flat" cmpd="sng" w="25400">
            <a:solidFill>
              <a:srgbClr val="1F497D"/>
            </a:solidFill>
            <a:prstDash val="solid"/>
            <a:round/>
            <a:headEnd len="sm" w="sm" type="none"/>
            <a:tailEnd len="sm" w="sm" type="none"/>
          </a:ln>
          <a:effectLst>
            <a:outerShdw blurRad="40000" rotWithShape="0" dir="5400000" dist="20000">
              <a:srgbClr val="000000">
                <a:alpha val="37650"/>
              </a:srgbClr>
            </a:outerShdw>
          </a:effectLst>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ctrTitle"/>
          </p:nvPr>
        </p:nvSpPr>
        <p:spPr>
          <a:xfrm>
            <a:off x="914400" y="1827442"/>
            <a:ext cx="10363200" cy="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3200"/>
              <a:buFont typeface="Arial"/>
              <a:buNone/>
            </a:pPr>
            <a:r>
              <a:rPr lang="en-US"/>
              <a:t>Multi-tenancy</a:t>
            </a:r>
            <a:r>
              <a:rPr lang="en-US"/>
              <a:t>: use of the </a:t>
            </a:r>
            <a:r>
              <a:rPr b="1" lang="en-US">
                <a:solidFill>
                  <a:schemeClr val="dk2"/>
                </a:solidFill>
                <a:latin typeface="Roboto Mono"/>
                <a:ea typeface="Roboto Mono"/>
                <a:cs typeface="Roboto Mono"/>
                <a:sym typeface="Roboto Mono"/>
              </a:rPr>
              <a:t>NGSILD-Tenant</a:t>
            </a:r>
            <a:r>
              <a:rPr lang="en-US"/>
              <a:t> header</a:t>
            </a:r>
            <a:endParaRPr/>
          </a:p>
          <a:p>
            <a:pPr indent="0" lvl="0" marL="0" marR="0" rtl="0" algn="l">
              <a:spcBef>
                <a:spcPts val="0"/>
              </a:spcBef>
              <a:spcAft>
                <a:spcPts val="0"/>
              </a:spcAft>
              <a:buClr>
                <a:srgbClr val="FFFFFF"/>
              </a:buClr>
              <a:buSzPts val="3200"/>
              <a:buFont typeface="Arial"/>
              <a:buNone/>
            </a:pPr>
            <a:r>
              <a:t/>
            </a:r>
            <a:endParaRPr/>
          </a:p>
          <a:p>
            <a:pPr indent="0" lvl="0" marL="0" marR="0" rtl="0" algn="l">
              <a:spcBef>
                <a:spcPts val="0"/>
              </a:spcBef>
              <a:spcAft>
                <a:spcPts val="0"/>
              </a:spcAft>
              <a:buClr>
                <a:srgbClr val="FFFFFF"/>
              </a:buClr>
              <a:buSzPts val="3200"/>
              <a:buFont typeface="Arial"/>
              <a:buNone/>
            </a:pPr>
            <a:r>
              <a:t/>
            </a:r>
            <a:endParaRPr sz="2300"/>
          </a:p>
        </p:txBody>
      </p:sp>
      <p:sp>
        <p:nvSpPr>
          <p:cNvPr id="203" name="Google Shape;203;p30"/>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000">
                <a:solidFill>
                  <a:schemeClr val="dk2"/>
                </a:solidFill>
              </a:rPr>
              <a:t>Tenants (1)</a:t>
            </a:r>
            <a:endParaRPr b="0" i="0" sz="3000" u="none" cap="none" strike="noStrike">
              <a:solidFill>
                <a:schemeClr val="dk2"/>
              </a:solidFill>
              <a:latin typeface="Arial"/>
              <a:ea typeface="Arial"/>
              <a:cs typeface="Arial"/>
              <a:sym typeface="Arial"/>
            </a:endParaRPr>
          </a:p>
        </p:txBody>
      </p:sp>
      <p:sp>
        <p:nvSpPr>
          <p:cNvPr id="209" name="Google Shape;209;p31"/>
          <p:cNvSpPr txBox="1"/>
          <p:nvPr>
            <p:ph idx="1" type="body"/>
          </p:nvPr>
        </p:nvSpPr>
        <p:spPr>
          <a:xfrm>
            <a:off x="564897" y="1357298"/>
            <a:ext cx="10074900" cy="49293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5"/>
              </a:buClr>
              <a:buSzPts val="2400"/>
              <a:buChar char="▪"/>
            </a:pPr>
            <a:r>
              <a:rPr lang="en-US" sz="2400"/>
              <a:t>If the </a:t>
            </a:r>
            <a:r>
              <a:rPr lang="en-US" sz="2400">
                <a:solidFill>
                  <a:schemeClr val="accent5"/>
                </a:solidFill>
              </a:rPr>
              <a:t>same context broker instance </a:t>
            </a:r>
            <a:r>
              <a:rPr lang="en-US" sz="2400"/>
              <a:t>is to be used </a:t>
            </a:r>
            <a:r>
              <a:rPr lang="en-US" sz="2400">
                <a:solidFill>
                  <a:schemeClr val="accent5"/>
                </a:solidFill>
              </a:rPr>
              <a:t>for multiple different user (groups)</a:t>
            </a:r>
            <a:r>
              <a:rPr lang="en-US" sz="2400"/>
              <a:t>, their </a:t>
            </a:r>
            <a:r>
              <a:rPr lang="en-US" sz="2400">
                <a:solidFill>
                  <a:schemeClr val="accent5"/>
                </a:solidFill>
              </a:rPr>
              <a:t>context information </a:t>
            </a:r>
            <a:r>
              <a:rPr lang="en-US" sz="2400"/>
              <a:t>has to be </a:t>
            </a:r>
            <a:r>
              <a:rPr lang="en-US" sz="2400">
                <a:solidFill>
                  <a:schemeClr val="accent5"/>
                </a:solidFill>
              </a:rPr>
              <a:t>isolated</a:t>
            </a:r>
            <a:r>
              <a:rPr lang="en-US" sz="2400"/>
              <a:t> from each other</a:t>
            </a:r>
            <a:endParaRPr/>
          </a:p>
          <a:p>
            <a:pPr indent="-342900" lvl="0" marL="342900" rtl="0" algn="l">
              <a:lnSpc>
                <a:spcPct val="100000"/>
              </a:lnSpc>
              <a:spcBef>
                <a:spcPts val="0"/>
              </a:spcBef>
              <a:spcAft>
                <a:spcPts val="0"/>
              </a:spcAft>
              <a:buClr>
                <a:schemeClr val="accent5"/>
              </a:buClr>
              <a:buSzPts val="2400"/>
              <a:buChar char="▪"/>
            </a:pPr>
            <a:r>
              <a:rPr lang="en-US" sz="2400"/>
              <a:t>The concept for this is called </a:t>
            </a:r>
            <a:r>
              <a:rPr lang="en-US" sz="2400">
                <a:solidFill>
                  <a:schemeClr val="accent5"/>
                </a:solidFill>
              </a:rPr>
              <a:t>multi-tenancy</a:t>
            </a:r>
            <a:r>
              <a:rPr lang="en-US" sz="2400"/>
              <a:t> and </a:t>
            </a:r>
            <a:r>
              <a:rPr lang="en-US" sz="2400">
                <a:solidFill>
                  <a:schemeClr val="accent5"/>
                </a:solidFill>
              </a:rPr>
              <a:t>each user (group) </a:t>
            </a:r>
            <a:r>
              <a:rPr lang="en-US" sz="2400"/>
              <a:t>is associated with </a:t>
            </a:r>
            <a:r>
              <a:rPr lang="en-US" sz="2400">
                <a:solidFill>
                  <a:schemeClr val="accent5"/>
                </a:solidFill>
              </a:rPr>
              <a:t>one tenant</a:t>
            </a:r>
            <a:endParaRPr/>
          </a:p>
          <a:p>
            <a:pPr indent="-342900" lvl="0" marL="342900" rtl="0" algn="l">
              <a:lnSpc>
                <a:spcPct val="100000"/>
              </a:lnSpc>
              <a:spcBef>
                <a:spcPts val="1200"/>
              </a:spcBef>
              <a:spcAft>
                <a:spcPts val="0"/>
              </a:spcAft>
              <a:buSzPts val="2000"/>
              <a:buChar char="▪"/>
            </a:pPr>
            <a:r>
              <a:rPr lang="en-US" sz="2400"/>
              <a:t>NGSI-LD implementations can </a:t>
            </a:r>
            <a:r>
              <a:rPr lang="en-US" sz="2400">
                <a:solidFill>
                  <a:schemeClr val="accent5"/>
                </a:solidFill>
              </a:rPr>
              <a:t>optionally support multitenancy</a:t>
            </a:r>
            <a:r>
              <a:rPr b="1" lang="en-US" sz="2400"/>
              <a:t>. </a:t>
            </a:r>
            <a:r>
              <a:rPr lang="en-US" sz="2400"/>
              <a:t>In all requests </a:t>
            </a:r>
            <a:r>
              <a:rPr lang="en-US" sz="2400">
                <a:solidFill>
                  <a:schemeClr val="accent5"/>
                </a:solidFill>
              </a:rPr>
              <a:t>a tenant can optionally be specified</a:t>
            </a:r>
            <a:r>
              <a:rPr lang="en-US" sz="2400"/>
              <a:t>. </a:t>
            </a:r>
            <a:endParaRPr/>
          </a:p>
          <a:p>
            <a:pPr indent="-342900" lvl="0" marL="342900" rtl="0" algn="l">
              <a:lnSpc>
                <a:spcPct val="100000"/>
              </a:lnSpc>
              <a:spcBef>
                <a:spcPts val="1200"/>
              </a:spcBef>
              <a:spcAft>
                <a:spcPts val="0"/>
              </a:spcAft>
              <a:buSzPts val="2000"/>
              <a:buChar char="▪"/>
            </a:pPr>
            <a:r>
              <a:rPr lang="en-US" sz="2400"/>
              <a:t>In the HTTP binding this is done through the </a:t>
            </a:r>
            <a:r>
              <a:rPr lang="en-US" sz="2400">
                <a:solidFill>
                  <a:schemeClr val="accent5"/>
                </a:solidFill>
              </a:rPr>
              <a:t>HTTP header “NGSILD-Tenant” </a:t>
            </a:r>
            <a:endParaRPr/>
          </a:p>
          <a:p>
            <a:pPr indent="-342900" lvl="0" marL="342900" rtl="0" algn="l">
              <a:lnSpc>
                <a:spcPct val="100000"/>
              </a:lnSpc>
              <a:spcBef>
                <a:spcPts val="1200"/>
              </a:spcBef>
              <a:spcAft>
                <a:spcPts val="0"/>
              </a:spcAft>
              <a:buSzPts val="2000"/>
              <a:buChar char="▪"/>
            </a:pPr>
            <a:r>
              <a:rPr lang="en-US" sz="2400">
                <a:solidFill>
                  <a:schemeClr val="accent5"/>
                </a:solidFill>
              </a:rPr>
              <a:t>NGSILD-Tenant</a:t>
            </a:r>
            <a:r>
              <a:rPr lang="en-US" sz="2400"/>
              <a:t> is the </a:t>
            </a:r>
            <a:r>
              <a:rPr lang="en-US" sz="2400">
                <a:solidFill>
                  <a:schemeClr val="accent5"/>
                </a:solidFill>
              </a:rPr>
              <a:t>successor of Fiware-Service </a:t>
            </a:r>
            <a:r>
              <a:rPr lang="en-US" sz="2400"/>
              <a:t>in NGSIv2</a:t>
            </a:r>
            <a:endParaRPr sz="2200"/>
          </a:p>
        </p:txBody>
      </p:sp>
      <p:sp>
        <p:nvSpPr>
          <p:cNvPr id="210" name="Google Shape;210;p31"/>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000">
                <a:solidFill>
                  <a:schemeClr val="dk2"/>
                </a:solidFill>
              </a:rPr>
              <a:t>Tenants (2)</a:t>
            </a:r>
            <a:endParaRPr b="0" i="0" sz="3000" u="none" cap="none" strike="noStrike">
              <a:solidFill>
                <a:schemeClr val="dk2"/>
              </a:solidFill>
              <a:latin typeface="Arial"/>
              <a:ea typeface="Arial"/>
              <a:cs typeface="Arial"/>
              <a:sym typeface="Arial"/>
            </a:endParaRPr>
          </a:p>
        </p:txBody>
      </p:sp>
      <p:sp>
        <p:nvSpPr>
          <p:cNvPr id="216" name="Google Shape;216;p32"/>
          <p:cNvSpPr txBox="1"/>
          <p:nvPr>
            <p:ph idx="1" type="body"/>
          </p:nvPr>
        </p:nvSpPr>
        <p:spPr>
          <a:xfrm>
            <a:off x="564897" y="1357298"/>
            <a:ext cx="10074900" cy="49293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1200"/>
              </a:spcBef>
              <a:spcAft>
                <a:spcPts val="0"/>
              </a:spcAft>
              <a:buSzPts val="2000"/>
              <a:buChar char="▪"/>
            </a:pPr>
            <a:r>
              <a:rPr lang="en-US"/>
              <a:t>The support for </a:t>
            </a:r>
            <a:r>
              <a:rPr i="1" lang="en-US"/>
              <a:t>tenants </a:t>
            </a:r>
            <a:r>
              <a:rPr lang="en-US"/>
              <a:t>can be </a:t>
            </a:r>
            <a:r>
              <a:rPr lang="en-US">
                <a:solidFill>
                  <a:schemeClr val="accent5"/>
                </a:solidFill>
              </a:rPr>
              <a:t>implicit</a:t>
            </a:r>
            <a:r>
              <a:rPr lang="en-US"/>
              <a:t>, i.e. a tenant is created when first used in the context of a create (entity, subscription, registration) operation. There are currently no API operations for explicitly creating or deleting tenants.</a:t>
            </a:r>
            <a:endParaRPr/>
          </a:p>
          <a:p>
            <a:pPr indent="-342900" lvl="0" marL="342900" rtl="0" algn="l">
              <a:lnSpc>
                <a:spcPct val="100000"/>
              </a:lnSpc>
              <a:spcBef>
                <a:spcPts val="1200"/>
              </a:spcBef>
              <a:spcAft>
                <a:spcPts val="0"/>
              </a:spcAft>
              <a:buSzPts val="2000"/>
              <a:buChar char="▪"/>
            </a:pPr>
            <a:r>
              <a:rPr lang="en-US"/>
              <a:t>Principle: </a:t>
            </a:r>
            <a:r>
              <a:rPr lang="en-US">
                <a:solidFill>
                  <a:schemeClr val="accent5"/>
                </a:solidFill>
              </a:rPr>
              <a:t>if no tenant is specified</a:t>
            </a:r>
            <a:r>
              <a:rPr lang="en-US"/>
              <a:t>, there is always a “</a:t>
            </a:r>
            <a:r>
              <a:rPr lang="en-US">
                <a:solidFill>
                  <a:schemeClr val="accent5"/>
                </a:solidFill>
              </a:rPr>
              <a:t>default tenant</a:t>
            </a:r>
            <a:r>
              <a:rPr lang="en-US"/>
              <a:t>” (which does not have to be created and does not necessarily have to have any information to provide).</a:t>
            </a:r>
            <a:endParaRPr/>
          </a:p>
          <a:p>
            <a:pPr indent="-342900" lvl="0" marL="342900" rtl="0" algn="l">
              <a:lnSpc>
                <a:spcPct val="100000"/>
              </a:lnSpc>
              <a:spcBef>
                <a:spcPts val="1200"/>
              </a:spcBef>
              <a:spcAft>
                <a:spcPts val="0"/>
              </a:spcAft>
              <a:buSzPts val="2000"/>
              <a:buChar char="▪"/>
            </a:pPr>
            <a:r>
              <a:rPr lang="en-US"/>
              <a:t>How tenants are implemented, i.e. how isolation is achieved, is up to the implementation.</a:t>
            </a:r>
            <a:endParaRPr/>
          </a:p>
          <a:p>
            <a:pPr indent="-342900" lvl="0" marL="342900" rtl="0" algn="l">
              <a:lnSpc>
                <a:spcPct val="100000"/>
              </a:lnSpc>
              <a:spcBef>
                <a:spcPts val="1200"/>
              </a:spcBef>
              <a:spcAft>
                <a:spcPts val="0"/>
              </a:spcAft>
              <a:buSzPts val="2000"/>
              <a:buChar char="▪"/>
            </a:pPr>
            <a:r>
              <a:rPr lang="en-US">
                <a:solidFill>
                  <a:schemeClr val="accent5"/>
                </a:solidFill>
              </a:rPr>
              <a:t>Registrations target a tenant (if not, the “default tenant” is assumed)</a:t>
            </a:r>
            <a:r>
              <a:rPr b="1" lang="en-US"/>
              <a:t> </a:t>
            </a:r>
            <a:r>
              <a:rPr lang="en-US"/>
              <a:t>– if the same context source / broker is to be registered for multiple tenants, multiple registrations are needed.</a:t>
            </a:r>
            <a:endParaRPr/>
          </a:p>
        </p:txBody>
      </p:sp>
      <p:sp>
        <p:nvSpPr>
          <p:cNvPr id="217" name="Google Shape;217;p32"/>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564897" y="287340"/>
            <a:ext cx="10492800" cy="100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solidFill>
                  <a:schemeClr val="dk2"/>
                </a:solidFill>
              </a:rPr>
              <a:t>Accessing </a:t>
            </a:r>
            <a:r>
              <a:rPr lang="en-US">
                <a:solidFill>
                  <a:schemeClr val="dk2"/>
                </a:solidFill>
              </a:rPr>
              <a:t>Different Tenants</a:t>
            </a:r>
            <a:endParaRPr>
              <a:solidFill>
                <a:schemeClr val="dk2"/>
              </a:solidFill>
            </a:endParaRPr>
          </a:p>
        </p:txBody>
      </p:sp>
      <p:sp>
        <p:nvSpPr>
          <p:cNvPr id="223" name="Google Shape;223;p33"/>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24" name="Google Shape;224;p33"/>
          <p:cNvSpPr/>
          <p:nvPr/>
        </p:nvSpPr>
        <p:spPr>
          <a:xfrm>
            <a:off x="564897" y="1579201"/>
            <a:ext cx="5096700" cy="22161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curl -iX POST \ </a:t>
            </a:r>
            <a:endParaRPr sz="1200">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'.../ngsi-ld/v1/entities'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--header 'Content-Type: application/json'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--data-raw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"id": "urn:SZZ546",</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"type": "Vehicle",</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"speed":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"type": "Property",</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"value": 32,</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a:t>
            </a:r>
            <a:endParaRPr>
              <a:latin typeface="Roboto Mono"/>
              <a:ea typeface="Roboto Mono"/>
              <a:cs typeface="Roboto Mono"/>
              <a:sym typeface="Roboto Mono"/>
            </a:endParaRPr>
          </a:p>
        </p:txBody>
      </p:sp>
      <p:sp>
        <p:nvSpPr>
          <p:cNvPr id="225" name="Google Shape;225;p33"/>
          <p:cNvSpPr txBox="1"/>
          <p:nvPr/>
        </p:nvSpPr>
        <p:spPr>
          <a:xfrm>
            <a:off x="564902" y="919475"/>
            <a:ext cx="31827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u="sng">
                <a:solidFill>
                  <a:srgbClr val="012E67"/>
                </a:solidFill>
              </a:rPr>
              <a:t>Default Tenant</a:t>
            </a:r>
            <a:endParaRPr b="1" u="sng"/>
          </a:p>
        </p:txBody>
      </p:sp>
      <p:sp>
        <p:nvSpPr>
          <p:cNvPr id="226" name="Google Shape;226;p33"/>
          <p:cNvSpPr/>
          <p:nvPr/>
        </p:nvSpPr>
        <p:spPr>
          <a:xfrm>
            <a:off x="564897" y="4067506"/>
            <a:ext cx="5096700" cy="9234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curl -iX GET \     </a:t>
            </a:r>
            <a:endParaRPr sz="1200">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'.../ngsi-ld/v1/entities?type=Vehicle'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--header 'Accept: application/json'</a:t>
            </a:r>
            <a:endParaRPr>
              <a:latin typeface="Roboto Mono"/>
              <a:ea typeface="Roboto Mono"/>
              <a:cs typeface="Roboto Mono"/>
              <a:sym typeface="Roboto Mono"/>
            </a:endParaRPr>
          </a:p>
        </p:txBody>
      </p:sp>
      <p:sp>
        <p:nvSpPr>
          <p:cNvPr id="227" name="Google Shape;227;p33"/>
          <p:cNvSpPr/>
          <p:nvPr/>
        </p:nvSpPr>
        <p:spPr>
          <a:xfrm>
            <a:off x="564897" y="5198144"/>
            <a:ext cx="5096700" cy="14772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"id": "urn:SZZ546",</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"type": "Vehicle",</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"speed": {</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"type": "Property",</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"value": 32</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a:t>
            </a:r>
            <a:r>
              <a:rPr lang="en-US" sz="1000">
                <a:solidFill>
                  <a:schemeClr val="dk1"/>
                </a:solidFill>
                <a:latin typeface="Roboto Mono"/>
                <a:ea typeface="Roboto Mono"/>
                <a:cs typeface="Roboto Mono"/>
                <a:sym typeface="Roboto Mono"/>
              </a:rPr>
              <a:t>}</a:t>
            </a:r>
            <a:endParaRPr sz="1000">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a:t>
            </a:r>
            <a:endParaRPr sz="1000">
              <a:latin typeface="Roboto Mono"/>
              <a:ea typeface="Roboto Mono"/>
              <a:cs typeface="Roboto Mono"/>
              <a:sym typeface="Roboto Mono"/>
            </a:endParaRPr>
          </a:p>
        </p:txBody>
      </p:sp>
      <p:sp>
        <p:nvSpPr>
          <p:cNvPr id="228" name="Google Shape;228;p33"/>
          <p:cNvSpPr txBox="1"/>
          <p:nvPr/>
        </p:nvSpPr>
        <p:spPr>
          <a:xfrm>
            <a:off x="6462776" y="896400"/>
            <a:ext cx="54102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u="sng">
                <a:solidFill>
                  <a:srgbClr val="012E67"/>
                </a:solidFill>
              </a:rPr>
              <a:t>A named </a:t>
            </a:r>
            <a:r>
              <a:rPr b="1" lang="en-US" sz="2200" u="sng">
                <a:solidFill>
                  <a:srgbClr val="012E67"/>
                </a:solidFill>
              </a:rPr>
              <a:t>Tenant called </a:t>
            </a:r>
            <a:r>
              <a:rPr b="1" lang="en-US" sz="2200" u="sng">
                <a:solidFill>
                  <a:srgbClr val="012E67"/>
                </a:solidFill>
              </a:rPr>
              <a:t>"FIWARE" </a:t>
            </a:r>
            <a:endParaRPr b="1" u="sng"/>
          </a:p>
        </p:txBody>
      </p:sp>
      <p:sp>
        <p:nvSpPr>
          <p:cNvPr id="229" name="Google Shape;229;p33"/>
          <p:cNvSpPr/>
          <p:nvPr/>
        </p:nvSpPr>
        <p:spPr>
          <a:xfrm>
            <a:off x="6530337" y="1446418"/>
            <a:ext cx="5410200" cy="24006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curl -iX POST \ </a:t>
            </a:r>
            <a:endParaRPr sz="1200">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'.../ngsi-ld/v1/entities' \</a:t>
            </a:r>
            <a:endParaRPr sz="1200">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--header 'Content-Type: application/json' \</a:t>
            </a:r>
            <a:endParaRPr sz="1200">
              <a:latin typeface="Roboto Mono"/>
              <a:ea typeface="Roboto Mono"/>
              <a:cs typeface="Roboto Mono"/>
              <a:sym typeface="Roboto Mono"/>
            </a:endParaRPr>
          </a:p>
          <a:p>
            <a:pPr indent="0" lvl="0" marL="0" marR="0" rtl="0" algn="l">
              <a:spcBef>
                <a:spcPts val="0"/>
              </a:spcBef>
              <a:spcAft>
                <a:spcPts val="0"/>
              </a:spcAft>
              <a:buNone/>
            </a:pPr>
            <a:r>
              <a:rPr b="1" lang="en-US" sz="1200">
                <a:solidFill>
                  <a:schemeClr val="accent2"/>
                </a:solidFill>
                <a:latin typeface="Roboto Mono"/>
                <a:ea typeface="Roboto Mono"/>
                <a:cs typeface="Roboto Mono"/>
                <a:sym typeface="Roboto Mono"/>
              </a:rPr>
              <a:t>--header 'NGSILD-Tenant: FIWARE'</a:t>
            </a:r>
            <a:r>
              <a:rPr b="1" lang="en-US" sz="1200">
                <a:solidFill>
                  <a:schemeClr val="dk1"/>
                </a:solidFill>
                <a:latin typeface="Roboto Mono"/>
                <a:ea typeface="Roboto Mono"/>
                <a:cs typeface="Roboto Mono"/>
                <a:sym typeface="Roboto Mono"/>
              </a:rPr>
              <a:t> \</a:t>
            </a:r>
            <a:endParaRPr sz="1200">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--data-raw '{</a:t>
            </a:r>
            <a:endParaRPr sz="1200">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"id": "urn:MYY456",</a:t>
            </a:r>
            <a:endParaRPr sz="1200">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"type": "Vehicle",</a:t>
            </a:r>
            <a:endParaRPr sz="1200">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"speed": {</a:t>
            </a:r>
            <a:endParaRPr sz="1200">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"type": "Property",</a:t>
            </a:r>
            <a:endParaRPr sz="1200">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"value": 66</a:t>
            </a:r>
            <a:endParaRPr sz="1200">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endParaRPr sz="1200">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a:t>
            </a:r>
            <a:endParaRPr sz="1200">
              <a:latin typeface="Roboto Mono"/>
              <a:ea typeface="Roboto Mono"/>
              <a:cs typeface="Roboto Mono"/>
              <a:sym typeface="Roboto Mono"/>
            </a:endParaRPr>
          </a:p>
        </p:txBody>
      </p:sp>
      <p:sp>
        <p:nvSpPr>
          <p:cNvPr id="230" name="Google Shape;230;p33"/>
          <p:cNvSpPr/>
          <p:nvPr/>
        </p:nvSpPr>
        <p:spPr>
          <a:xfrm>
            <a:off x="6530337" y="3975172"/>
            <a:ext cx="5410200" cy="11079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curl -iX GET \ </a:t>
            </a:r>
            <a:endParaRPr sz="1200">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'.../ngsi-ld/v1/entities?type=Vehicle' \</a:t>
            </a:r>
            <a:endParaRPr sz="1200">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--header 'Accept: application/json' \</a:t>
            </a:r>
            <a:br>
              <a:rPr lang="en-US" sz="1200">
                <a:solidFill>
                  <a:schemeClr val="dk1"/>
                </a:solidFill>
                <a:latin typeface="Roboto Mono"/>
                <a:ea typeface="Roboto Mono"/>
                <a:cs typeface="Roboto Mono"/>
                <a:sym typeface="Roboto Mono"/>
              </a:rPr>
            </a:br>
            <a:r>
              <a:rPr b="1" lang="en-US" sz="1200">
                <a:solidFill>
                  <a:schemeClr val="accent2"/>
                </a:solidFill>
                <a:latin typeface="Roboto Mono"/>
                <a:ea typeface="Roboto Mono"/>
                <a:cs typeface="Roboto Mono"/>
                <a:sym typeface="Roboto Mono"/>
              </a:rPr>
              <a:t>--header 'NGSILD-Tenant: FIWARE'</a:t>
            </a:r>
            <a:r>
              <a:rPr b="1" lang="en-US" sz="1200">
                <a:solidFill>
                  <a:schemeClr val="dk1"/>
                </a:solidFill>
                <a:latin typeface="Roboto Mono"/>
                <a:ea typeface="Roboto Mono"/>
                <a:cs typeface="Roboto Mono"/>
                <a:sym typeface="Roboto Mono"/>
              </a:rPr>
              <a:t> \</a:t>
            </a:r>
            <a:endParaRPr sz="1200">
              <a:latin typeface="Roboto Mono"/>
              <a:ea typeface="Roboto Mono"/>
              <a:cs typeface="Roboto Mono"/>
              <a:sym typeface="Roboto Mono"/>
            </a:endParaRPr>
          </a:p>
        </p:txBody>
      </p:sp>
      <p:sp>
        <p:nvSpPr>
          <p:cNvPr id="231" name="Google Shape;231;p33"/>
          <p:cNvSpPr/>
          <p:nvPr/>
        </p:nvSpPr>
        <p:spPr>
          <a:xfrm>
            <a:off x="6530337" y="5141780"/>
            <a:ext cx="5410200" cy="16620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lang="en-US" sz="1000">
                <a:solidFill>
                  <a:schemeClr val="dk1"/>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"id": "urn:MYY456",</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"type": "Vehicle",</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"speed": {</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"type": "Property",</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"value": 66</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Font typeface="Arial"/>
              <a:buNone/>
            </a:pPr>
            <a:r>
              <a:rPr lang="en-US" sz="1000">
                <a:solidFill>
                  <a:schemeClr val="dk1"/>
                </a:solidFill>
                <a:latin typeface="Roboto Mono"/>
                <a:ea typeface="Roboto Mono"/>
                <a:cs typeface="Roboto Mono"/>
                <a:sym typeface="Roboto Mono"/>
              </a:rPr>
              <a:t>}]</a:t>
            </a:r>
            <a:endParaRPr sz="1000">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ctrTitle"/>
          </p:nvPr>
        </p:nvSpPr>
        <p:spPr>
          <a:xfrm>
            <a:off x="914400" y="1827450"/>
            <a:ext cx="11068800" cy="8592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FFFFFF"/>
              </a:buClr>
              <a:buSzPts val="3200"/>
              <a:buFont typeface="Arial"/>
              <a:buNone/>
            </a:pPr>
            <a:r>
              <a:rPr lang="en-US"/>
              <a:t>Federations, Actuations and Advanced Deployments</a:t>
            </a:r>
            <a:endParaRPr/>
          </a:p>
          <a:p>
            <a:pPr indent="0" lvl="0" marL="0" marR="0" rtl="0" algn="l">
              <a:spcBef>
                <a:spcPts val="0"/>
              </a:spcBef>
              <a:spcAft>
                <a:spcPts val="0"/>
              </a:spcAft>
              <a:buClr>
                <a:srgbClr val="FFFFFF"/>
              </a:buClr>
              <a:buSzPts val="3200"/>
              <a:buFont typeface="Arial"/>
              <a:buNone/>
            </a:pPr>
            <a:r>
              <a:rPr lang="en-US" sz="2200"/>
              <a:t>Including n</a:t>
            </a:r>
            <a:r>
              <a:rPr lang="en-US" sz="2200"/>
              <a:t>ew Registration features in NGSI-LD 1.6.1</a:t>
            </a:r>
            <a:endParaRPr sz="2200"/>
          </a:p>
          <a:p>
            <a:pPr indent="0" lvl="0" marL="0" marR="0" rtl="0" algn="l">
              <a:spcBef>
                <a:spcPts val="0"/>
              </a:spcBef>
              <a:spcAft>
                <a:spcPts val="0"/>
              </a:spcAft>
              <a:buClr>
                <a:srgbClr val="FFFFFF"/>
              </a:buClr>
              <a:buSzPts val="3200"/>
              <a:buFont typeface="Arial"/>
              <a:buNone/>
            </a:pPr>
            <a:r>
              <a:t/>
            </a:r>
            <a:endParaRPr sz="2200"/>
          </a:p>
          <a:p>
            <a:pPr indent="0" lvl="0" marL="0" marR="0" rtl="0" algn="l">
              <a:spcBef>
                <a:spcPts val="0"/>
              </a:spcBef>
              <a:spcAft>
                <a:spcPts val="0"/>
              </a:spcAft>
              <a:buClr>
                <a:srgbClr val="FFFFFF"/>
              </a:buClr>
              <a:buSzPts val="3200"/>
              <a:buFont typeface="Arial"/>
              <a:buNone/>
            </a:pPr>
            <a:r>
              <a:t/>
            </a:r>
            <a:endParaRPr sz="2200"/>
          </a:p>
          <a:p>
            <a:pPr indent="0" lvl="0" marL="0" marR="0" rtl="0" algn="l">
              <a:spcBef>
                <a:spcPts val="0"/>
              </a:spcBef>
              <a:spcAft>
                <a:spcPts val="0"/>
              </a:spcAft>
              <a:buClr>
                <a:srgbClr val="FFFFFF"/>
              </a:buClr>
              <a:buSzPts val="3200"/>
              <a:buFont typeface="Arial"/>
              <a:buNone/>
            </a:pPr>
            <a:r>
              <a:t/>
            </a:r>
            <a:endParaRPr sz="2200"/>
          </a:p>
          <a:p>
            <a:pPr indent="0" lvl="0" marL="0" marR="0" rtl="0" algn="l">
              <a:spcBef>
                <a:spcPts val="0"/>
              </a:spcBef>
              <a:spcAft>
                <a:spcPts val="0"/>
              </a:spcAft>
              <a:buClr>
                <a:srgbClr val="FFFFFF"/>
              </a:buClr>
              <a:buSzPts val="3200"/>
              <a:buFont typeface="Arial"/>
              <a:buNone/>
            </a:pPr>
            <a:r>
              <a:t/>
            </a:r>
            <a:endParaRPr sz="2200"/>
          </a:p>
          <a:p>
            <a:pPr indent="0" lvl="0" marL="0" marR="0" rtl="0" algn="l">
              <a:spcBef>
                <a:spcPts val="0"/>
              </a:spcBef>
              <a:spcAft>
                <a:spcPts val="0"/>
              </a:spcAft>
              <a:buClr>
                <a:srgbClr val="FFFFFF"/>
              </a:buClr>
              <a:buSzPts val="3200"/>
              <a:buFont typeface="Arial"/>
              <a:buNone/>
            </a:pPr>
            <a:r>
              <a:t/>
            </a:r>
            <a:endParaRPr sz="2200"/>
          </a:p>
          <a:p>
            <a:pPr indent="0" lvl="0" marL="0" marR="0" rtl="0" algn="l">
              <a:spcBef>
                <a:spcPts val="0"/>
              </a:spcBef>
              <a:spcAft>
                <a:spcPts val="0"/>
              </a:spcAft>
              <a:buClr>
                <a:srgbClr val="FFFFFF"/>
              </a:buClr>
              <a:buSzPts val="3200"/>
              <a:buFont typeface="Arial"/>
              <a:buNone/>
            </a:pPr>
            <a:r>
              <a:t/>
            </a:r>
            <a:endParaRPr sz="2200"/>
          </a:p>
          <a:p>
            <a:pPr indent="0" lvl="0" marL="0" marR="0" rtl="0" algn="l">
              <a:spcBef>
                <a:spcPts val="0"/>
              </a:spcBef>
              <a:spcAft>
                <a:spcPts val="0"/>
              </a:spcAft>
              <a:buClr>
                <a:srgbClr val="FFFFFF"/>
              </a:buClr>
              <a:buSzPts val="3200"/>
              <a:buFont typeface="Arial"/>
              <a:buNone/>
            </a:pPr>
            <a:r>
              <a:t/>
            </a:r>
            <a:endParaRPr sz="2200"/>
          </a:p>
          <a:p>
            <a:pPr indent="0" lvl="0" marL="0" marR="0" rtl="0" algn="l">
              <a:spcBef>
                <a:spcPts val="0"/>
              </a:spcBef>
              <a:spcAft>
                <a:spcPts val="0"/>
              </a:spcAft>
              <a:buClr>
                <a:srgbClr val="FFFFFF"/>
              </a:buClr>
              <a:buSzPts val="3200"/>
              <a:buFont typeface="Arial"/>
              <a:buNone/>
            </a:pPr>
            <a:r>
              <a:t/>
            </a:r>
            <a:endParaRPr sz="2200"/>
          </a:p>
          <a:p>
            <a:pPr indent="0" lvl="0" marL="0" rtl="0" algn="l">
              <a:spcBef>
                <a:spcPts val="0"/>
              </a:spcBef>
              <a:spcAft>
                <a:spcPts val="0"/>
              </a:spcAft>
              <a:buClr>
                <a:srgbClr val="41B4C7"/>
              </a:buClr>
              <a:buSzPts val="2000"/>
              <a:buFont typeface="Noto Sans Symbols"/>
              <a:buNone/>
            </a:pPr>
            <a:r>
              <a:rPr b="1" lang="en-US" sz="1900" u="sng">
                <a:hlinkClick r:id="rId3"/>
              </a:rPr>
              <a:t>https://www.etsi.org/deliver/etsi_gs/CIM/001_099/009/01.06.01_60/gs_CIM009v010601p.pdf</a:t>
            </a:r>
            <a:endParaRPr b="1" sz="2100"/>
          </a:p>
          <a:p>
            <a:pPr indent="0" lvl="0" marL="0" marR="0" rtl="0" algn="l">
              <a:spcBef>
                <a:spcPts val="0"/>
              </a:spcBef>
              <a:spcAft>
                <a:spcPts val="0"/>
              </a:spcAft>
              <a:buClr>
                <a:srgbClr val="FFFFFF"/>
              </a:buClr>
              <a:buSzPts val="3200"/>
              <a:buFont typeface="Arial"/>
              <a:buNone/>
            </a:pPr>
            <a:r>
              <a:t/>
            </a:r>
            <a:endParaRPr/>
          </a:p>
          <a:p>
            <a:pPr indent="0" lvl="0" marL="0" marR="0" rtl="0" algn="l">
              <a:spcBef>
                <a:spcPts val="0"/>
              </a:spcBef>
              <a:spcAft>
                <a:spcPts val="0"/>
              </a:spcAft>
              <a:buClr>
                <a:srgbClr val="FFFFFF"/>
              </a:buClr>
              <a:buSzPts val="3200"/>
              <a:buFont typeface="Arial"/>
              <a:buNone/>
            </a:pPr>
            <a:r>
              <a:t/>
            </a:r>
            <a:endParaRPr sz="2300"/>
          </a:p>
        </p:txBody>
      </p:sp>
      <p:sp>
        <p:nvSpPr>
          <p:cNvPr id="237" name="Google Shape;237;p34"/>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sz="3200">
                <a:solidFill>
                  <a:schemeClr val="dk2"/>
                </a:solidFill>
              </a:rPr>
              <a:t>Overview: Advanced Deployments </a:t>
            </a:r>
            <a:endParaRPr b="0" i="0" sz="3200" u="none" cap="none" strike="noStrike">
              <a:solidFill>
                <a:schemeClr val="dk2"/>
              </a:solidFill>
              <a:latin typeface="Arial"/>
              <a:ea typeface="Arial"/>
              <a:cs typeface="Arial"/>
              <a:sym typeface="Arial"/>
            </a:endParaRPr>
          </a:p>
        </p:txBody>
      </p:sp>
      <p:sp>
        <p:nvSpPr>
          <p:cNvPr id="243" name="Google Shape;243;p35"/>
          <p:cNvSpPr txBox="1"/>
          <p:nvPr>
            <p:ph idx="1" type="body"/>
          </p:nvPr>
        </p:nvSpPr>
        <p:spPr>
          <a:xfrm>
            <a:off x="564900" y="1357300"/>
            <a:ext cx="5041500" cy="3664200"/>
          </a:xfrm>
          <a:prstGeom prst="rect">
            <a:avLst/>
          </a:prstGeom>
          <a:noFill/>
          <a:ln>
            <a:noFill/>
          </a:ln>
        </p:spPr>
        <p:txBody>
          <a:bodyPr anchorCtr="0" anchor="t" bIns="45700" lIns="91425" spcFirstLastPara="1" rIns="91425" wrap="square" tIns="45700">
            <a:noAutofit/>
          </a:bodyPr>
          <a:lstStyle/>
          <a:p>
            <a:pPr indent="0" lvl="0" marL="300046" rtl="0" algn="l">
              <a:lnSpc>
                <a:spcPct val="100000"/>
              </a:lnSpc>
              <a:spcBef>
                <a:spcPts val="0"/>
              </a:spcBef>
              <a:spcAft>
                <a:spcPts val="0"/>
              </a:spcAft>
              <a:buNone/>
            </a:pPr>
            <a:r>
              <a:t/>
            </a:r>
            <a:endParaRPr sz="2200">
              <a:solidFill>
                <a:srgbClr val="002E67"/>
              </a:solidFill>
            </a:endParaRPr>
          </a:p>
          <a:p>
            <a:pPr indent="-285750" lvl="0" marL="285750" rtl="0" algn="l">
              <a:lnSpc>
                <a:spcPct val="100000"/>
              </a:lnSpc>
              <a:spcBef>
                <a:spcPts val="0"/>
              </a:spcBef>
              <a:spcAft>
                <a:spcPts val="0"/>
              </a:spcAft>
              <a:buClr>
                <a:schemeClr val="accent5"/>
              </a:buClr>
              <a:buSzPts val="2200"/>
              <a:buChar char="▪"/>
            </a:pPr>
            <a:r>
              <a:rPr lang="en-US" sz="2200">
                <a:solidFill>
                  <a:srgbClr val="002E67"/>
                </a:solidFill>
              </a:rPr>
              <a:t>Simple deployments typically:</a:t>
            </a:r>
            <a:endParaRPr/>
          </a:p>
          <a:p>
            <a:pPr indent="-260350" lvl="1" marL="742950" rtl="0" algn="l">
              <a:lnSpc>
                <a:spcPct val="100000"/>
              </a:lnSpc>
              <a:spcBef>
                <a:spcPts val="0"/>
              </a:spcBef>
              <a:spcAft>
                <a:spcPts val="0"/>
              </a:spcAft>
              <a:buClr>
                <a:schemeClr val="accent5"/>
              </a:buClr>
              <a:buSzPts val="1600"/>
              <a:buChar char="•"/>
            </a:pPr>
            <a:r>
              <a:rPr lang="en-US" sz="1600">
                <a:solidFill>
                  <a:srgbClr val="002E67"/>
                </a:solidFill>
              </a:rPr>
              <a:t>are controlled by a single operator that can guarantee consistency</a:t>
            </a:r>
            <a:endParaRPr sz="1600"/>
          </a:p>
          <a:p>
            <a:pPr indent="-260350" lvl="1" marL="742950" rtl="0" algn="l">
              <a:lnSpc>
                <a:spcPct val="100000"/>
              </a:lnSpc>
              <a:spcBef>
                <a:spcPts val="0"/>
              </a:spcBef>
              <a:spcAft>
                <a:spcPts val="0"/>
              </a:spcAft>
              <a:buClr>
                <a:schemeClr val="accent5"/>
              </a:buClr>
              <a:buSzPts val="1600"/>
              <a:buChar char="•"/>
            </a:pPr>
            <a:r>
              <a:rPr lang="en-US" sz="1600">
                <a:solidFill>
                  <a:srgbClr val="002E67"/>
                </a:solidFill>
              </a:rPr>
              <a:t>handle a few hundred entities</a:t>
            </a:r>
            <a:endParaRPr sz="1600"/>
          </a:p>
          <a:p>
            <a:pPr indent="-260350" lvl="1" marL="742950" rtl="0" algn="l">
              <a:lnSpc>
                <a:spcPct val="100000"/>
              </a:lnSpc>
              <a:spcBef>
                <a:spcPts val="0"/>
              </a:spcBef>
              <a:spcAft>
                <a:spcPts val="0"/>
              </a:spcAft>
              <a:buClr>
                <a:schemeClr val="accent5"/>
              </a:buClr>
              <a:buSzPts val="1600"/>
              <a:buChar char="•"/>
            </a:pPr>
            <a:r>
              <a:rPr lang="en-US" sz="1600">
                <a:solidFill>
                  <a:srgbClr val="002E67"/>
                </a:solidFill>
              </a:rPr>
              <a:t>are used by a single application or a small set of applications</a:t>
            </a:r>
            <a:endParaRPr sz="16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rPr lang="en-US" sz="1800">
                <a:solidFill>
                  <a:schemeClr val="dk2"/>
                </a:solidFill>
              </a:rPr>
              <a:t>… and </a:t>
            </a:r>
            <a:r>
              <a:rPr lang="en-US" sz="1800">
                <a:solidFill>
                  <a:schemeClr val="dk2"/>
                </a:solidFill>
              </a:rPr>
              <a:t>can be handled by a single Broker / single database</a:t>
            </a:r>
            <a:endParaRPr sz="1800">
              <a:solidFill>
                <a:schemeClr val="dk2"/>
              </a:solidFill>
            </a:endParaRPr>
          </a:p>
          <a:p>
            <a:pPr indent="-146050" lvl="0" marL="285750" rtl="0" algn="l">
              <a:lnSpc>
                <a:spcPct val="100000"/>
              </a:lnSpc>
              <a:spcBef>
                <a:spcPts val="0"/>
              </a:spcBef>
              <a:spcAft>
                <a:spcPts val="0"/>
              </a:spcAft>
              <a:buClr>
                <a:schemeClr val="accent5"/>
              </a:buClr>
              <a:buSzPts val="2200"/>
              <a:buNone/>
            </a:pPr>
            <a:r>
              <a:t/>
            </a:r>
            <a:endParaRPr sz="2200">
              <a:solidFill>
                <a:srgbClr val="002E67"/>
              </a:solidFill>
            </a:endParaRPr>
          </a:p>
          <a:p>
            <a:pPr indent="0" lvl="0" marL="0" rtl="0" algn="l">
              <a:lnSpc>
                <a:spcPct val="100000"/>
              </a:lnSpc>
              <a:spcBef>
                <a:spcPts val="0"/>
              </a:spcBef>
              <a:spcAft>
                <a:spcPts val="0"/>
              </a:spcAft>
              <a:buNone/>
            </a:pPr>
            <a:r>
              <a:t/>
            </a:r>
            <a:endParaRPr sz="1800"/>
          </a:p>
          <a:p>
            <a:pPr indent="-215900" lvl="1" marL="800100" rtl="0" algn="l">
              <a:lnSpc>
                <a:spcPct val="100000"/>
              </a:lnSpc>
              <a:spcBef>
                <a:spcPts val="0"/>
              </a:spcBef>
              <a:spcAft>
                <a:spcPts val="0"/>
              </a:spcAft>
              <a:buClr>
                <a:schemeClr val="accent5"/>
              </a:buClr>
              <a:buSzPts val="2000"/>
              <a:buFont typeface="Noto Sans Symbols"/>
              <a:buNone/>
            </a:pPr>
            <a:r>
              <a:t/>
            </a:r>
            <a:endParaRPr sz="2000">
              <a:solidFill>
                <a:srgbClr val="002E67"/>
              </a:solidFill>
            </a:endParaRPr>
          </a:p>
          <a:p>
            <a:pPr indent="0" lvl="0" marL="0" rtl="0" algn="l">
              <a:lnSpc>
                <a:spcPct val="100000"/>
              </a:lnSpc>
              <a:spcBef>
                <a:spcPts val="0"/>
              </a:spcBef>
              <a:spcAft>
                <a:spcPts val="0"/>
              </a:spcAft>
              <a:buClr>
                <a:schemeClr val="accent5"/>
              </a:buClr>
              <a:buSzPts val="2000"/>
              <a:buNone/>
            </a:pPr>
            <a:r>
              <a:t/>
            </a:r>
            <a:endParaRPr b="1">
              <a:solidFill>
                <a:srgbClr val="002E67"/>
              </a:solidFill>
            </a:endParaRPr>
          </a:p>
        </p:txBody>
      </p:sp>
      <p:sp>
        <p:nvSpPr>
          <p:cNvPr id="244" name="Google Shape;244;p35"/>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45" name="Google Shape;245;p35"/>
          <p:cNvSpPr txBox="1"/>
          <p:nvPr/>
        </p:nvSpPr>
        <p:spPr>
          <a:xfrm>
            <a:off x="685500" y="5351050"/>
            <a:ext cx="10251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accent5"/>
              </a:buClr>
              <a:buSzPts val="2000"/>
              <a:buFont typeface="Arial"/>
              <a:buNone/>
            </a:pPr>
            <a:r>
              <a:rPr b="1" lang="en-US" sz="2000">
                <a:solidFill>
                  <a:schemeClr val="accent5"/>
                </a:solidFill>
                <a:latin typeface="Roboto Mono"/>
                <a:ea typeface="Roboto Mono"/>
                <a:cs typeface="Roboto Mono"/>
                <a:sym typeface="Roboto Mono"/>
              </a:rPr>
              <a:t>🡪 </a:t>
            </a:r>
            <a:r>
              <a:rPr b="1" lang="en-US" sz="2000">
                <a:solidFill>
                  <a:srgbClr val="002E67"/>
                </a:solidFill>
              </a:rPr>
              <a:t>NGSI-LD has features to support advanced deployments</a:t>
            </a:r>
            <a:endParaRPr b="1" sz="2000">
              <a:solidFill>
                <a:srgbClr val="002E67"/>
              </a:solidFill>
            </a:endParaRPr>
          </a:p>
        </p:txBody>
      </p:sp>
      <p:sp>
        <p:nvSpPr>
          <p:cNvPr id="246" name="Google Shape;246;p35"/>
          <p:cNvSpPr txBox="1"/>
          <p:nvPr/>
        </p:nvSpPr>
        <p:spPr>
          <a:xfrm>
            <a:off x="5826650" y="1659575"/>
            <a:ext cx="5659200" cy="4002000"/>
          </a:xfrm>
          <a:prstGeom prst="rect">
            <a:avLst/>
          </a:prstGeom>
          <a:noFill/>
          <a:ln>
            <a:noFill/>
          </a:ln>
        </p:spPr>
        <p:txBody>
          <a:bodyPr anchorCtr="0" anchor="t" bIns="91425" lIns="91425" spcFirstLastPara="1" rIns="91425" wrap="square" tIns="91425">
            <a:spAutoFit/>
          </a:bodyPr>
          <a:lstStyle/>
          <a:p>
            <a:pPr indent="-285750" lvl="0" marL="285750" rtl="0" algn="l">
              <a:spcBef>
                <a:spcPts val="0"/>
              </a:spcBef>
              <a:spcAft>
                <a:spcPts val="0"/>
              </a:spcAft>
              <a:buClr>
                <a:schemeClr val="accent5"/>
              </a:buClr>
              <a:buSzPts val="2200"/>
              <a:buFont typeface="Noto Sans Symbols"/>
              <a:buChar char="▪"/>
            </a:pPr>
            <a:r>
              <a:rPr lang="en-US" sz="2200">
                <a:solidFill>
                  <a:srgbClr val="002E67"/>
                </a:solidFill>
              </a:rPr>
              <a:t>Advanced deployments may:</a:t>
            </a:r>
            <a:endParaRPr sz="2000">
              <a:solidFill>
                <a:srgbClr val="595959"/>
              </a:solidFill>
            </a:endParaRPr>
          </a:p>
          <a:p>
            <a:pPr indent="-260350" lvl="1" marL="742950" rtl="0" algn="l">
              <a:spcBef>
                <a:spcPts val="0"/>
              </a:spcBef>
              <a:spcAft>
                <a:spcPts val="0"/>
              </a:spcAft>
              <a:buClr>
                <a:schemeClr val="accent5"/>
              </a:buClr>
              <a:buSzPts val="1600"/>
              <a:buChar char="•"/>
            </a:pPr>
            <a:r>
              <a:rPr lang="en-US" sz="1600">
                <a:solidFill>
                  <a:srgbClr val="002E67"/>
                </a:solidFill>
              </a:rPr>
              <a:t>handle thousands or even millions of entities (scalability)</a:t>
            </a:r>
            <a:endParaRPr sz="1600">
              <a:solidFill>
                <a:srgbClr val="595959"/>
              </a:solidFill>
            </a:endParaRPr>
          </a:p>
          <a:p>
            <a:pPr indent="-260350" lvl="1" marL="742950" rtl="0" algn="l">
              <a:spcBef>
                <a:spcPts val="0"/>
              </a:spcBef>
              <a:spcAft>
                <a:spcPts val="0"/>
              </a:spcAft>
              <a:buClr>
                <a:schemeClr val="accent5"/>
              </a:buClr>
              <a:buSzPts val="1600"/>
              <a:buChar char="•"/>
            </a:pPr>
            <a:r>
              <a:rPr lang="en-US" sz="1600">
                <a:solidFill>
                  <a:srgbClr val="002E67"/>
                </a:solidFill>
              </a:rPr>
              <a:t>are controlled by multiple independent operators</a:t>
            </a:r>
            <a:endParaRPr sz="1600">
              <a:solidFill>
                <a:srgbClr val="595959"/>
              </a:solidFill>
            </a:endParaRPr>
          </a:p>
          <a:p>
            <a:pPr indent="-260350" lvl="1" marL="742950" rtl="0" algn="l">
              <a:spcBef>
                <a:spcPts val="0"/>
              </a:spcBef>
              <a:spcAft>
                <a:spcPts val="0"/>
              </a:spcAft>
              <a:buClr>
                <a:schemeClr val="accent5"/>
              </a:buClr>
              <a:buSzPts val="1600"/>
              <a:buChar char="•"/>
            </a:pPr>
            <a:r>
              <a:rPr lang="en-US" sz="1600">
                <a:solidFill>
                  <a:srgbClr val="002E67"/>
                </a:solidFill>
              </a:rPr>
              <a:t>have heterogeneous sources of overlapping information</a:t>
            </a:r>
            <a:endParaRPr sz="1600">
              <a:solidFill>
                <a:srgbClr val="595959"/>
              </a:solidFill>
            </a:endParaRPr>
          </a:p>
          <a:p>
            <a:pPr indent="-260350" lvl="1" marL="742950" rtl="0" algn="l">
              <a:spcBef>
                <a:spcPts val="0"/>
              </a:spcBef>
              <a:spcAft>
                <a:spcPts val="0"/>
              </a:spcAft>
              <a:buClr>
                <a:schemeClr val="accent5"/>
              </a:buClr>
              <a:buSzPts val="1600"/>
              <a:buChar char="•"/>
            </a:pPr>
            <a:r>
              <a:rPr lang="en-US" sz="1600">
                <a:solidFill>
                  <a:srgbClr val="002E67"/>
                </a:solidFill>
              </a:rPr>
              <a:t>require that only some of the information is shared</a:t>
            </a:r>
            <a:endParaRPr sz="1600">
              <a:solidFill>
                <a:srgbClr val="595959"/>
              </a:solidFill>
            </a:endParaRPr>
          </a:p>
          <a:p>
            <a:pPr indent="-260350" lvl="1" marL="742950" rtl="0" algn="l">
              <a:spcBef>
                <a:spcPts val="0"/>
              </a:spcBef>
              <a:spcAft>
                <a:spcPts val="0"/>
              </a:spcAft>
              <a:buClr>
                <a:schemeClr val="accent5"/>
              </a:buClr>
              <a:buSzPts val="1600"/>
              <a:buChar char="•"/>
            </a:pPr>
            <a:r>
              <a:rPr lang="en-US" sz="1600">
                <a:solidFill>
                  <a:srgbClr val="002E67"/>
                </a:solidFill>
              </a:rPr>
              <a:t>are used by many different applications</a:t>
            </a:r>
            <a:endParaRPr sz="1600">
              <a:solidFill>
                <a:srgbClr val="002E67"/>
              </a:solidFill>
            </a:endParaRPr>
          </a:p>
          <a:p>
            <a:pPr indent="0" lvl="0" marL="0" rtl="0" algn="l">
              <a:spcBef>
                <a:spcPts val="0"/>
              </a:spcBef>
              <a:spcAft>
                <a:spcPts val="0"/>
              </a:spcAft>
              <a:buNone/>
            </a:pPr>
            <a:r>
              <a:t/>
            </a:r>
            <a:endParaRPr sz="2000">
              <a:solidFill>
                <a:srgbClr val="002E67"/>
              </a:solidFill>
            </a:endParaRPr>
          </a:p>
          <a:p>
            <a:pPr indent="0" lvl="0" marL="0" rtl="0" algn="l">
              <a:spcBef>
                <a:spcPts val="0"/>
              </a:spcBef>
              <a:spcAft>
                <a:spcPts val="0"/>
              </a:spcAft>
              <a:buNone/>
            </a:pPr>
            <a:r>
              <a:rPr lang="en-US" sz="1800">
                <a:solidFill>
                  <a:srgbClr val="002E67"/>
                </a:solidFill>
              </a:rPr>
              <a:t>… and require interaction between many Brokers</a:t>
            </a:r>
            <a:r>
              <a:rPr lang="en-US" sz="1800">
                <a:solidFill>
                  <a:srgbClr val="595959"/>
                </a:solidFill>
              </a:rPr>
              <a:t> </a:t>
            </a:r>
            <a:r>
              <a:rPr lang="en-US" sz="1800">
                <a:solidFill>
                  <a:srgbClr val="002E67"/>
                </a:solidFill>
              </a:rPr>
              <a:t>and/or aggregation of information from multiple data sources</a:t>
            </a:r>
            <a:endParaRPr sz="1800">
              <a:solidFill>
                <a:srgbClr val="595959"/>
              </a:solidFill>
            </a:endParaRPr>
          </a:p>
          <a:p>
            <a:pPr indent="-215900" lvl="1" marL="800100" rtl="0" algn="l">
              <a:spcBef>
                <a:spcPts val="0"/>
              </a:spcBef>
              <a:spcAft>
                <a:spcPts val="0"/>
              </a:spcAft>
              <a:buNone/>
            </a:pPr>
            <a:r>
              <a:t/>
            </a:r>
            <a:endParaRPr sz="2000">
              <a:solidFill>
                <a:srgbClr val="002E67"/>
              </a:solidFill>
            </a:endParaRPr>
          </a:p>
          <a:p>
            <a:pPr indent="0" lvl="0" marL="0" rtl="0" algn="l">
              <a:spcBef>
                <a:spcPts val="0"/>
              </a:spcBef>
              <a:spcAft>
                <a:spcPts val="0"/>
              </a:spcAft>
              <a:buNone/>
            </a:pPr>
            <a:r>
              <a:t/>
            </a:r>
            <a:endParaRPr b="1" sz="2000">
              <a:solidFill>
                <a:srgbClr val="002E6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solidFill>
                  <a:schemeClr val="dk2"/>
                </a:solidFill>
              </a:rPr>
              <a:t>Learning Goals</a:t>
            </a:r>
            <a:endParaRPr b="0" i="0" sz="2800" u="none" cap="none" strike="noStrike">
              <a:solidFill>
                <a:schemeClr val="dk2"/>
              </a:solidFill>
              <a:latin typeface="Arial"/>
              <a:ea typeface="Arial"/>
              <a:cs typeface="Arial"/>
              <a:sym typeface="Arial"/>
            </a:endParaRPr>
          </a:p>
        </p:txBody>
      </p:sp>
      <p:sp>
        <p:nvSpPr>
          <p:cNvPr id="97" name="Google Shape;97;p18"/>
          <p:cNvSpPr txBox="1"/>
          <p:nvPr>
            <p:ph idx="1" type="body"/>
          </p:nvPr>
        </p:nvSpPr>
        <p:spPr>
          <a:xfrm>
            <a:off x="564900" y="1357300"/>
            <a:ext cx="11078700" cy="4763700"/>
          </a:xfrm>
          <a:prstGeom prst="rect">
            <a:avLst/>
          </a:prstGeom>
          <a:noFill/>
          <a:ln>
            <a:noFill/>
          </a:ln>
        </p:spPr>
        <p:txBody>
          <a:bodyPr anchorCtr="0" anchor="t" bIns="45700" lIns="91425" spcFirstLastPara="1" rIns="91425" wrap="square" tIns="45700">
            <a:noAutofit/>
          </a:bodyPr>
          <a:lstStyle/>
          <a:p>
            <a:pPr indent="-368300" lvl="0" marL="457200" rtl="0" algn="l">
              <a:lnSpc>
                <a:spcPct val="100000"/>
              </a:lnSpc>
              <a:spcBef>
                <a:spcPts val="0"/>
              </a:spcBef>
              <a:spcAft>
                <a:spcPts val="0"/>
              </a:spcAft>
              <a:buSzPts val="2200"/>
              <a:buChar char="▪"/>
            </a:pPr>
            <a:r>
              <a:rPr lang="en-US" sz="2200"/>
              <a:t>Overview advanced deployments</a:t>
            </a:r>
            <a:endParaRPr sz="2200"/>
          </a:p>
          <a:p>
            <a:pPr indent="0" lvl="0" marL="457200" rtl="0" algn="l">
              <a:lnSpc>
                <a:spcPct val="100000"/>
              </a:lnSpc>
              <a:spcBef>
                <a:spcPts val="0"/>
              </a:spcBef>
              <a:spcAft>
                <a:spcPts val="0"/>
              </a:spcAft>
              <a:buNone/>
            </a:pPr>
            <a:r>
              <a:t/>
            </a:r>
            <a:endParaRPr sz="2200"/>
          </a:p>
          <a:p>
            <a:pPr indent="-368300" lvl="0" marL="457200" rtl="0" algn="l">
              <a:lnSpc>
                <a:spcPct val="100000"/>
              </a:lnSpc>
              <a:spcBef>
                <a:spcPts val="0"/>
              </a:spcBef>
              <a:spcAft>
                <a:spcPts val="0"/>
              </a:spcAft>
              <a:buSzPts val="2200"/>
              <a:buChar char="▪"/>
            </a:pPr>
            <a:r>
              <a:rPr b="1" lang="en-US" sz="2200">
                <a:solidFill>
                  <a:schemeClr val="dk2"/>
                </a:solidFill>
              </a:rPr>
              <a:t>Multi-Attributes</a:t>
            </a:r>
            <a:r>
              <a:rPr lang="en-US" sz="2200"/>
              <a:t> with </a:t>
            </a:r>
            <a:r>
              <a:rPr b="1" lang="en-US" sz="2200">
                <a:solidFill>
                  <a:schemeClr val="accent2"/>
                </a:solidFill>
                <a:latin typeface="Roboto Mono"/>
                <a:ea typeface="Roboto Mono"/>
                <a:cs typeface="Roboto Mono"/>
                <a:sym typeface="Roboto Mono"/>
              </a:rPr>
              <a:t>datasetId</a:t>
            </a:r>
            <a:r>
              <a:rPr lang="en-US" sz="2200"/>
              <a:t> (alternative sources, 1-n relationships)</a:t>
            </a:r>
            <a:endParaRPr sz="2200"/>
          </a:p>
          <a:p>
            <a:pPr indent="0" lvl="0" marL="457200" rtl="0" algn="l">
              <a:lnSpc>
                <a:spcPct val="100000"/>
              </a:lnSpc>
              <a:spcBef>
                <a:spcPts val="0"/>
              </a:spcBef>
              <a:spcAft>
                <a:spcPts val="0"/>
              </a:spcAft>
              <a:buNone/>
            </a:pPr>
            <a:r>
              <a:t/>
            </a:r>
            <a:endParaRPr sz="2200"/>
          </a:p>
          <a:p>
            <a:pPr indent="-368300" lvl="0" marL="457200" rtl="0" algn="l">
              <a:lnSpc>
                <a:spcPct val="100000"/>
              </a:lnSpc>
              <a:spcBef>
                <a:spcPts val="0"/>
              </a:spcBef>
              <a:spcAft>
                <a:spcPts val="0"/>
              </a:spcAft>
              <a:buSzPts val="2200"/>
              <a:buChar char="▪"/>
            </a:pPr>
            <a:r>
              <a:rPr b="1" lang="en-US" sz="2200">
                <a:solidFill>
                  <a:schemeClr val="dk2"/>
                </a:solidFill>
              </a:rPr>
              <a:t>Scopes</a:t>
            </a:r>
            <a:r>
              <a:rPr lang="en-US" sz="2200"/>
              <a:t> (filter based on hierarchies)</a:t>
            </a:r>
            <a:endParaRPr sz="2200"/>
          </a:p>
          <a:p>
            <a:pPr indent="0" lvl="0" marL="457200" rtl="0" algn="l">
              <a:lnSpc>
                <a:spcPct val="100000"/>
              </a:lnSpc>
              <a:spcBef>
                <a:spcPts val="0"/>
              </a:spcBef>
              <a:spcAft>
                <a:spcPts val="0"/>
              </a:spcAft>
              <a:buNone/>
            </a:pPr>
            <a:r>
              <a:t/>
            </a:r>
            <a:endParaRPr sz="2200"/>
          </a:p>
          <a:p>
            <a:pPr indent="-368300" lvl="0" marL="457200" rtl="0" algn="l">
              <a:lnSpc>
                <a:spcPct val="100000"/>
              </a:lnSpc>
              <a:spcBef>
                <a:spcPts val="0"/>
              </a:spcBef>
              <a:spcAft>
                <a:spcPts val="0"/>
              </a:spcAft>
              <a:buSzPts val="2200"/>
              <a:buChar char="▪"/>
            </a:pPr>
            <a:r>
              <a:rPr lang="en-US" sz="2200"/>
              <a:t>Distributed deployments based on </a:t>
            </a:r>
            <a:r>
              <a:rPr b="1" lang="en-US" sz="2200">
                <a:solidFill>
                  <a:schemeClr val="dk2"/>
                </a:solidFill>
              </a:rPr>
              <a:t>registrations</a:t>
            </a:r>
            <a:r>
              <a:rPr lang="en-US" sz="2200"/>
              <a:t> (IoT Agents, Context Brokers)</a:t>
            </a:r>
            <a:endParaRPr sz="2200"/>
          </a:p>
          <a:p>
            <a:pPr indent="0" lvl="0" marL="457200" rtl="0" algn="l">
              <a:lnSpc>
                <a:spcPct val="100000"/>
              </a:lnSpc>
              <a:spcBef>
                <a:spcPts val="0"/>
              </a:spcBef>
              <a:spcAft>
                <a:spcPts val="0"/>
              </a:spcAft>
              <a:buNone/>
            </a:pPr>
            <a:r>
              <a:t/>
            </a:r>
            <a:endParaRPr sz="2200"/>
          </a:p>
          <a:p>
            <a:pPr indent="-368300" lvl="0" marL="457200" rtl="0" algn="l">
              <a:lnSpc>
                <a:spcPct val="100000"/>
              </a:lnSpc>
              <a:spcBef>
                <a:spcPts val="0"/>
              </a:spcBef>
              <a:spcAft>
                <a:spcPts val="0"/>
              </a:spcAft>
              <a:buSzPts val="2200"/>
              <a:buChar char="▪"/>
            </a:pPr>
            <a:r>
              <a:rPr b="1" lang="en-US" sz="2200">
                <a:solidFill>
                  <a:schemeClr val="dk2"/>
                </a:solidFill>
              </a:rPr>
              <a:t>Federated deployments</a:t>
            </a:r>
            <a:r>
              <a:rPr lang="en-US" sz="2200"/>
              <a:t> (transparently give applications access to context information from different players running own Context Brokers)</a:t>
            </a:r>
            <a:endParaRPr sz="2200"/>
          </a:p>
          <a:p>
            <a:pPr indent="0" lvl="0" marL="457200" rtl="0" algn="l">
              <a:lnSpc>
                <a:spcPct val="100000"/>
              </a:lnSpc>
              <a:spcBef>
                <a:spcPts val="0"/>
              </a:spcBef>
              <a:spcAft>
                <a:spcPts val="0"/>
              </a:spcAft>
              <a:buNone/>
            </a:pPr>
            <a:r>
              <a:t/>
            </a:r>
            <a:endParaRPr sz="2200"/>
          </a:p>
          <a:p>
            <a:pPr indent="-368300" lvl="0" marL="457200" rtl="0" algn="l">
              <a:lnSpc>
                <a:spcPct val="100000"/>
              </a:lnSpc>
              <a:spcBef>
                <a:spcPts val="0"/>
              </a:spcBef>
              <a:spcAft>
                <a:spcPts val="0"/>
              </a:spcAft>
              <a:buSzPts val="2200"/>
              <a:buChar char="▪"/>
            </a:pPr>
            <a:r>
              <a:rPr b="1" lang="en-US" sz="2200">
                <a:solidFill>
                  <a:schemeClr val="dk2"/>
                </a:solidFill>
              </a:rPr>
              <a:t>Tenants</a:t>
            </a:r>
            <a:r>
              <a:rPr lang="en-US" sz="2200"/>
              <a:t> (use same Context Broker instance, but isolate databases)</a:t>
            </a:r>
            <a:endParaRPr sz="2200"/>
          </a:p>
          <a:p>
            <a:pPr indent="0" lvl="0" marL="457200" rtl="0" algn="l">
              <a:lnSpc>
                <a:spcPct val="100000"/>
              </a:lnSpc>
              <a:spcBef>
                <a:spcPts val="0"/>
              </a:spcBef>
              <a:spcAft>
                <a:spcPts val="0"/>
              </a:spcAft>
              <a:buNone/>
            </a:pPr>
            <a:r>
              <a:t/>
            </a:r>
            <a:endParaRPr sz="2200"/>
          </a:p>
          <a:p>
            <a:pPr indent="-368300" lvl="0" marL="457200" rtl="0" algn="l">
              <a:lnSpc>
                <a:spcPct val="100000"/>
              </a:lnSpc>
              <a:spcBef>
                <a:spcPts val="0"/>
              </a:spcBef>
              <a:spcAft>
                <a:spcPts val="0"/>
              </a:spcAft>
              <a:buSzPts val="2200"/>
              <a:buChar char="▪"/>
            </a:pPr>
            <a:r>
              <a:rPr lang="en-US" sz="2200"/>
              <a:t>Outlook: New distributed deployment features in NGSI-LD v1.6.1</a:t>
            </a:r>
            <a:endParaRPr sz="2200"/>
          </a:p>
          <a:p>
            <a:pPr indent="0" lvl="0" marL="127000" rtl="0" algn="l">
              <a:lnSpc>
                <a:spcPct val="100000"/>
              </a:lnSpc>
              <a:spcBef>
                <a:spcPts val="0"/>
              </a:spcBef>
              <a:spcAft>
                <a:spcPts val="0"/>
              </a:spcAft>
              <a:buClr>
                <a:srgbClr val="41B4C7"/>
              </a:buClr>
              <a:buSzPts val="2000"/>
              <a:buFont typeface="Noto Sans Symbols"/>
              <a:buNone/>
            </a:pPr>
            <a:r>
              <a:t/>
            </a:r>
            <a:endParaRPr/>
          </a:p>
          <a:p>
            <a:pPr indent="0" lvl="0" marL="0" marR="0" rtl="0" algn="l">
              <a:lnSpc>
                <a:spcPct val="100000"/>
              </a:lnSpc>
              <a:spcBef>
                <a:spcPts val="0"/>
              </a:spcBef>
              <a:spcAft>
                <a:spcPts val="0"/>
              </a:spcAft>
              <a:buClr>
                <a:srgbClr val="41B4C7"/>
              </a:buClr>
              <a:buSzPts val="2000"/>
              <a:buFont typeface="Noto Sans Symbols"/>
              <a:buNone/>
            </a:pPr>
            <a:r>
              <a:t/>
            </a:r>
            <a:endParaRPr/>
          </a:p>
          <a:p>
            <a:pPr indent="0" lvl="0" marL="0" marR="0" rtl="0" algn="l">
              <a:lnSpc>
                <a:spcPct val="100000"/>
              </a:lnSpc>
              <a:spcBef>
                <a:spcPts val="0"/>
              </a:spcBef>
              <a:spcAft>
                <a:spcPts val="0"/>
              </a:spcAft>
              <a:buClr>
                <a:srgbClr val="41B4C7"/>
              </a:buClr>
              <a:buSzPts val="2000"/>
              <a:buFont typeface="Noto Sans Symbols"/>
              <a:buNone/>
            </a:pPr>
            <a:r>
              <a:t/>
            </a:r>
            <a:endParaRPr/>
          </a:p>
          <a:p>
            <a:pPr indent="0" lvl="0" marL="127000" marR="0" rtl="0" algn="l">
              <a:lnSpc>
                <a:spcPct val="100000"/>
              </a:lnSpc>
              <a:spcBef>
                <a:spcPts val="0"/>
              </a:spcBef>
              <a:spcAft>
                <a:spcPts val="0"/>
              </a:spcAft>
              <a:buClr>
                <a:srgbClr val="41B4C7"/>
              </a:buClr>
              <a:buSzPts val="2000"/>
              <a:buFont typeface="Noto Sans Symbols"/>
              <a:buNone/>
            </a:pPr>
            <a:r>
              <a:t/>
            </a:r>
            <a:endParaRPr/>
          </a:p>
        </p:txBody>
      </p:sp>
      <p:sp>
        <p:nvSpPr>
          <p:cNvPr id="98" name="Google Shape;98;p18"/>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chemeClr val="dk2"/>
                </a:solidFill>
              </a:rPr>
              <a:t>Distributed deployments  </a:t>
            </a:r>
            <a:endParaRPr b="0" i="0" sz="3200" u="none" cap="none" strike="noStrike">
              <a:solidFill>
                <a:schemeClr val="dk2"/>
              </a:solidFill>
              <a:latin typeface="Arial"/>
              <a:ea typeface="Arial"/>
              <a:cs typeface="Arial"/>
              <a:sym typeface="Arial"/>
            </a:endParaRPr>
          </a:p>
        </p:txBody>
      </p:sp>
      <p:sp>
        <p:nvSpPr>
          <p:cNvPr id="252" name="Google Shape;252;p36"/>
          <p:cNvSpPr txBox="1"/>
          <p:nvPr>
            <p:ph idx="1" type="body"/>
          </p:nvPr>
        </p:nvSpPr>
        <p:spPr>
          <a:xfrm>
            <a:off x="564897" y="1357298"/>
            <a:ext cx="10074900" cy="4929300"/>
          </a:xfrm>
          <a:prstGeom prst="rect">
            <a:avLst/>
          </a:prstGeom>
          <a:noFill/>
          <a:ln>
            <a:noFill/>
          </a:ln>
        </p:spPr>
        <p:txBody>
          <a:bodyPr anchorCtr="0" anchor="t" bIns="45700" lIns="91425" spcFirstLastPara="1" rIns="91425" wrap="square" tIns="45700">
            <a:noAutofit/>
          </a:bodyPr>
          <a:lstStyle/>
          <a:p>
            <a:pPr indent="-304815" lvl="0" marL="304815" rtl="0" algn="l">
              <a:lnSpc>
                <a:spcPct val="100000"/>
              </a:lnSpc>
              <a:spcBef>
                <a:spcPts val="1200"/>
              </a:spcBef>
              <a:spcAft>
                <a:spcPts val="0"/>
              </a:spcAft>
              <a:buSzPts val="4200"/>
              <a:buFont typeface="Poppins"/>
              <a:buChar char="▪"/>
            </a:pPr>
            <a:r>
              <a:rPr lang="en-US" sz="2200"/>
              <a:t>NGSI-LD supports </a:t>
            </a:r>
            <a:r>
              <a:rPr lang="en-US" sz="2200">
                <a:solidFill>
                  <a:schemeClr val="accent5"/>
                </a:solidFill>
                <a:latin typeface="Arial"/>
                <a:ea typeface="Arial"/>
                <a:cs typeface="Arial"/>
                <a:sym typeface="Arial"/>
              </a:rPr>
              <a:t>distributed deployments </a:t>
            </a:r>
            <a:r>
              <a:rPr lang="en-US" sz="2200"/>
              <a:t>with multiple context sources, which can also be full context brokers</a:t>
            </a:r>
            <a:endParaRPr/>
          </a:p>
          <a:p>
            <a:pPr indent="-304815" lvl="0" marL="304815" rtl="0" algn="l">
              <a:lnSpc>
                <a:spcPct val="100000"/>
              </a:lnSpc>
              <a:spcBef>
                <a:spcPts val="1200"/>
              </a:spcBef>
              <a:spcAft>
                <a:spcPts val="0"/>
              </a:spcAft>
              <a:buSzPts val="4200"/>
              <a:buFont typeface="Poppins"/>
              <a:buChar char="▪"/>
            </a:pPr>
            <a:r>
              <a:rPr lang="en-US" sz="2200"/>
              <a:t>Context brokers, but also IoT agents or other context sources (partially) implementing the NGSI-LD API, can </a:t>
            </a:r>
            <a:r>
              <a:rPr lang="en-US" sz="2200">
                <a:solidFill>
                  <a:schemeClr val="accent5"/>
                </a:solidFill>
                <a:latin typeface="Arial"/>
                <a:ea typeface="Arial"/>
                <a:cs typeface="Arial"/>
                <a:sym typeface="Arial"/>
              </a:rPr>
              <a:t>register with the context registry what information they can provide</a:t>
            </a:r>
            <a:endParaRPr/>
          </a:p>
          <a:p>
            <a:pPr indent="-304815" lvl="0" marL="304815" rtl="0" algn="l">
              <a:lnSpc>
                <a:spcPct val="100000"/>
              </a:lnSpc>
              <a:spcBef>
                <a:spcPts val="1200"/>
              </a:spcBef>
              <a:spcAft>
                <a:spcPts val="0"/>
              </a:spcAft>
              <a:buSzPts val="4200"/>
              <a:buFont typeface="Poppins"/>
              <a:buChar char="▪"/>
            </a:pPr>
            <a:r>
              <a:rPr lang="en-US" sz="2200"/>
              <a:t>The context </a:t>
            </a:r>
            <a:r>
              <a:rPr lang="en-US" sz="2200">
                <a:solidFill>
                  <a:schemeClr val="accent5"/>
                </a:solidFill>
                <a:latin typeface="Arial"/>
                <a:ea typeface="Arial"/>
                <a:cs typeface="Arial"/>
                <a:sym typeface="Arial"/>
              </a:rPr>
              <a:t>broker uses the information from the context registry to access and aggregate information </a:t>
            </a:r>
            <a:r>
              <a:rPr lang="en-US" sz="2200"/>
              <a:t>to be returned to the requesting</a:t>
            </a:r>
            <a:endParaRPr/>
          </a:p>
          <a:p>
            <a:pPr indent="-304815" lvl="0" marL="304815" rtl="0" algn="l">
              <a:lnSpc>
                <a:spcPct val="100000"/>
              </a:lnSpc>
              <a:spcBef>
                <a:spcPts val="1200"/>
              </a:spcBef>
              <a:spcAft>
                <a:spcPts val="0"/>
              </a:spcAft>
              <a:buSzPts val="4200"/>
              <a:buFont typeface="Poppins"/>
              <a:buChar char="▪"/>
            </a:pPr>
            <a:r>
              <a:rPr lang="en-US" sz="2200"/>
              <a:t>As the </a:t>
            </a:r>
            <a:r>
              <a:rPr lang="en-US" sz="2200">
                <a:solidFill>
                  <a:schemeClr val="accent5"/>
                </a:solidFill>
                <a:latin typeface="Arial"/>
                <a:ea typeface="Arial"/>
                <a:cs typeface="Arial"/>
                <a:sym typeface="Arial"/>
              </a:rPr>
              <a:t>next level of context brokers </a:t>
            </a:r>
            <a:r>
              <a:rPr lang="en-US" sz="2200"/>
              <a:t>can again </a:t>
            </a:r>
            <a:r>
              <a:rPr lang="en-US" sz="2200">
                <a:solidFill>
                  <a:srgbClr val="4BACC6"/>
                </a:solidFill>
                <a:latin typeface="Arial"/>
                <a:ea typeface="Arial"/>
                <a:cs typeface="Arial"/>
                <a:sym typeface="Arial"/>
              </a:rPr>
              <a:t>have context brokers registered</a:t>
            </a:r>
            <a:r>
              <a:rPr lang="en-US" sz="2200"/>
              <a:t>, whole </a:t>
            </a:r>
            <a:r>
              <a:rPr lang="en-US" sz="2200">
                <a:solidFill>
                  <a:schemeClr val="accent5"/>
                </a:solidFill>
                <a:latin typeface="Arial"/>
                <a:ea typeface="Arial"/>
                <a:cs typeface="Arial"/>
                <a:sym typeface="Arial"/>
              </a:rPr>
              <a:t>hierarchies of context brokers </a:t>
            </a:r>
            <a:r>
              <a:rPr lang="en-US" sz="2200"/>
              <a:t>can be created, possibly reflecting company structures or geographical structures</a:t>
            </a:r>
            <a:endParaRPr/>
          </a:p>
        </p:txBody>
      </p:sp>
      <p:sp>
        <p:nvSpPr>
          <p:cNvPr id="253" name="Google Shape;253;p36"/>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7"/>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chemeClr val="dk2"/>
                </a:solidFill>
              </a:rPr>
              <a:t>Federated deployments </a:t>
            </a:r>
            <a:endParaRPr b="0" i="0" sz="3200" u="none" cap="none" strike="noStrike">
              <a:solidFill>
                <a:schemeClr val="dk2"/>
              </a:solidFill>
              <a:latin typeface="Arial"/>
              <a:ea typeface="Arial"/>
              <a:cs typeface="Arial"/>
              <a:sym typeface="Arial"/>
            </a:endParaRPr>
          </a:p>
        </p:txBody>
      </p:sp>
      <p:sp>
        <p:nvSpPr>
          <p:cNvPr id="259" name="Google Shape;259;p37"/>
          <p:cNvSpPr txBox="1"/>
          <p:nvPr>
            <p:ph idx="1" type="body"/>
          </p:nvPr>
        </p:nvSpPr>
        <p:spPr>
          <a:xfrm>
            <a:off x="564897" y="1357298"/>
            <a:ext cx="10074900" cy="49293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5"/>
              </a:buClr>
              <a:buSzPts val="2200"/>
              <a:buChar char="▪"/>
            </a:pPr>
            <a:r>
              <a:rPr lang="en-US" sz="2200">
                <a:solidFill>
                  <a:srgbClr val="4BACC6"/>
                </a:solidFill>
              </a:rPr>
              <a:t>Federated deployments </a:t>
            </a:r>
            <a:r>
              <a:rPr lang="en-US" sz="2200"/>
              <a:t>are distributed deployments that transparently </a:t>
            </a:r>
            <a:r>
              <a:rPr lang="en-US" sz="2200">
                <a:solidFill>
                  <a:srgbClr val="4BACC6"/>
                </a:solidFill>
              </a:rPr>
              <a:t>give applications access to context information </a:t>
            </a:r>
            <a:r>
              <a:rPr lang="en-US" sz="2200"/>
              <a:t>from </a:t>
            </a:r>
            <a:r>
              <a:rPr lang="en-US" sz="2200">
                <a:solidFill>
                  <a:srgbClr val="4BACC6"/>
                </a:solidFill>
              </a:rPr>
              <a:t>different players running own context brokers </a:t>
            </a:r>
            <a:endParaRPr sz="2200">
              <a:solidFill>
                <a:srgbClr val="4BACC6"/>
              </a:solidFill>
            </a:endParaRPr>
          </a:p>
          <a:p>
            <a:pPr indent="-334904" lvl="1" marL="804708" rtl="0" algn="l">
              <a:lnSpc>
                <a:spcPct val="100000"/>
              </a:lnSpc>
              <a:spcBef>
                <a:spcPts val="0"/>
              </a:spcBef>
              <a:spcAft>
                <a:spcPts val="0"/>
              </a:spcAft>
              <a:buClr>
                <a:schemeClr val="accent5"/>
              </a:buClr>
              <a:buSzPts val="2200"/>
              <a:buChar char="•"/>
            </a:pPr>
            <a:r>
              <a:rPr lang="en-US" sz="2200"/>
              <a:t>a </a:t>
            </a:r>
            <a:r>
              <a:rPr lang="en-US" sz="2200">
                <a:solidFill>
                  <a:srgbClr val="4BACC6"/>
                </a:solidFill>
              </a:rPr>
              <a:t>federated scenario </a:t>
            </a:r>
            <a:r>
              <a:rPr lang="en-US" sz="2200"/>
              <a:t>is </a:t>
            </a:r>
            <a:r>
              <a:rPr lang="en-US" sz="2200">
                <a:solidFill>
                  <a:srgbClr val="4BACC6"/>
                </a:solidFill>
              </a:rPr>
              <a:t>not technically different </a:t>
            </a:r>
            <a:r>
              <a:rPr lang="en-US" sz="2200"/>
              <a:t>from other distributed scenarios, but the assumption is that it goes </a:t>
            </a:r>
            <a:r>
              <a:rPr lang="en-US" sz="2200">
                <a:solidFill>
                  <a:srgbClr val="4BACC6"/>
                </a:solidFill>
              </a:rPr>
              <a:t>across administrative boundaries</a:t>
            </a:r>
            <a:r>
              <a:rPr lang="en-US" sz="2200"/>
              <a:t>, there is </a:t>
            </a:r>
            <a:r>
              <a:rPr lang="en-US" sz="2200">
                <a:solidFill>
                  <a:srgbClr val="4BACC6"/>
                </a:solidFill>
              </a:rPr>
              <a:t>no central control</a:t>
            </a:r>
            <a:r>
              <a:rPr lang="en-US" sz="2200"/>
              <a:t> that can be assumed</a:t>
            </a:r>
            <a:endParaRPr/>
          </a:p>
          <a:p>
            <a:pPr indent="-203200" lvl="0" marL="342900" rtl="0" algn="l">
              <a:lnSpc>
                <a:spcPct val="100000"/>
              </a:lnSpc>
              <a:spcBef>
                <a:spcPts val="0"/>
              </a:spcBef>
              <a:spcAft>
                <a:spcPts val="0"/>
              </a:spcAft>
              <a:buClr>
                <a:schemeClr val="accent5"/>
              </a:buClr>
              <a:buSzPts val="2200"/>
              <a:buNone/>
            </a:pPr>
            <a:r>
              <a:t/>
            </a:r>
            <a:endParaRPr sz="2200"/>
          </a:p>
          <a:p>
            <a:pPr indent="-342900" lvl="0" marL="342900" rtl="0" algn="l">
              <a:lnSpc>
                <a:spcPct val="100000"/>
              </a:lnSpc>
              <a:spcBef>
                <a:spcPts val="0"/>
              </a:spcBef>
              <a:spcAft>
                <a:spcPts val="0"/>
              </a:spcAft>
              <a:buClr>
                <a:schemeClr val="accent5"/>
              </a:buClr>
              <a:buSzPts val="2200"/>
              <a:buChar char="▪"/>
            </a:pPr>
            <a:r>
              <a:rPr lang="en-US" sz="2200"/>
              <a:t>In federated scenarios, the </a:t>
            </a:r>
            <a:r>
              <a:rPr lang="en-US" sz="2200">
                <a:solidFill>
                  <a:srgbClr val="4BACC6"/>
                </a:solidFill>
              </a:rPr>
              <a:t>focus typically is on accessing</a:t>
            </a:r>
            <a:r>
              <a:rPr lang="en-US" sz="2200"/>
              <a:t> (and possibly aggregating) </a:t>
            </a:r>
            <a:r>
              <a:rPr lang="en-US" sz="2200">
                <a:solidFill>
                  <a:srgbClr val="4BACC6"/>
                </a:solidFill>
              </a:rPr>
              <a:t>context information from multiple context brokers</a:t>
            </a:r>
            <a:r>
              <a:rPr lang="en-US" sz="2200"/>
              <a:t>, while the </a:t>
            </a:r>
            <a:r>
              <a:rPr lang="en-US" sz="2200">
                <a:solidFill>
                  <a:srgbClr val="4BACC6"/>
                </a:solidFill>
              </a:rPr>
              <a:t>management </a:t>
            </a:r>
            <a:r>
              <a:rPr lang="en-US" sz="2200"/>
              <a:t>of the information (create, update, delete) is done </a:t>
            </a:r>
            <a:r>
              <a:rPr lang="en-US" sz="2200">
                <a:solidFill>
                  <a:srgbClr val="4BACC6"/>
                </a:solidFill>
              </a:rPr>
              <a:t>locally in each domain</a:t>
            </a:r>
            <a:r>
              <a:rPr lang="en-US" sz="2200"/>
              <a:t>.</a:t>
            </a:r>
            <a:endParaRPr/>
          </a:p>
          <a:p>
            <a:pPr indent="-203200" lvl="0" marL="342900" rtl="0" algn="l">
              <a:lnSpc>
                <a:spcPct val="100000"/>
              </a:lnSpc>
              <a:spcBef>
                <a:spcPts val="0"/>
              </a:spcBef>
              <a:spcAft>
                <a:spcPts val="0"/>
              </a:spcAft>
              <a:buClr>
                <a:schemeClr val="accent5"/>
              </a:buClr>
              <a:buSzPts val="2200"/>
              <a:buNone/>
            </a:pPr>
            <a:r>
              <a:t/>
            </a:r>
            <a:endParaRPr sz="2200"/>
          </a:p>
        </p:txBody>
      </p:sp>
      <p:sp>
        <p:nvSpPr>
          <p:cNvPr id="260" name="Google Shape;260;p37"/>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8"/>
          <p:cNvSpPr txBox="1"/>
          <p:nvPr>
            <p:ph type="title"/>
          </p:nvPr>
        </p:nvSpPr>
        <p:spPr>
          <a:xfrm>
            <a:off x="564897" y="287340"/>
            <a:ext cx="10492800" cy="1006200"/>
          </a:xfrm>
          <a:prstGeom prst="rect">
            <a:avLst/>
          </a:prstGeom>
          <a:noFill/>
          <a:ln>
            <a:noFill/>
          </a:ln>
        </p:spPr>
        <p:txBody>
          <a:bodyPr anchorCtr="0" anchor="ctr" bIns="68550" lIns="137150" spcFirstLastPara="1" rIns="137150" wrap="square" tIns="68550">
            <a:noAutofit/>
          </a:bodyPr>
          <a:lstStyle/>
          <a:p>
            <a:pPr indent="0" lvl="0" marL="0" rtl="0" algn="l">
              <a:lnSpc>
                <a:spcPct val="90000"/>
              </a:lnSpc>
              <a:spcBef>
                <a:spcPts val="0"/>
              </a:spcBef>
              <a:spcAft>
                <a:spcPts val="0"/>
              </a:spcAft>
              <a:buClr>
                <a:schemeClr val="accent5"/>
              </a:buClr>
              <a:buSzPts val="3600"/>
              <a:buFont typeface="Arial"/>
              <a:buNone/>
            </a:pPr>
            <a:r>
              <a:rPr lang="en-US" sz="3200">
                <a:solidFill>
                  <a:schemeClr val="dk2"/>
                </a:solidFill>
                <a:latin typeface="Arial"/>
                <a:ea typeface="Arial"/>
                <a:cs typeface="Arial"/>
                <a:sym typeface="Arial"/>
              </a:rPr>
              <a:t>NGSI-LD Architectural Roles</a:t>
            </a:r>
            <a:endParaRPr sz="3200">
              <a:solidFill>
                <a:schemeClr val="dk2"/>
              </a:solidFill>
              <a:latin typeface="Arial"/>
              <a:ea typeface="Arial"/>
              <a:cs typeface="Arial"/>
              <a:sym typeface="Arial"/>
            </a:endParaRPr>
          </a:p>
        </p:txBody>
      </p:sp>
      <p:sp>
        <p:nvSpPr>
          <p:cNvPr id="266" name="Google Shape;266;p38"/>
          <p:cNvSpPr/>
          <p:nvPr/>
        </p:nvSpPr>
        <p:spPr>
          <a:xfrm>
            <a:off x="5133121" y="5374545"/>
            <a:ext cx="1515600" cy="7605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2000"/>
              <a:buFont typeface="Arial"/>
              <a:buNone/>
            </a:pPr>
            <a:r>
              <a:rPr b="0" lang="en-US" sz="2000">
                <a:solidFill>
                  <a:srgbClr val="FFFFFF"/>
                </a:solidFill>
                <a:latin typeface="Arial"/>
                <a:ea typeface="Arial"/>
                <a:cs typeface="Arial"/>
                <a:sym typeface="Arial"/>
              </a:rPr>
              <a:t>Context</a:t>
            </a:r>
            <a:br>
              <a:rPr b="0" lang="en-US" sz="2000">
                <a:solidFill>
                  <a:srgbClr val="FFFFFF"/>
                </a:solidFill>
                <a:latin typeface="Arial"/>
                <a:ea typeface="Arial"/>
                <a:cs typeface="Arial"/>
                <a:sym typeface="Arial"/>
              </a:rPr>
            </a:br>
            <a:r>
              <a:rPr b="0" lang="en-US" sz="2000">
                <a:solidFill>
                  <a:srgbClr val="FFFFFF"/>
                </a:solidFill>
                <a:latin typeface="Arial"/>
                <a:ea typeface="Arial"/>
                <a:cs typeface="Arial"/>
                <a:sym typeface="Arial"/>
              </a:rPr>
              <a:t>Source</a:t>
            </a:r>
            <a:endParaRPr b="0" sz="2000">
              <a:solidFill>
                <a:srgbClr val="FFFFFF"/>
              </a:solidFill>
              <a:latin typeface="Arial"/>
              <a:ea typeface="Arial"/>
              <a:cs typeface="Arial"/>
              <a:sym typeface="Arial"/>
            </a:endParaRPr>
          </a:p>
        </p:txBody>
      </p:sp>
      <p:sp>
        <p:nvSpPr>
          <p:cNvPr id="267" name="Google Shape;267;p38"/>
          <p:cNvSpPr/>
          <p:nvPr/>
        </p:nvSpPr>
        <p:spPr>
          <a:xfrm>
            <a:off x="3828730" y="1376566"/>
            <a:ext cx="1515600" cy="7605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2000"/>
              <a:buFont typeface="Arial"/>
              <a:buNone/>
            </a:pPr>
            <a:r>
              <a:rPr b="0" lang="en-US" sz="2000">
                <a:solidFill>
                  <a:srgbClr val="FFFFFF"/>
                </a:solidFill>
                <a:latin typeface="Arial"/>
                <a:ea typeface="Arial"/>
                <a:cs typeface="Arial"/>
                <a:sym typeface="Arial"/>
              </a:rPr>
              <a:t>Context</a:t>
            </a:r>
            <a:br>
              <a:rPr b="0" lang="en-US" sz="2000">
                <a:solidFill>
                  <a:srgbClr val="FFFFFF"/>
                </a:solidFill>
                <a:latin typeface="Arial"/>
                <a:ea typeface="Arial"/>
                <a:cs typeface="Arial"/>
                <a:sym typeface="Arial"/>
              </a:rPr>
            </a:br>
            <a:r>
              <a:rPr b="0" lang="en-US" sz="2000">
                <a:solidFill>
                  <a:srgbClr val="FFFFFF"/>
                </a:solidFill>
                <a:latin typeface="Arial"/>
                <a:ea typeface="Arial"/>
                <a:cs typeface="Arial"/>
                <a:sym typeface="Arial"/>
              </a:rPr>
              <a:t>Consumer</a:t>
            </a:r>
            <a:endParaRPr b="0" sz="2000">
              <a:solidFill>
                <a:srgbClr val="FFFFFF"/>
              </a:solidFill>
              <a:latin typeface="Arial"/>
              <a:ea typeface="Arial"/>
              <a:cs typeface="Arial"/>
              <a:sym typeface="Arial"/>
            </a:endParaRPr>
          </a:p>
        </p:txBody>
      </p:sp>
      <p:cxnSp>
        <p:nvCxnSpPr>
          <p:cNvPr id="268" name="Google Shape;268;p38"/>
          <p:cNvCxnSpPr>
            <a:stCxn id="266" idx="0"/>
            <a:endCxn id="269" idx="2"/>
          </p:cNvCxnSpPr>
          <p:nvPr/>
        </p:nvCxnSpPr>
        <p:spPr>
          <a:xfrm rot="10800000">
            <a:off x="4060321" y="4251645"/>
            <a:ext cx="1830600" cy="1122900"/>
          </a:xfrm>
          <a:prstGeom prst="straightConnector1">
            <a:avLst/>
          </a:prstGeom>
          <a:noFill/>
          <a:ln cap="flat" cmpd="sng" w="28575">
            <a:solidFill>
              <a:srgbClr val="4A7DBA"/>
            </a:solidFill>
            <a:prstDash val="solid"/>
            <a:round/>
            <a:headEnd len="med" w="med" type="stealth"/>
            <a:tailEnd len="med" w="med" type="stealth"/>
          </a:ln>
        </p:spPr>
      </p:cxnSp>
      <p:cxnSp>
        <p:nvCxnSpPr>
          <p:cNvPr id="270" name="Google Shape;270;p38"/>
          <p:cNvCxnSpPr>
            <a:stCxn id="267" idx="2"/>
            <a:endCxn id="269" idx="0"/>
          </p:cNvCxnSpPr>
          <p:nvPr/>
        </p:nvCxnSpPr>
        <p:spPr>
          <a:xfrm flipH="1">
            <a:off x="4060030" y="2137066"/>
            <a:ext cx="526500" cy="994800"/>
          </a:xfrm>
          <a:prstGeom prst="straightConnector1">
            <a:avLst/>
          </a:prstGeom>
          <a:noFill/>
          <a:ln cap="flat" cmpd="sng" w="28575">
            <a:solidFill>
              <a:srgbClr val="4A7DBA"/>
            </a:solidFill>
            <a:prstDash val="solid"/>
            <a:round/>
            <a:headEnd len="med" w="med" type="stealth"/>
            <a:tailEnd len="med" w="med" type="stealth"/>
          </a:ln>
        </p:spPr>
      </p:cxnSp>
      <p:sp>
        <p:nvSpPr>
          <p:cNvPr id="271" name="Google Shape;271;p38"/>
          <p:cNvSpPr txBox="1"/>
          <p:nvPr/>
        </p:nvSpPr>
        <p:spPr>
          <a:xfrm>
            <a:off x="2836652" y="2030243"/>
            <a:ext cx="13965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2000"/>
              <a:buFont typeface="Arial"/>
              <a:buNone/>
            </a:pPr>
            <a:r>
              <a:rPr b="0" lang="en-US" sz="2000">
                <a:solidFill>
                  <a:srgbClr val="000000"/>
                </a:solidFill>
                <a:latin typeface="Arial"/>
                <a:ea typeface="Arial"/>
                <a:cs typeface="Arial"/>
                <a:sym typeface="Arial"/>
              </a:rPr>
              <a:t>Query</a:t>
            </a:r>
            <a:endParaRPr b="1" sz="1200">
              <a:solidFill>
                <a:schemeClr val="dk1"/>
              </a:solidFill>
              <a:latin typeface="Arial"/>
              <a:ea typeface="Arial"/>
              <a:cs typeface="Arial"/>
              <a:sym typeface="Arial"/>
            </a:endParaRPr>
          </a:p>
          <a:p>
            <a:pPr indent="0" lvl="0" marL="0" marR="0" rtl="0" algn="l">
              <a:spcBef>
                <a:spcPts val="0"/>
              </a:spcBef>
              <a:spcAft>
                <a:spcPts val="0"/>
              </a:spcAft>
              <a:buClr>
                <a:srgbClr val="000000"/>
              </a:buClr>
              <a:buSzPts val="2000"/>
              <a:buFont typeface="Arial"/>
              <a:buNone/>
            </a:pPr>
            <a:r>
              <a:rPr b="0" lang="en-US" sz="2000">
                <a:solidFill>
                  <a:srgbClr val="000000"/>
                </a:solidFill>
                <a:latin typeface="Arial"/>
                <a:ea typeface="Arial"/>
                <a:cs typeface="Arial"/>
                <a:sym typeface="Arial"/>
              </a:rPr>
              <a:t>Subscribe/</a:t>
            </a:r>
            <a:br>
              <a:rPr b="0" lang="en-US" sz="2000">
                <a:solidFill>
                  <a:srgbClr val="000000"/>
                </a:solidFill>
                <a:latin typeface="Arial"/>
                <a:ea typeface="Arial"/>
                <a:cs typeface="Arial"/>
                <a:sym typeface="Arial"/>
              </a:rPr>
            </a:br>
            <a:r>
              <a:rPr b="0" lang="en-US" sz="2000">
                <a:solidFill>
                  <a:srgbClr val="000000"/>
                </a:solidFill>
                <a:latin typeface="Arial"/>
                <a:ea typeface="Arial"/>
                <a:cs typeface="Arial"/>
                <a:sym typeface="Arial"/>
              </a:rPr>
              <a:t>Notify</a:t>
            </a:r>
            <a:endParaRPr b="0" sz="2000">
              <a:solidFill>
                <a:srgbClr val="000000"/>
              </a:solidFill>
              <a:latin typeface="Arial"/>
              <a:ea typeface="Arial"/>
              <a:cs typeface="Arial"/>
              <a:sym typeface="Arial"/>
            </a:endParaRPr>
          </a:p>
        </p:txBody>
      </p:sp>
      <p:sp>
        <p:nvSpPr>
          <p:cNvPr id="272" name="Google Shape;272;p38"/>
          <p:cNvSpPr txBox="1"/>
          <p:nvPr/>
        </p:nvSpPr>
        <p:spPr>
          <a:xfrm>
            <a:off x="4263582" y="4269610"/>
            <a:ext cx="13164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1800"/>
              <a:buFont typeface="Arial"/>
              <a:buNone/>
            </a:pPr>
            <a:r>
              <a:rPr b="0" lang="en-US" sz="1800">
                <a:solidFill>
                  <a:srgbClr val="000000"/>
                </a:solidFill>
                <a:latin typeface="Arial"/>
                <a:ea typeface="Arial"/>
                <a:cs typeface="Arial"/>
                <a:sym typeface="Arial"/>
              </a:rPr>
              <a:t>Query</a:t>
            </a:r>
            <a:endParaRPr b="1" sz="1200">
              <a:solidFill>
                <a:schemeClr val="dk1"/>
              </a:solidFill>
              <a:latin typeface="Arial"/>
              <a:ea typeface="Arial"/>
              <a:cs typeface="Arial"/>
              <a:sym typeface="Arial"/>
            </a:endParaRPr>
          </a:p>
          <a:p>
            <a:pPr indent="0" lvl="0" marL="0" marR="0" rtl="0" algn="l">
              <a:spcBef>
                <a:spcPts val="0"/>
              </a:spcBef>
              <a:spcAft>
                <a:spcPts val="0"/>
              </a:spcAft>
              <a:buClr>
                <a:srgbClr val="000000"/>
              </a:buClr>
              <a:buSzPts val="1800"/>
              <a:buFont typeface="Arial"/>
              <a:buNone/>
            </a:pPr>
            <a:r>
              <a:rPr b="0" lang="en-US" sz="1800">
                <a:solidFill>
                  <a:srgbClr val="000000"/>
                </a:solidFill>
                <a:latin typeface="Arial"/>
                <a:ea typeface="Arial"/>
                <a:cs typeface="Arial"/>
                <a:sym typeface="Arial"/>
              </a:rPr>
              <a:t>Subscribe/</a:t>
            </a:r>
            <a:br>
              <a:rPr b="0" lang="en-US" sz="1800">
                <a:solidFill>
                  <a:srgbClr val="000000"/>
                </a:solidFill>
                <a:latin typeface="Arial"/>
                <a:ea typeface="Arial"/>
                <a:cs typeface="Arial"/>
                <a:sym typeface="Arial"/>
              </a:rPr>
            </a:br>
            <a:r>
              <a:rPr b="0" lang="en-US" sz="1800">
                <a:solidFill>
                  <a:srgbClr val="000000"/>
                </a:solidFill>
                <a:latin typeface="Arial"/>
                <a:ea typeface="Arial"/>
                <a:cs typeface="Arial"/>
                <a:sym typeface="Arial"/>
              </a:rPr>
              <a:t>Notify</a:t>
            </a:r>
            <a:endParaRPr b="0" sz="1800">
              <a:solidFill>
                <a:srgbClr val="000000"/>
              </a:solidFill>
              <a:latin typeface="Arial"/>
              <a:ea typeface="Arial"/>
              <a:cs typeface="Arial"/>
              <a:sym typeface="Arial"/>
            </a:endParaRPr>
          </a:p>
        </p:txBody>
      </p:sp>
      <p:cxnSp>
        <p:nvCxnSpPr>
          <p:cNvPr id="273" name="Google Shape;273;p38"/>
          <p:cNvCxnSpPr>
            <a:stCxn id="269" idx="3"/>
            <a:endCxn id="274" idx="1"/>
          </p:cNvCxnSpPr>
          <p:nvPr/>
        </p:nvCxnSpPr>
        <p:spPr>
          <a:xfrm>
            <a:off x="5234524" y="3691785"/>
            <a:ext cx="1606500" cy="8400"/>
          </a:xfrm>
          <a:prstGeom prst="straightConnector1">
            <a:avLst/>
          </a:prstGeom>
          <a:noFill/>
          <a:ln cap="flat" cmpd="sng" w="28575">
            <a:solidFill>
              <a:srgbClr val="C0504D"/>
            </a:solidFill>
            <a:prstDash val="solid"/>
            <a:round/>
            <a:headEnd len="med" w="med" type="stealth"/>
            <a:tailEnd len="med" w="med" type="stealth"/>
          </a:ln>
        </p:spPr>
      </p:cxnSp>
      <p:sp>
        <p:nvSpPr>
          <p:cNvPr id="275" name="Google Shape;275;p38"/>
          <p:cNvSpPr txBox="1"/>
          <p:nvPr/>
        </p:nvSpPr>
        <p:spPr>
          <a:xfrm>
            <a:off x="5364501" y="3045906"/>
            <a:ext cx="13965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2000"/>
              <a:buFont typeface="Arial"/>
              <a:buNone/>
            </a:pPr>
            <a:r>
              <a:rPr b="0" lang="en-US" sz="2000">
                <a:solidFill>
                  <a:srgbClr val="000000"/>
                </a:solidFill>
                <a:latin typeface="Arial"/>
                <a:ea typeface="Arial"/>
                <a:cs typeface="Arial"/>
                <a:sym typeface="Arial"/>
              </a:rPr>
              <a:t>Discover</a:t>
            </a:r>
            <a:endParaRPr b="1" sz="1200">
              <a:solidFill>
                <a:schemeClr val="dk1"/>
              </a:solidFill>
              <a:latin typeface="Arial"/>
              <a:ea typeface="Arial"/>
              <a:cs typeface="Arial"/>
              <a:sym typeface="Arial"/>
            </a:endParaRPr>
          </a:p>
          <a:p>
            <a:pPr indent="0" lvl="0" marL="0" marR="0" rtl="0" algn="l">
              <a:spcBef>
                <a:spcPts val="0"/>
              </a:spcBef>
              <a:spcAft>
                <a:spcPts val="0"/>
              </a:spcAft>
              <a:buClr>
                <a:srgbClr val="000000"/>
              </a:buClr>
              <a:buSzPts val="2000"/>
              <a:buFont typeface="Arial"/>
              <a:buNone/>
            </a:pPr>
            <a:r>
              <a:rPr b="0" lang="en-US" sz="2000">
                <a:solidFill>
                  <a:srgbClr val="000000"/>
                </a:solidFill>
                <a:latin typeface="Arial"/>
                <a:ea typeface="Arial"/>
                <a:cs typeface="Arial"/>
                <a:sym typeface="Arial"/>
              </a:rPr>
              <a:t>Subscribe/</a:t>
            </a:r>
            <a:br>
              <a:rPr b="0" lang="en-US" sz="2000">
                <a:solidFill>
                  <a:srgbClr val="000000"/>
                </a:solidFill>
                <a:latin typeface="Arial"/>
                <a:ea typeface="Arial"/>
                <a:cs typeface="Arial"/>
                <a:sym typeface="Arial"/>
              </a:rPr>
            </a:br>
            <a:r>
              <a:rPr b="0" lang="en-US" sz="2000">
                <a:solidFill>
                  <a:srgbClr val="000000"/>
                </a:solidFill>
                <a:latin typeface="Arial"/>
                <a:ea typeface="Arial"/>
                <a:cs typeface="Arial"/>
                <a:sym typeface="Arial"/>
              </a:rPr>
              <a:t>Notify</a:t>
            </a:r>
            <a:br>
              <a:rPr b="0" lang="en-US" sz="2000">
                <a:solidFill>
                  <a:srgbClr val="000000"/>
                </a:solidFill>
                <a:latin typeface="Arial"/>
                <a:ea typeface="Arial"/>
                <a:cs typeface="Arial"/>
                <a:sym typeface="Arial"/>
              </a:rPr>
            </a:br>
            <a:r>
              <a:rPr b="0" lang="en-US" sz="2000">
                <a:solidFill>
                  <a:srgbClr val="000000"/>
                </a:solidFill>
                <a:latin typeface="Arial"/>
                <a:ea typeface="Arial"/>
                <a:cs typeface="Arial"/>
                <a:sym typeface="Arial"/>
              </a:rPr>
              <a:t>Discovery</a:t>
            </a:r>
            <a:endParaRPr b="0" sz="2000">
              <a:solidFill>
                <a:srgbClr val="000000"/>
              </a:solidFill>
              <a:latin typeface="Arial"/>
              <a:ea typeface="Arial"/>
              <a:cs typeface="Arial"/>
              <a:sym typeface="Arial"/>
            </a:endParaRPr>
          </a:p>
        </p:txBody>
      </p:sp>
      <p:cxnSp>
        <p:nvCxnSpPr>
          <p:cNvPr id="276" name="Google Shape;276;p38"/>
          <p:cNvCxnSpPr>
            <a:stCxn id="266" idx="0"/>
            <a:endCxn id="274" idx="2"/>
          </p:cNvCxnSpPr>
          <p:nvPr/>
        </p:nvCxnSpPr>
        <p:spPr>
          <a:xfrm flipH="1" rot="10800000">
            <a:off x="5890921" y="4260045"/>
            <a:ext cx="2072400" cy="1114500"/>
          </a:xfrm>
          <a:prstGeom prst="straightConnector1">
            <a:avLst/>
          </a:prstGeom>
          <a:noFill/>
          <a:ln cap="flat" cmpd="sng" w="28575">
            <a:solidFill>
              <a:srgbClr val="C0504D"/>
            </a:solidFill>
            <a:prstDash val="solid"/>
            <a:round/>
            <a:headEnd len="sm" w="sm" type="none"/>
            <a:tailEnd len="med" w="med" type="stealth"/>
          </a:ln>
        </p:spPr>
      </p:cxnSp>
      <p:sp>
        <p:nvSpPr>
          <p:cNvPr id="277" name="Google Shape;277;p38"/>
          <p:cNvSpPr txBox="1"/>
          <p:nvPr/>
        </p:nvSpPr>
        <p:spPr>
          <a:xfrm>
            <a:off x="7597951" y="4396316"/>
            <a:ext cx="11400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2000"/>
              <a:buFont typeface="Arial"/>
              <a:buNone/>
            </a:pPr>
            <a:r>
              <a:rPr b="0" lang="en-US" sz="2000">
                <a:solidFill>
                  <a:srgbClr val="000000"/>
                </a:solidFill>
                <a:latin typeface="Arial"/>
                <a:ea typeface="Arial"/>
                <a:cs typeface="Arial"/>
                <a:sym typeface="Arial"/>
              </a:rPr>
              <a:t>Register</a:t>
            </a:r>
            <a:endParaRPr b="0" sz="2000">
              <a:solidFill>
                <a:srgbClr val="000000"/>
              </a:solidFill>
              <a:latin typeface="Arial"/>
              <a:ea typeface="Arial"/>
              <a:cs typeface="Arial"/>
              <a:sym typeface="Arial"/>
            </a:endParaRPr>
          </a:p>
        </p:txBody>
      </p:sp>
      <p:cxnSp>
        <p:nvCxnSpPr>
          <p:cNvPr id="278" name="Google Shape;278;p38"/>
          <p:cNvCxnSpPr>
            <a:stCxn id="267" idx="2"/>
            <a:endCxn id="274" idx="0"/>
          </p:cNvCxnSpPr>
          <p:nvPr/>
        </p:nvCxnSpPr>
        <p:spPr>
          <a:xfrm>
            <a:off x="4586530" y="2137066"/>
            <a:ext cx="3376800" cy="1003500"/>
          </a:xfrm>
          <a:prstGeom prst="straightConnector1">
            <a:avLst/>
          </a:prstGeom>
          <a:noFill/>
          <a:ln cap="flat" cmpd="sng" w="12700">
            <a:solidFill>
              <a:srgbClr val="C0504D"/>
            </a:solidFill>
            <a:prstDash val="dash"/>
            <a:round/>
            <a:headEnd len="sm" w="sm" type="none"/>
            <a:tailEnd len="med" w="med" type="stealth"/>
          </a:ln>
        </p:spPr>
      </p:cxnSp>
      <p:sp>
        <p:nvSpPr>
          <p:cNvPr id="279" name="Google Shape;279;p38"/>
          <p:cNvSpPr txBox="1"/>
          <p:nvPr/>
        </p:nvSpPr>
        <p:spPr>
          <a:xfrm>
            <a:off x="7849536" y="2180284"/>
            <a:ext cx="18894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1800"/>
              <a:buFont typeface="Arial"/>
              <a:buNone/>
            </a:pPr>
            <a:r>
              <a:rPr b="0" lang="en-US" sz="1800">
                <a:solidFill>
                  <a:srgbClr val="000000"/>
                </a:solidFill>
                <a:latin typeface="Arial"/>
                <a:ea typeface="Arial"/>
                <a:cs typeface="Arial"/>
                <a:sym typeface="Arial"/>
              </a:rPr>
              <a:t>Discover</a:t>
            </a:r>
            <a:endParaRPr b="1" sz="1200">
              <a:solidFill>
                <a:schemeClr val="dk1"/>
              </a:solidFill>
              <a:latin typeface="Arial"/>
              <a:ea typeface="Arial"/>
              <a:cs typeface="Arial"/>
              <a:sym typeface="Arial"/>
            </a:endParaRPr>
          </a:p>
          <a:p>
            <a:pPr indent="0" lvl="0" marL="0" marR="0" rtl="0" algn="l">
              <a:spcBef>
                <a:spcPts val="0"/>
              </a:spcBef>
              <a:spcAft>
                <a:spcPts val="0"/>
              </a:spcAft>
              <a:buClr>
                <a:srgbClr val="000000"/>
              </a:buClr>
              <a:buSzPts val="1800"/>
              <a:buFont typeface="Arial"/>
              <a:buNone/>
            </a:pPr>
            <a:r>
              <a:rPr b="0" lang="en-US" sz="1800">
                <a:solidFill>
                  <a:srgbClr val="000000"/>
                </a:solidFill>
                <a:latin typeface="Arial"/>
                <a:ea typeface="Arial"/>
                <a:cs typeface="Arial"/>
                <a:sym typeface="Arial"/>
              </a:rPr>
              <a:t>Subscribe/</a:t>
            </a:r>
            <a:br>
              <a:rPr b="0" lang="en-US" sz="1800">
                <a:solidFill>
                  <a:srgbClr val="000000"/>
                </a:solidFill>
                <a:latin typeface="Arial"/>
                <a:ea typeface="Arial"/>
                <a:cs typeface="Arial"/>
                <a:sym typeface="Arial"/>
              </a:rPr>
            </a:br>
            <a:r>
              <a:rPr b="0" lang="en-US" sz="1800">
                <a:solidFill>
                  <a:srgbClr val="000000"/>
                </a:solidFill>
                <a:latin typeface="Arial"/>
                <a:ea typeface="Arial"/>
                <a:cs typeface="Arial"/>
                <a:sym typeface="Arial"/>
              </a:rPr>
              <a:t>Notify Discovery</a:t>
            </a:r>
            <a:endParaRPr b="0" sz="1800">
              <a:solidFill>
                <a:srgbClr val="000000"/>
              </a:solidFill>
              <a:latin typeface="Arial"/>
              <a:ea typeface="Arial"/>
              <a:cs typeface="Arial"/>
              <a:sym typeface="Arial"/>
            </a:endParaRPr>
          </a:p>
        </p:txBody>
      </p:sp>
      <p:cxnSp>
        <p:nvCxnSpPr>
          <p:cNvPr id="280" name="Google Shape;280;p38"/>
          <p:cNvCxnSpPr>
            <a:stCxn id="267" idx="2"/>
            <a:endCxn id="266" idx="0"/>
          </p:cNvCxnSpPr>
          <p:nvPr/>
        </p:nvCxnSpPr>
        <p:spPr>
          <a:xfrm>
            <a:off x="4586530" y="2137066"/>
            <a:ext cx="1304400" cy="3237600"/>
          </a:xfrm>
          <a:prstGeom prst="straightConnector1">
            <a:avLst/>
          </a:prstGeom>
          <a:noFill/>
          <a:ln cap="flat" cmpd="sng" w="12700">
            <a:solidFill>
              <a:srgbClr val="1F497D"/>
            </a:solidFill>
            <a:prstDash val="dash"/>
            <a:round/>
            <a:headEnd len="sm" w="sm" type="none"/>
            <a:tailEnd len="med" w="med" type="stealth"/>
          </a:ln>
        </p:spPr>
      </p:cxnSp>
      <p:sp>
        <p:nvSpPr>
          <p:cNvPr id="274" name="Google Shape;274;p38"/>
          <p:cNvSpPr/>
          <p:nvPr/>
        </p:nvSpPr>
        <p:spPr>
          <a:xfrm>
            <a:off x="6840991" y="3140528"/>
            <a:ext cx="2244600" cy="1119600"/>
          </a:xfrm>
          <a:prstGeom prst="rect">
            <a:avLst/>
          </a:prstGeom>
          <a:solidFill>
            <a:srgbClr val="D99593"/>
          </a:solidFill>
          <a:ln cap="flat" cmpd="sng" w="25400">
            <a:solidFill>
              <a:srgbClr val="C0504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2000"/>
              <a:buFont typeface="Arial"/>
              <a:buNone/>
            </a:pPr>
            <a:r>
              <a:rPr b="0" lang="en-US" sz="2000">
                <a:solidFill>
                  <a:srgbClr val="FFFFFF"/>
                </a:solidFill>
                <a:latin typeface="Arial"/>
                <a:ea typeface="Arial"/>
                <a:cs typeface="Arial"/>
                <a:sym typeface="Arial"/>
              </a:rPr>
              <a:t>Context</a:t>
            </a:r>
            <a:endParaRPr b="0" sz="2000">
              <a:solidFill>
                <a:srgbClr val="FFFFFF"/>
              </a:solidFill>
              <a:latin typeface="Arial"/>
              <a:ea typeface="Arial"/>
              <a:cs typeface="Arial"/>
              <a:sym typeface="Arial"/>
            </a:endParaRPr>
          </a:p>
          <a:p>
            <a:pPr indent="0" lvl="0" marL="0" marR="0" rtl="0" algn="ctr">
              <a:spcBef>
                <a:spcPts val="0"/>
              </a:spcBef>
              <a:spcAft>
                <a:spcPts val="0"/>
              </a:spcAft>
              <a:buClr>
                <a:srgbClr val="FFFFFF"/>
              </a:buClr>
              <a:buSzPts val="2000"/>
              <a:buFont typeface="Arial"/>
              <a:buNone/>
            </a:pPr>
            <a:r>
              <a:rPr b="0" lang="en-US" sz="2000">
                <a:solidFill>
                  <a:srgbClr val="FFFFFF"/>
                </a:solidFill>
                <a:latin typeface="Arial"/>
                <a:ea typeface="Arial"/>
                <a:cs typeface="Arial"/>
                <a:sym typeface="Arial"/>
              </a:rPr>
              <a:t>Registry</a:t>
            </a:r>
            <a:endParaRPr b="0" sz="2000">
              <a:solidFill>
                <a:srgbClr val="FFFFFF"/>
              </a:solidFill>
              <a:latin typeface="Arial"/>
              <a:ea typeface="Arial"/>
              <a:cs typeface="Arial"/>
              <a:sym typeface="Arial"/>
            </a:endParaRPr>
          </a:p>
        </p:txBody>
      </p:sp>
      <p:sp>
        <p:nvSpPr>
          <p:cNvPr id="269" name="Google Shape;269;p38"/>
          <p:cNvSpPr/>
          <p:nvPr/>
        </p:nvSpPr>
        <p:spPr>
          <a:xfrm>
            <a:off x="2885824" y="3131985"/>
            <a:ext cx="2348700" cy="11196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2000"/>
              <a:buFont typeface="Arial"/>
              <a:buNone/>
            </a:pPr>
            <a:r>
              <a:rPr b="0" lang="en-US" sz="2000">
                <a:solidFill>
                  <a:srgbClr val="FFFFFF"/>
                </a:solidFill>
                <a:latin typeface="Arial"/>
                <a:ea typeface="Arial"/>
                <a:cs typeface="Arial"/>
                <a:sym typeface="Arial"/>
              </a:rPr>
              <a:t>Broker</a:t>
            </a:r>
            <a:endParaRPr b="0" sz="2000">
              <a:solidFill>
                <a:srgbClr val="FFFFFF"/>
              </a:solidFill>
              <a:latin typeface="Arial"/>
              <a:ea typeface="Arial"/>
              <a:cs typeface="Arial"/>
              <a:sym typeface="Arial"/>
            </a:endParaRPr>
          </a:p>
        </p:txBody>
      </p:sp>
      <p:sp>
        <p:nvSpPr>
          <p:cNvPr id="281" name="Google Shape;281;p38"/>
          <p:cNvSpPr/>
          <p:nvPr/>
        </p:nvSpPr>
        <p:spPr>
          <a:xfrm>
            <a:off x="2078925" y="5374545"/>
            <a:ext cx="1515600" cy="7605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2000"/>
              <a:buFont typeface="Arial"/>
              <a:buNone/>
            </a:pPr>
            <a:r>
              <a:rPr b="0" lang="en-US" sz="2000">
                <a:solidFill>
                  <a:srgbClr val="FFFFFF"/>
                </a:solidFill>
                <a:latin typeface="Arial"/>
                <a:ea typeface="Arial"/>
                <a:cs typeface="Arial"/>
                <a:sym typeface="Arial"/>
              </a:rPr>
              <a:t>Context</a:t>
            </a:r>
            <a:br>
              <a:rPr b="0" lang="en-US" sz="2000">
                <a:solidFill>
                  <a:srgbClr val="FFFFFF"/>
                </a:solidFill>
                <a:latin typeface="Arial"/>
                <a:ea typeface="Arial"/>
                <a:cs typeface="Arial"/>
                <a:sym typeface="Arial"/>
              </a:rPr>
            </a:br>
            <a:r>
              <a:rPr b="0" lang="en-US" sz="2000">
                <a:solidFill>
                  <a:srgbClr val="FFFFFF"/>
                </a:solidFill>
                <a:latin typeface="Arial"/>
                <a:ea typeface="Arial"/>
                <a:cs typeface="Arial"/>
                <a:sym typeface="Arial"/>
              </a:rPr>
              <a:t>Producer</a:t>
            </a:r>
            <a:endParaRPr b="0" sz="2000">
              <a:solidFill>
                <a:srgbClr val="FFFFFF"/>
              </a:solidFill>
              <a:latin typeface="Arial"/>
              <a:ea typeface="Arial"/>
              <a:cs typeface="Arial"/>
              <a:sym typeface="Arial"/>
            </a:endParaRPr>
          </a:p>
        </p:txBody>
      </p:sp>
      <p:cxnSp>
        <p:nvCxnSpPr>
          <p:cNvPr id="282" name="Google Shape;282;p38"/>
          <p:cNvCxnSpPr>
            <a:stCxn id="281" idx="0"/>
            <a:endCxn id="269" idx="2"/>
          </p:cNvCxnSpPr>
          <p:nvPr/>
        </p:nvCxnSpPr>
        <p:spPr>
          <a:xfrm flipH="1" rot="10800000">
            <a:off x="2836725" y="4251645"/>
            <a:ext cx="1223400" cy="1122900"/>
          </a:xfrm>
          <a:prstGeom prst="straightConnector1">
            <a:avLst/>
          </a:prstGeom>
          <a:noFill/>
          <a:ln cap="flat" cmpd="sng" w="28575">
            <a:solidFill>
              <a:srgbClr val="4A7DBA"/>
            </a:solidFill>
            <a:prstDash val="solid"/>
            <a:round/>
            <a:headEnd len="sm" w="sm" type="none"/>
            <a:tailEnd len="med" w="med" type="stealth"/>
          </a:ln>
        </p:spPr>
      </p:cxnSp>
      <p:sp>
        <p:nvSpPr>
          <p:cNvPr id="283" name="Google Shape;283;p38"/>
          <p:cNvSpPr txBox="1"/>
          <p:nvPr/>
        </p:nvSpPr>
        <p:spPr>
          <a:xfrm>
            <a:off x="1999469" y="4274501"/>
            <a:ext cx="10119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2000"/>
              <a:buFont typeface="Arial"/>
              <a:buNone/>
            </a:pPr>
            <a:r>
              <a:rPr b="0" lang="en-US" sz="2000">
                <a:solidFill>
                  <a:srgbClr val="000000"/>
                </a:solidFill>
                <a:latin typeface="Arial"/>
                <a:ea typeface="Arial"/>
                <a:cs typeface="Arial"/>
                <a:sym typeface="Arial"/>
              </a:rPr>
              <a:t>Create</a:t>
            </a:r>
            <a:endParaRPr b="1" sz="1200">
              <a:solidFill>
                <a:schemeClr val="dk1"/>
              </a:solidFill>
              <a:latin typeface="Arial"/>
              <a:ea typeface="Arial"/>
              <a:cs typeface="Arial"/>
              <a:sym typeface="Arial"/>
            </a:endParaRPr>
          </a:p>
          <a:p>
            <a:pPr indent="0" lvl="0" marL="0" marR="0" rtl="0" algn="l">
              <a:spcBef>
                <a:spcPts val="0"/>
              </a:spcBef>
              <a:spcAft>
                <a:spcPts val="0"/>
              </a:spcAft>
              <a:buClr>
                <a:srgbClr val="000000"/>
              </a:buClr>
              <a:buSzPts val="2000"/>
              <a:buFont typeface="Arial"/>
              <a:buNone/>
            </a:pPr>
            <a:r>
              <a:rPr b="0" lang="en-US" sz="2000">
                <a:solidFill>
                  <a:srgbClr val="000000"/>
                </a:solidFill>
                <a:latin typeface="Arial"/>
                <a:ea typeface="Arial"/>
                <a:cs typeface="Arial"/>
                <a:sym typeface="Arial"/>
              </a:rPr>
              <a:t>Update</a:t>
            </a:r>
            <a:endParaRPr b="1" sz="1200">
              <a:solidFill>
                <a:schemeClr val="dk1"/>
              </a:solidFill>
              <a:latin typeface="Arial"/>
              <a:ea typeface="Arial"/>
              <a:cs typeface="Arial"/>
              <a:sym typeface="Arial"/>
            </a:endParaRPr>
          </a:p>
          <a:p>
            <a:pPr indent="0" lvl="0" marL="0" marR="0" rtl="0" algn="l">
              <a:spcBef>
                <a:spcPts val="0"/>
              </a:spcBef>
              <a:spcAft>
                <a:spcPts val="0"/>
              </a:spcAft>
              <a:buClr>
                <a:srgbClr val="000000"/>
              </a:buClr>
              <a:buSzPts val="2000"/>
              <a:buFont typeface="Arial"/>
              <a:buNone/>
            </a:pPr>
            <a:r>
              <a:rPr b="0" lang="en-US" sz="2000">
                <a:solidFill>
                  <a:srgbClr val="000000"/>
                </a:solidFill>
                <a:latin typeface="Arial"/>
                <a:ea typeface="Arial"/>
                <a:cs typeface="Arial"/>
                <a:sym typeface="Arial"/>
              </a:rPr>
              <a:t>Delete</a:t>
            </a:r>
            <a:endParaRPr b="0" sz="2000">
              <a:solidFill>
                <a:srgbClr val="000000"/>
              </a:solidFill>
              <a:latin typeface="Arial"/>
              <a:ea typeface="Arial"/>
              <a:cs typeface="Arial"/>
              <a:sym typeface="Arial"/>
            </a:endParaRPr>
          </a:p>
        </p:txBody>
      </p:sp>
      <p:sp>
        <p:nvSpPr>
          <p:cNvPr id="284" name="Google Shape;284;p38"/>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888888"/>
                </a:solidFill>
                <a:latin typeface="Arial"/>
                <a:ea typeface="Arial"/>
                <a:cs typeface="Arial"/>
                <a:sym typeface="Arial"/>
              </a:rPr>
              <a:t>‹#›</a:t>
            </a:fld>
            <a:endParaRPr b="1" i="0" sz="1300" u="none" cap="none" strike="noStrike">
              <a:solidFill>
                <a:srgbClr val="888888"/>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9"/>
          <p:cNvSpPr txBox="1"/>
          <p:nvPr>
            <p:ph type="title"/>
          </p:nvPr>
        </p:nvSpPr>
        <p:spPr>
          <a:xfrm>
            <a:off x="564897" y="287340"/>
            <a:ext cx="10492800" cy="1006200"/>
          </a:xfrm>
          <a:prstGeom prst="rect">
            <a:avLst/>
          </a:prstGeom>
          <a:noFill/>
          <a:ln>
            <a:noFill/>
          </a:ln>
        </p:spPr>
        <p:txBody>
          <a:bodyPr anchorCtr="0" anchor="ctr" bIns="68550" lIns="137150" spcFirstLastPara="1" rIns="137150" wrap="square" tIns="68550">
            <a:noAutofit/>
          </a:bodyPr>
          <a:lstStyle/>
          <a:p>
            <a:pPr indent="0" lvl="0" marL="0" rtl="0" algn="l">
              <a:lnSpc>
                <a:spcPct val="90000"/>
              </a:lnSpc>
              <a:spcBef>
                <a:spcPts val="0"/>
              </a:spcBef>
              <a:spcAft>
                <a:spcPts val="0"/>
              </a:spcAft>
              <a:buClr>
                <a:schemeClr val="accent5"/>
              </a:buClr>
              <a:buSzPts val="3600"/>
              <a:buFont typeface="Arial"/>
              <a:buNone/>
            </a:pPr>
            <a:r>
              <a:rPr lang="en-US" sz="3200">
                <a:solidFill>
                  <a:schemeClr val="dk2"/>
                </a:solidFill>
                <a:latin typeface="Arial"/>
                <a:ea typeface="Arial"/>
                <a:cs typeface="Arial"/>
                <a:sym typeface="Arial"/>
              </a:rPr>
              <a:t>Federation and Single Request for </a:t>
            </a:r>
            <a:r>
              <a:rPr b="1" lang="en-US" sz="3200" u="sng">
                <a:solidFill>
                  <a:schemeClr val="dk2"/>
                </a:solidFill>
              </a:rPr>
              <a:t>different</a:t>
            </a:r>
            <a:r>
              <a:rPr lang="en-US" sz="3200">
                <a:solidFill>
                  <a:schemeClr val="dk2"/>
                </a:solidFill>
                <a:latin typeface="Arial"/>
                <a:ea typeface="Arial"/>
                <a:cs typeface="Arial"/>
                <a:sym typeface="Arial"/>
              </a:rPr>
              <a:t> Entities (1)</a:t>
            </a:r>
            <a:endParaRPr sz="3200">
              <a:solidFill>
                <a:schemeClr val="dk2"/>
              </a:solidFill>
              <a:latin typeface="Arial"/>
              <a:ea typeface="Arial"/>
              <a:cs typeface="Arial"/>
              <a:sym typeface="Arial"/>
            </a:endParaRPr>
          </a:p>
        </p:txBody>
      </p:sp>
      <p:sp>
        <p:nvSpPr>
          <p:cNvPr id="290" name="Google Shape;290;p39"/>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888888"/>
                </a:solidFill>
                <a:latin typeface="Arial"/>
                <a:ea typeface="Arial"/>
                <a:cs typeface="Arial"/>
                <a:sym typeface="Arial"/>
              </a:rPr>
              <a:t>‹#›</a:t>
            </a:fld>
            <a:endParaRPr b="1" i="0" sz="1300" u="none" cap="none" strike="noStrike">
              <a:solidFill>
                <a:srgbClr val="888888"/>
              </a:solidFill>
              <a:latin typeface="Arial"/>
              <a:ea typeface="Arial"/>
              <a:cs typeface="Arial"/>
              <a:sym typeface="Arial"/>
            </a:endParaRPr>
          </a:p>
        </p:txBody>
      </p:sp>
      <p:sp>
        <p:nvSpPr>
          <p:cNvPr id="291" name="Google Shape;291;p39"/>
          <p:cNvSpPr/>
          <p:nvPr/>
        </p:nvSpPr>
        <p:spPr>
          <a:xfrm>
            <a:off x="4833850" y="2878545"/>
            <a:ext cx="1396800" cy="14379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1800"/>
              <a:buFont typeface="Arial"/>
              <a:buNone/>
            </a:pPr>
            <a:r>
              <a:rPr b="0" lang="en-US" sz="1800">
                <a:solidFill>
                  <a:srgbClr val="FFFFFF"/>
                </a:solidFill>
                <a:latin typeface="Arial"/>
                <a:ea typeface="Arial"/>
                <a:cs typeface="Arial"/>
                <a:sym typeface="Arial"/>
              </a:rPr>
              <a:t>Federation Broker</a:t>
            </a:r>
            <a:endParaRPr b="1" sz="1200">
              <a:solidFill>
                <a:schemeClr val="dk1"/>
              </a:solidFill>
              <a:latin typeface="Arial"/>
              <a:ea typeface="Arial"/>
              <a:cs typeface="Arial"/>
              <a:sym typeface="Arial"/>
            </a:endParaRPr>
          </a:p>
          <a:p>
            <a:pPr indent="0" lvl="0" marL="0" marR="0" rtl="0" algn="ctr">
              <a:spcBef>
                <a:spcPts val="0"/>
              </a:spcBef>
              <a:spcAft>
                <a:spcPts val="0"/>
              </a:spcAft>
              <a:buClr>
                <a:schemeClr val="dk1"/>
              </a:buClr>
              <a:buSzPts val="1800"/>
              <a:buFont typeface="Arial"/>
              <a:buNone/>
            </a:pPr>
            <a:r>
              <a:t/>
            </a:r>
            <a:endParaRPr b="0" sz="1800">
              <a:solidFill>
                <a:srgbClr val="FFFFFF"/>
              </a:solidFill>
              <a:latin typeface="Arial"/>
              <a:ea typeface="Arial"/>
              <a:cs typeface="Arial"/>
              <a:sym typeface="Arial"/>
            </a:endParaRPr>
          </a:p>
        </p:txBody>
      </p:sp>
      <p:sp>
        <p:nvSpPr>
          <p:cNvPr id="292" name="Google Shape;292;p39"/>
          <p:cNvSpPr/>
          <p:nvPr/>
        </p:nvSpPr>
        <p:spPr>
          <a:xfrm>
            <a:off x="3107852" y="4667524"/>
            <a:ext cx="1396800" cy="10521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2000"/>
              <a:buFont typeface="Arial"/>
              <a:buNone/>
            </a:pPr>
            <a:r>
              <a:rPr b="0" lang="en-US" sz="2000">
                <a:solidFill>
                  <a:srgbClr val="FFFFFF"/>
                </a:solidFill>
                <a:latin typeface="Arial"/>
                <a:ea typeface="Arial"/>
                <a:cs typeface="Arial"/>
                <a:sym typeface="Arial"/>
              </a:rPr>
              <a:t>Broker 1</a:t>
            </a:r>
            <a:endParaRPr b="0" sz="2000">
              <a:solidFill>
                <a:srgbClr val="FFFFFF"/>
              </a:solidFill>
              <a:latin typeface="Arial"/>
              <a:ea typeface="Arial"/>
              <a:cs typeface="Arial"/>
              <a:sym typeface="Arial"/>
            </a:endParaRPr>
          </a:p>
        </p:txBody>
      </p:sp>
      <p:sp>
        <p:nvSpPr>
          <p:cNvPr id="293" name="Google Shape;293;p39"/>
          <p:cNvSpPr/>
          <p:nvPr/>
        </p:nvSpPr>
        <p:spPr>
          <a:xfrm>
            <a:off x="7355137" y="4686757"/>
            <a:ext cx="1396800" cy="10521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2000"/>
              <a:buFont typeface="Arial"/>
              <a:buNone/>
            </a:pPr>
            <a:r>
              <a:rPr b="0" lang="en-US" sz="2000">
                <a:solidFill>
                  <a:srgbClr val="FFFFFF"/>
                </a:solidFill>
                <a:latin typeface="Arial"/>
                <a:ea typeface="Arial"/>
                <a:cs typeface="Arial"/>
                <a:sym typeface="Arial"/>
              </a:rPr>
              <a:t>Broker 2</a:t>
            </a:r>
            <a:endParaRPr b="0" sz="2000">
              <a:solidFill>
                <a:srgbClr val="FFFFFF"/>
              </a:solidFill>
              <a:latin typeface="Arial"/>
              <a:ea typeface="Arial"/>
              <a:cs typeface="Arial"/>
              <a:sym typeface="Arial"/>
            </a:endParaRPr>
          </a:p>
        </p:txBody>
      </p:sp>
      <p:sp>
        <p:nvSpPr>
          <p:cNvPr id="294" name="Google Shape;294;p39"/>
          <p:cNvSpPr/>
          <p:nvPr/>
        </p:nvSpPr>
        <p:spPr>
          <a:xfrm>
            <a:off x="4833850" y="1609846"/>
            <a:ext cx="1396800" cy="7767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1800"/>
              <a:buFont typeface="Arial"/>
              <a:buNone/>
            </a:pPr>
            <a:r>
              <a:rPr b="0" lang="en-US" sz="1800">
                <a:solidFill>
                  <a:srgbClr val="FFFFFF"/>
                </a:solidFill>
                <a:latin typeface="Arial"/>
                <a:ea typeface="Arial"/>
                <a:cs typeface="Arial"/>
                <a:sym typeface="Arial"/>
              </a:rPr>
              <a:t>Application</a:t>
            </a:r>
            <a:endParaRPr b="0" sz="1800">
              <a:solidFill>
                <a:srgbClr val="FFFFFF"/>
              </a:solidFill>
              <a:latin typeface="Arial"/>
              <a:ea typeface="Arial"/>
              <a:cs typeface="Arial"/>
              <a:sym typeface="Arial"/>
            </a:endParaRPr>
          </a:p>
        </p:txBody>
      </p:sp>
      <p:cxnSp>
        <p:nvCxnSpPr>
          <p:cNvPr id="295" name="Google Shape;295;p39"/>
          <p:cNvCxnSpPr>
            <a:stCxn id="294" idx="2"/>
            <a:endCxn id="291" idx="0"/>
          </p:cNvCxnSpPr>
          <p:nvPr/>
        </p:nvCxnSpPr>
        <p:spPr>
          <a:xfrm>
            <a:off x="5532250" y="2386546"/>
            <a:ext cx="0" cy="492000"/>
          </a:xfrm>
          <a:prstGeom prst="straightConnector1">
            <a:avLst/>
          </a:prstGeom>
          <a:solidFill>
            <a:srgbClr val="4F81BD"/>
          </a:solidFill>
          <a:ln cap="flat" cmpd="sng" w="25400">
            <a:solidFill>
              <a:srgbClr val="395E89"/>
            </a:solidFill>
            <a:prstDash val="solid"/>
            <a:round/>
            <a:headEnd len="sm" w="sm" type="none"/>
            <a:tailEnd len="sm" w="sm" type="none"/>
          </a:ln>
        </p:spPr>
      </p:cxnSp>
      <p:sp>
        <p:nvSpPr>
          <p:cNvPr id="296" name="Google Shape;296;p39"/>
          <p:cNvSpPr/>
          <p:nvPr/>
        </p:nvSpPr>
        <p:spPr>
          <a:xfrm>
            <a:off x="6230502" y="2878545"/>
            <a:ext cx="1271700" cy="1437900"/>
          </a:xfrm>
          <a:prstGeom prst="rect">
            <a:avLst/>
          </a:prstGeom>
          <a:solidFill>
            <a:srgbClr val="D99593"/>
          </a:solidFill>
          <a:ln cap="flat" cmpd="sng" w="25400">
            <a:solidFill>
              <a:srgbClr val="C0504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2000"/>
              <a:buFont typeface="Arial"/>
              <a:buNone/>
            </a:pPr>
            <a:r>
              <a:rPr b="0" lang="en-US" sz="2000">
                <a:solidFill>
                  <a:srgbClr val="FFFFFF"/>
                </a:solidFill>
                <a:latin typeface="Arial"/>
                <a:ea typeface="Arial"/>
                <a:cs typeface="Arial"/>
                <a:sym typeface="Arial"/>
              </a:rPr>
              <a:t>Context</a:t>
            </a:r>
            <a:endParaRPr b="0" sz="2000">
              <a:solidFill>
                <a:srgbClr val="FFFFFF"/>
              </a:solidFill>
              <a:latin typeface="Arial"/>
              <a:ea typeface="Arial"/>
              <a:cs typeface="Arial"/>
              <a:sym typeface="Arial"/>
            </a:endParaRPr>
          </a:p>
          <a:p>
            <a:pPr indent="0" lvl="0" marL="0" marR="0" rtl="0" algn="ctr">
              <a:spcBef>
                <a:spcPts val="0"/>
              </a:spcBef>
              <a:spcAft>
                <a:spcPts val="0"/>
              </a:spcAft>
              <a:buClr>
                <a:srgbClr val="FFFFFF"/>
              </a:buClr>
              <a:buSzPts val="2000"/>
              <a:buFont typeface="Arial"/>
              <a:buNone/>
            </a:pPr>
            <a:r>
              <a:rPr b="0" lang="en-US" sz="2000">
                <a:solidFill>
                  <a:srgbClr val="FFFFFF"/>
                </a:solidFill>
                <a:latin typeface="Arial"/>
                <a:ea typeface="Arial"/>
                <a:cs typeface="Arial"/>
                <a:sym typeface="Arial"/>
              </a:rPr>
              <a:t>Registry</a:t>
            </a:r>
            <a:endParaRPr b="1" sz="1200">
              <a:solidFill>
                <a:schemeClr val="dk1"/>
              </a:solidFill>
              <a:latin typeface="Arial"/>
              <a:ea typeface="Arial"/>
              <a:cs typeface="Arial"/>
              <a:sym typeface="Arial"/>
            </a:endParaRPr>
          </a:p>
          <a:p>
            <a:pPr indent="0" lvl="0" marL="0" marR="0" rtl="0" algn="ctr">
              <a:spcBef>
                <a:spcPts val="0"/>
              </a:spcBef>
              <a:spcAft>
                <a:spcPts val="0"/>
              </a:spcAft>
              <a:buClr>
                <a:schemeClr val="dk1"/>
              </a:buClr>
              <a:buSzPts val="2000"/>
              <a:buFont typeface="Arial"/>
              <a:buNone/>
            </a:pPr>
            <a:r>
              <a:t/>
            </a:r>
            <a:endParaRPr b="0" sz="2000">
              <a:solidFill>
                <a:srgbClr val="FFFFFF"/>
              </a:solidFill>
              <a:latin typeface="Arial"/>
              <a:ea typeface="Arial"/>
              <a:cs typeface="Arial"/>
              <a:sym typeface="Arial"/>
            </a:endParaRPr>
          </a:p>
        </p:txBody>
      </p:sp>
      <p:cxnSp>
        <p:nvCxnSpPr>
          <p:cNvPr id="297" name="Google Shape;297;p39"/>
          <p:cNvCxnSpPr>
            <a:stCxn id="292" idx="3"/>
            <a:endCxn id="296" idx="2"/>
          </p:cNvCxnSpPr>
          <p:nvPr/>
        </p:nvCxnSpPr>
        <p:spPr>
          <a:xfrm flipH="1" rot="10800000">
            <a:off x="4504652" y="4316374"/>
            <a:ext cx="2361600" cy="877200"/>
          </a:xfrm>
          <a:prstGeom prst="straightConnector1">
            <a:avLst/>
          </a:prstGeom>
          <a:solidFill>
            <a:srgbClr val="D99593"/>
          </a:solidFill>
          <a:ln cap="flat" cmpd="sng" w="25400">
            <a:solidFill>
              <a:srgbClr val="C0504D"/>
            </a:solidFill>
            <a:prstDash val="solid"/>
            <a:round/>
            <a:headEnd len="sm" w="sm" type="none"/>
            <a:tailEnd len="sm" w="sm" type="none"/>
          </a:ln>
        </p:spPr>
      </p:cxnSp>
      <p:cxnSp>
        <p:nvCxnSpPr>
          <p:cNvPr id="298" name="Google Shape;298;p39"/>
          <p:cNvCxnSpPr>
            <a:stCxn id="293" idx="1"/>
            <a:endCxn id="296" idx="2"/>
          </p:cNvCxnSpPr>
          <p:nvPr/>
        </p:nvCxnSpPr>
        <p:spPr>
          <a:xfrm rot="10800000">
            <a:off x="6866437" y="4316407"/>
            <a:ext cx="488700" cy="896400"/>
          </a:xfrm>
          <a:prstGeom prst="straightConnector1">
            <a:avLst/>
          </a:prstGeom>
          <a:solidFill>
            <a:srgbClr val="D99593"/>
          </a:solidFill>
          <a:ln cap="flat" cmpd="sng" w="25400">
            <a:solidFill>
              <a:srgbClr val="C0504D"/>
            </a:solidFill>
            <a:prstDash val="solid"/>
            <a:round/>
            <a:headEnd len="sm" w="sm" type="none"/>
            <a:tailEnd len="sm" w="sm" type="none"/>
          </a:ln>
        </p:spPr>
      </p:cxnSp>
      <p:cxnSp>
        <p:nvCxnSpPr>
          <p:cNvPr id="299" name="Google Shape;299;p39"/>
          <p:cNvCxnSpPr>
            <a:stCxn id="291" idx="2"/>
            <a:endCxn id="292" idx="3"/>
          </p:cNvCxnSpPr>
          <p:nvPr/>
        </p:nvCxnSpPr>
        <p:spPr>
          <a:xfrm flipH="1">
            <a:off x="4504750" y="4316445"/>
            <a:ext cx="1027500" cy="877200"/>
          </a:xfrm>
          <a:prstGeom prst="straightConnector1">
            <a:avLst/>
          </a:prstGeom>
          <a:solidFill>
            <a:srgbClr val="4F81BD"/>
          </a:solidFill>
          <a:ln cap="flat" cmpd="sng" w="25400">
            <a:solidFill>
              <a:srgbClr val="395E89"/>
            </a:solidFill>
            <a:prstDash val="solid"/>
            <a:round/>
            <a:headEnd len="sm" w="sm" type="none"/>
            <a:tailEnd len="sm" w="sm" type="none"/>
          </a:ln>
        </p:spPr>
      </p:cxnSp>
      <p:cxnSp>
        <p:nvCxnSpPr>
          <p:cNvPr id="300" name="Google Shape;300;p39"/>
          <p:cNvCxnSpPr>
            <a:stCxn id="291" idx="2"/>
            <a:endCxn id="293" idx="1"/>
          </p:cNvCxnSpPr>
          <p:nvPr/>
        </p:nvCxnSpPr>
        <p:spPr>
          <a:xfrm>
            <a:off x="5532250" y="4316445"/>
            <a:ext cx="1822800" cy="896400"/>
          </a:xfrm>
          <a:prstGeom prst="straightConnector1">
            <a:avLst/>
          </a:prstGeom>
          <a:solidFill>
            <a:srgbClr val="4F81BD"/>
          </a:solidFill>
          <a:ln cap="flat" cmpd="sng" w="25400">
            <a:solidFill>
              <a:srgbClr val="395E89"/>
            </a:solidFill>
            <a:prstDash val="solid"/>
            <a:round/>
            <a:headEnd len="sm" w="sm" type="none"/>
            <a:tailEnd len="sm" w="sm" type="none"/>
          </a:ln>
        </p:spPr>
      </p:cxnSp>
      <p:sp>
        <p:nvSpPr>
          <p:cNvPr id="301" name="Google Shape;301;p39"/>
          <p:cNvSpPr/>
          <p:nvPr/>
        </p:nvSpPr>
        <p:spPr>
          <a:xfrm>
            <a:off x="4943260" y="3918857"/>
            <a:ext cx="1152300" cy="333000"/>
          </a:xfrm>
          <a:prstGeom prst="rect">
            <a:avLst/>
          </a:prstGeom>
          <a:solidFill>
            <a:srgbClr val="EEEC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Roboto Mono"/>
                <a:ea typeface="Roboto Mono"/>
                <a:cs typeface="Roboto Mono"/>
                <a:sym typeface="Roboto Mono"/>
              </a:rPr>
              <a:t>"urn:SZZ546"</a:t>
            </a:r>
            <a:br>
              <a:rPr lang="en-US" sz="900">
                <a:solidFill>
                  <a:schemeClr val="dk1"/>
                </a:solidFill>
                <a:latin typeface="Roboto Mono"/>
                <a:ea typeface="Roboto Mono"/>
                <a:cs typeface="Roboto Mono"/>
                <a:sym typeface="Roboto Mono"/>
              </a:rPr>
            </a:br>
            <a:r>
              <a:rPr lang="en-US" sz="900">
                <a:solidFill>
                  <a:schemeClr val="dk1"/>
                </a:solidFill>
                <a:latin typeface="Roboto Mono"/>
                <a:ea typeface="Roboto Mono"/>
                <a:cs typeface="Roboto Mono"/>
                <a:sym typeface="Roboto Mono"/>
              </a:rPr>
              <a:t>"speed"</a:t>
            </a:r>
            <a:endParaRPr sz="900">
              <a:solidFill>
                <a:schemeClr val="dk1"/>
              </a:solidFill>
              <a:latin typeface="Roboto Mono"/>
              <a:ea typeface="Roboto Mono"/>
              <a:cs typeface="Roboto Mono"/>
              <a:sym typeface="Roboto Mono"/>
            </a:endParaRPr>
          </a:p>
        </p:txBody>
      </p:sp>
      <p:sp>
        <p:nvSpPr>
          <p:cNvPr id="302" name="Google Shape;302;p39"/>
          <p:cNvSpPr/>
          <p:nvPr/>
        </p:nvSpPr>
        <p:spPr>
          <a:xfrm>
            <a:off x="7520378" y="5388177"/>
            <a:ext cx="1077000" cy="333000"/>
          </a:xfrm>
          <a:prstGeom prst="rect">
            <a:avLst/>
          </a:prstGeom>
          <a:solidFill>
            <a:srgbClr val="EEEC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Roboto Mono"/>
                <a:ea typeface="Roboto Mono"/>
                <a:cs typeface="Roboto Mono"/>
                <a:sym typeface="Roboto Mono"/>
              </a:rPr>
              <a:t>"urn:BVV987"</a:t>
            </a:r>
            <a:br>
              <a:rPr lang="en-US" sz="900">
                <a:solidFill>
                  <a:schemeClr val="dk1"/>
                </a:solidFill>
                <a:latin typeface="Roboto Mono"/>
                <a:ea typeface="Roboto Mono"/>
                <a:cs typeface="Roboto Mono"/>
                <a:sym typeface="Roboto Mono"/>
              </a:rPr>
            </a:br>
            <a:r>
              <a:rPr lang="en-US" sz="900">
                <a:solidFill>
                  <a:schemeClr val="dk1"/>
                </a:solidFill>
                <a:latin typeface="Roboto Mono"/>
                <a:ea typeface="Roboto Mono"/>
                <a:cs typeface="Roboto Mono"/>
                <a:sym typeface="Roboto Mono"/>
              </a:rPr>
              <a:t>"speed"</a:t>
            </a:r>
            <a:endParaRPr sz="900">
              <a:solidFill>
                <a:schemeClr val="dk1"/>
              </a:solidFill>
              <a:latin typeface="Roboto Mono"/>
              <a:ea typeface="Roboto Mono"/>
              <a:cs typeface="Roboto Mono"/>
              <a:sym typeface="Roboto Mono"/>
            </a:endParaRPr>
          </a:p>
        </p:txBody>
      </p:sp>
      <p:sp>
        <p:nvSpPr>
          <p:cNvPr id="303" name="Google Shape;303;p39"/>
          <p:cNvSpPr/>
          <p:nvPr/>
        </p:nvSpPr>
        <p:spPr>
          <a:xfrm>
            <a:off x="142085" y="4294873"/>
            <a:ext cx="2722200" cy="16620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"id": "urn:HDXX234",</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"type": "Vehicle",</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"speed":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"type": "Property",</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"value": 100</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a:t>
            </a:r>
            <a:endParaRPr sz="1200">
              <a:solidFill>
                <a:schemeClr val="dk1"/>
              </a:solidFill>
              <a:latin typeface="Roboto Mono"/>
              <a:ea typeface="Roboto Mono"/>
              <a:cs typeface="Roboto Mono"/>
              <a:sym typeface="Roboto Mono"/>
            </a:endParaRPr>
          </a:p>
        </p:txBody>
      </p:sp>
      <p:sp>
        <p:nvSpPr>
          <p:cNvPr id="304" name="Google Shape;304;p39"/>
          <p:cNvSpPr/>
          <p:nvPr/>
        </p:nvSpPr>
        <p:spPr>
          <a:xfrm>
            <a:off x="1051904" y="1767650"/>
            <a:ext cx="3450600" cy="18465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"id": "urn:SZZ546",</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"type": "Vehicle",</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"speed":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"type": "Property",</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"value": 32,</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"datasetId":"urn:speedometer"</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a:t>
            </a:r>
            <a:endParaRPr sz="1200">
              <a:solidFill>
                <a:schemeClr val="dk1"/>
              </a:solidFill>
              <a:latin typeface="Roboto Mono"/>
              <a:ea typeface="Roboto Mono"/>
              <a:cs typeface="Roboto Mono"/>
              <a:sym typeface="Roboto Mono"/>
            </a:endParaRPr>
          </a:p>
        </p:txBody>
      </p:sp>
      <p:cxnSp>
        <p:nvCxnSpPr>
          <p:cNvPr id="305" name="Google Shape;305;p39"/>
          <p:cNvCxnSpPr>
            <a:stCxn id="304" idx="2"/>
            <a:endCxn id="301" idx="1"/>
          </p:cNvCxnSpPr>
          <p:nvPr/>
        </p:nvCxnSpPr>
        <p:spPr>
          <a:xfrm>
            <a:off x="2777204" y="3614150"/>
            <a:ext cx="2166000" cy="471300"/>
          </a:xfrm>
          <a:prstGeom prst="straightConnector1">
            <a:avLst/>
          </a:prstGeom>
          <a:noFill/>
          <a:ln cap="flat" cmpd="sng" w="19050">
            <a:solidFill>
              <a:srgbClr val="EEECE1"/>
            </a:solidFill>
            <a:prstDash val="dash"/>
            <a:round/>
            <a:headEnd len="med" w="med" type="oval"/>
            <a:tailEnd len="med" w="med" type="oval"/>
          </a:ln>
        </p:spPr>
      </p:cxnSp>
      <p:cxnSp>
        <p:nvCxnSpPr>
          <p:cNvPr id="306" name="Google Shape;306;p39"/>
          <p:cNvCxnSpPr>
            <a:stCxn id="303" idx="3"/>
            <a:endCxn id="307" idx="1"/>
          </p:cNvCxnSpPr>
          <p:nvPr/>
        </p:nvCxnSpPr>
        <p:spPr>
          <a:xfrm>
            <a:off x="2864285" y="5125873"/>
            <a:ext cx="373200" cy="392700"/>
          </a:xfrm>
          <a:prstGeom prst="straightConnector1">
            <a:avLst/>
          </a:prstGeom>
          <a:noFill/>
          <a:ln cap="flat" cmpd="sng" w="19050">
            <a:solidFill>
              <a:srgbClr val="EEECE1"/>
            </a:solidFill>
            <a:prstDash val="dash"/>
            <a:round/>
            <a:headEnd len="med" w="med" type="oval"/>
            <a:tailEnd len="med" w="med" type="oval"/>
          </a:ln>
        </p:spPr>
      </p:cxnSp>
      <p:sp>
        <p:nvSpPr>
          <p:cNvPr id="308" name="Google Shape;308;p39"/>
          <p:cNvSpPr/>
          <p:nvPr/>
        </p:nvSpPr>
        <p:spPr>
          <a:xfrm>
            <a:off x="8138099" y="2801660"/>
            <a:ext cx="3043800" cy="16620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"id": "urn:BVV987",</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"type": "Vehicle",</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"speed":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"type": "Property",</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"value": 75</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a:t>
            </a:r>
            <a:endParaRPr sz="1200">
              <a:solidFill>
                <a:schemeClr val="dk1"/>
              </a:solidFill>
              <a:latin typeface="Roboto Mono"/>
              <a:ea typeface="Roboto Mono"/>
              <a:cs typeface="Roboto Mono"/>
              <a:sym typeface="Roboto Mono"/>
            </a:endParaRPr>
          </a:p>
        </p:txBody>
      </p:sp>
      <p:cxnSp>
        <p:nvCxnSpPr>
          <p:cNvPr id="309" name="Google Shape;309;p39"/>
          <p:cNvCxnSpPr>
            <a:stCxn id="308" idx="2"/>
            <a:endCxn id="302" idx="3"/>
          </p:cNvCxnSpPr>
          <p:nvPr/>
        </p:nvCxnSpPr>
        <p:spPr>
          <a:xfrm flipH="1">
            <a:off x="8597399" y="4463660"/>
            <a:ext cx="1062600" cy="1091100"/>
          </a:xfrm>
          <a:prstGeom prst="straightConnector1">
            <a:avLst/>
          </a:prstGeom>
          <a:noFill/>
          <a:ln cap="flat" cmpd="sng" w="19050">
            <a:solidFill>
              <a:srgbClr val="EEECE1"/>
            </a:solidFill>
            <a:prstDash val="dash"/>
            <a:round/>
            <a:headEnd len="med" w="med" type="oval"/>
            <a:tailEnd len="med" w="med" type="oval"/>
          </a:ln>
        </p:spPr>
      </p:cxnSp>
      <p:sp>
        <p:nvSpPr>
          <p:cNvPr id="307" name="Google Shape;307;p39"/>
          <p:cNvSpPr/>
          <p:nvPr/>
        </p:nvSpPr>
        <p:spPr>
          <a:xfrm>
            <a:off x="3237480" y="5352103"/>
            <a:ext cx="1077000" cy="333000"/>
          </a:xfrm>
          <a:prstGeom prst="rect">
            <a:avLst/>
          </a:prstGeom>
          <a:solidFill>
            <a:srgbClr val="EEEC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Roboto Mono"/>
                <a:ea typeface="Roboto Mono"/>
                <a:cs typeface="Roboto Mono"/>
                <a:sym typeface="Roboto Mono"/>
              </a:rPr>
              <a:t>"urn:HDXX234"</a:t>
            </a:r>
            <a:br>
              <a:rPr lang="en-US" sz="900">
                <a:solidFill>
                  <a:schemeClr val="dk1"/>
                </a:solidFill>
                <a:latin typeface="Roboto Mono"/>
                <a:ea typeface="Roboto Mono"/>
                <a:cs typeface="Roboto Mono"/>
                <a:sym typeface="Roboto Mono"/>
              </a:rPr>
            </a:br>
            <a:r>
              <a:rPr lang="en-US" sz="900">
                <a:solidFill>
                  <a:schemeClr val="dk1"/>
                </a:solidFill>
                <a:latin typeface="Roboto Mono"/>
                <a:ea typeface="Roboto Mono"/>
                <a:cs typeface="Roboto Mono"/>
                <a:sym typeface="Roboto Mono"/>
              </a:rPr>
              <a:t>"speed"</a:t>
            </a:r>
            <a:endParaRPr sz="900">
              <a:solidFill>
                <a:schemeClr val="dk1"/>
              </a:solidFill>
              <a:latin typeface="Roboto Mono"/>
              <a:ea typeface="Roboto Mono"/>
              <a:cs typeface="Roboto Mono"/>
              <a:sym typeface="Roboto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0"/>
          <p:cNvSpPr txBox="1"/>
          <p:nvPr>
            <p:ph type="title"/>
          </p:nvPr>
        </p:nvSpPr>
        <p:spPr>
          <a:xfrm>
            <a:off x="564897" y="287340"/>
            <a:ext cx="10492800" cy="1006200"/>
          </a:xfrm>
          <a:prstGeom prst="rect">
            <a:avLst/>
          </a:prstGeom>
          <a:noFill/>
          <a:ln>
            <a:noFill/>
          </a:ln>
        </p:spPr>
        <p:txBody>
          <a:bodyPr anchorCtr="0" anchor="ctr" bIns="68550" lIns="137150" spcFirstLastPara="1" rIns="137150" wrap="square" tIns="68550">
            <a:noAutofit/>
          </a:bodyPr>
          <a:lstStyle/>
          <a:p>
            <a:pPr indent="0" lvl="0" marL="0" rtl="0" algn="l">
              <a:lnSpc>
                <a:spcPct val="90000"/>
              </a:lnSpc>
              <a:spcBef>
                <a:spcPts val="0"/>
              </a:spcBef>
              <a:spcAft>
                <a:spcPts val="0"/>
              </a:spcAft>
              <a:buNone/>
            </a:pPr>
            <a:r>
              <a:rPr lang="en-US" sz="3200">
                <a:solidFill>
                  <a:schemeClr val="dk2"/>
                </a:solidFill>
                <a:latin typeface="Arial"/>
                <a:ea typeface="Arial"/>
                <a:cs typeface="Arial"/>
                <a:sym typeface="Arial"/>
              </a:rPr>
              <a:t>Federation and Single Request for </a:t>
            </a:r>
            <a:r>
              <a:rPr b="1" lang="en-US" sz="3200" u="sng">
                <a:solidFill>
                  <a:schemeClr val="dk2"/>
                </a:solidFill>
              </a:rPr>
              <a:t>different</a:t>
            </a:r>
            <a:r>
              <a:rPr lang="en-US" sz="3200">
                <a:solidFill>
                  <a:schemeClr val="dk2"/>
                </a:solidFill>
                <a:latin typeface="Arial"/>
                <a:ea typeface="Arial"/>
                <a:cs typeface="Arial"/>
                <a:sym typeface="Arial"/>
              </a:rPr>
              <a:t> Entities (2)</a:t>
            </a:r>
            <a:endParaRPr sz="3200">
              <a:solidFill>
                <a:schemeClr val="dk2"/>
              </a:solidFill>
              <a:latin typeface="Arial"/>
              <a:ea typeface="Arial"/>
              <a:cs typeface="Arial"/>
              <a:sym typeface="Arial"/>
            </a:endParaRPr>
          </a:p>
        </p:txBody>
      </p:sp>
      <p:sp>
        <p:nvSpPr>
          <p:cNvPr id="315" name="Google Shape;315;p40"/>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888888"/>
                </a:solidFill>
                <a:latin typeface="Arial"/>
                <a:ea typeface="Arial"/>
                <a:cs typeface="Arial"/>
                <a:sym typeface="Arial"/>
              </a:rPr>
              <a:t>‹#›</a:t>
            </a:fld>
            <a:endParaRPr b="1" i="0" sz="1300" u="none" cap="none" strike="noStrike">
              <a:solidFill>
                <a:srgbClr val="888888"/>
              </a:solidFill>
              <a:latin typeface="Arial"/>
              <a:ea typeface="Arial"/>
              <a:cs typeface="Arial"/>
              <a:sym typeface="Arial"/>
            </a:endParaRPr>
          </a:p>
        </p:txBody>
      </p:sp>
      <p:sp>
        <p:nvSpPr>
          <p:cNvPr id="316" name="Google Shape;316;p40"/>
          <p:cNvSpPr/>
          <p:nvPr/>
        </p:nvSpPr>
        <p:spPr>
          <a:xfrm>
            <a:off x="7350169" y="2822044"/>
            <a:ext cx="1396800" cy="14379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1800"/>
              <a:buFont typeface="Arial"/>
              <a:buNone/>
            </a:pPr>
            <a:r>
              <a:rPr b="0" lang="en-US" sz="1800">
                <a:solidFill>
                  <a:srgbClr val="FFFFFF"/>
                </a:solidFill>
                <a:latin typeface="Arial"/>
                <a:ea typeface="Arial"/>
                <a:cs typeface="Arial"/>
                <a:sym typeface="Arial"/>
              </a:rPr>
              <a:t>Federation Broker</a:t>
            </a:r>
            <a:endParaRPr b="1" sz="1200">
              <a:solidFill>
                <a:schemeClr val="dk1"/>
              </a:solidFill>
              <a:latin typeface="Arial"/>
              <a:ea typeface="Arial"/>
              <a:cs typeface="Arial"/>
              <a:sym typeface="Arial"/>
            </a:endParaRPr>
          </a:p>
          <a:p>
            <a:pPr indent="0" lvl="0" marL="0" marR="0" rtl="0" algn="ctr">
              <a:spcBef>
                <a:spcPts val="0"/>
              </a:spcBef>
              <a:spcAft>
                <a:spcPts val="0"/>
              </a:spcAft>
              <a:buClr>
                <a:schemeClr val="dk1"/>
              </a:buClr>
              <a:buSzPts val="1800"/>
              <a:buFont typeface="Arial"/>
              <a:buNone/>
            </a:pPr>
            <a:r>
              <a:t/>
            </a:r>
            <a:endParaRPr b="0" sz="1800">
              <a:solidFill>
                <a:srgbClr val="FFFFFF"/>
              </a:solidFill>
              <a:latin typeface="Arial"/>
              <a:ea typeface="Arial"/>
              <a:cs typeface="Arial"/>
              <a:sym typeface="Arial"/>
            </a:endParaRPr>
          </a:p>
        </p:txBody>
      </p:sp>
      <p:sp>
        <p:nvSpPr>
          <p:cNvPr id="317" name="Google Shape;317;p40"/>
          <p:cNvSpPr/>
          <p:nvPr/>
        </p:nvSpPr>
        <p:spPr>
          <a:xfrm>
            <a:off x="5624171" y="4611023"/>
            <a:ext cx="1396800" cy="10521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2000"/>
              <a:buFont typeface="Arial"/>
              <a:buNone/>
            </a:pPr>
            <a:r>
              <a:rPr b="0" lang="en-US" sz="2000">
                <a:solidFill>
                  <a:srgbClr val="FFFFFF"/>
                </a:solidFill>
                <a:latin typeface="Arial"/>
                <a:ea typeface="Arial"/>
                <a:cs typeface="Arial"/>
                <a:sym typeface="Arial"/>
              </a:rPr>
              <a:t>Broker 1</a:t>
            </a:r>
            <a:endParaRPr b="0" sz="2000">
              <a:solidFill>
                <a:srgbClr val="FFFFFF"/>
              </a:solidFill>
              <a:latin typeface="Arial"/>
              <a:ea typeface="Arial"/>
              <a:cs typeface="Arial"/>
              <a:sym typeface="Arial"/>
            </a:endParaRPr>
          </a:p>
        </p:txBody>
      </p:sp>
      <p:sp>
        <p:nvSpPr>
          <p:cNvPr id="318" name="Google Shape;318;p40"/>
          <p:cNvSpPr/>
          <p:nvPr/>
        </p:nvSpPr>
        <p:spPr>
          <a:xfrm>
            <a:off x="9871456" y="4630256"/>
            <a:ext cx="1396800" cy="10521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2000"/>
              <a:buFont typeface="Arial"/>
              <a:buNone/>
            </a:pPr>
            <a:r>
              <a:rPr b="0" lang="en-US" sz="2000">
                <a:solidFill>
                  <a:srgbClr val="FFFFFF"/>
                </a:solidFill>
                <a:latin typeface="Arial"/>
                <a:ea typeface="Arial"/>
                <a:cs typeface="Arial"/>
                <a:sym typeface="Arial"/>
              </a:rPr>
              <a:t>Broker 2</a:t>
            </a:r>
            <a:endParaRPr b="0" sz="2000">
              <a:solidFill>
                <a:srgbClr val="FFFFFF"/>
              </a:solidFill>
              <a:latin typeface="Arial"/>
              <a:ea typeface="Arial"/>
              <a:cs typeface="Arial"/>
              <a:sym typeface="Arial"/>
            </a:endParaRPr>
          </a:p>
        </p:txBody>
      </p:sp>
      <p:sp>
        <p:nvSpPr>
          <p:cNvPr id="319" name="Google Shape;319;p40"/>
          <p:cNvSpPr/>
          <p:nvPr/>
        </p:nvSpPr>
        <p:spPr>
          <a:xfrm>
            <a:off x="7350169" y="1553345"/>
            <a:ext cx="1396800" cy="7767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1800"/>
              <a:buFont typeface="Arial"/>
              <a:buNone/>
            </a:pPr>
            <a:r>
              <a:rPr b="0" lang="en-US" sz="1800">
                <a:solidFill>
                  <a:srgbClr val="FFFFFF"/>
                </a:solidFill>
                <a:latin typeface="Arial"/>
                <a:ea typeface="Arial"/>
                <a:cs typeface="Arial"/>
                <a:sym typeface="Arial"/>
              </a:rPr>
              <a:t>Application</a:t>
            </a:r>
            <a:endParaRPr b="0" sz="1800">
              <a:solidFill>
                <a:srgbClr val="FFFFFF"/>
              </a:solidFill>
              <a:latin typeface="Arial"/>
              <a:ea typeface="Arial"/>
              <a:cs typeface="Arial"/>
              <a:sym typeface="Arial"/>
            </a:endParaRPr>
          </a:p>
        </p:txBody>
      </p:sp>
      <p:cxnSp>
        <p:nvCxnSpPr>
          <p:cNvPr id="320" name="Google Shape;320;p40"/>
          <p:cNvCxnSpPr>
            <a:stCxn id="319" idx="2"/>
            <a:endCxn id="316" idx="0"/>
          </p:cNvCxnSpPr>
          <p:nvPr/>
        </p:nvCxnSpPr>
        <p:spPr>
          <a:xfrm>
            <a:off x="8048569" y="2330045"/>
            <a:ext cx="0" cy="492000"/>
          </a:xfrm>
          <a:prstGeom prst="straightConnector1">
            <a:avLst/>
          </a:prstGeom>
          <a:solidFill>
            <a:srgbClr val="4F81BD"/>
          </a:solidFill>
          <a:ln cap="flat" cmpd="sng" w="25400">
            <a:solidFill>
              <a:srgbClr val="395E89"/>
            </a:solidFill>
            <a:prstDash val="solid"/>
            <a:round/>
            <a:headEnd len="sm" w="sm" type="none"/>
            <a:tailEnd len="sm" w="sm" type="none"/>
          </a:ln>
        </p:spPr>
      </p:cxnSp>
      <p:sp>
        <p:nvSpPr>
          <p:cNvPr id="321" name="Google Shape;321;p40"/>
          <p:cNvSpPr/>
          <p:nvPr/>
        </p:nvSpPr>
        <p:spPr>
          <a:xfrm>
            <a:off x="8746821" y="2822044"/>
            <a:ext cx="1271700" cy="1437900"/>
          </a:xfrm>
          <a:prstGeom prst="rect">
            <a:avLst/>
          </a:prstGeom>
          <a:solidFill>
            <a:srgbClr val="D99593"/>
          </a:solidFill>
          <a:ln cap="flat" cmpd="sng" w="25400">
            <a:solidFill>
              <a:srgbClr val="C0504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2000"/>
              <a:buFont typeface="Arial"/>
              <a:buNone/>
            </a:pPr>
            <a:r>
              <a:rPr b="0" lang="en-US" sz="2000">
                <a:solidFill>
                  <a:srgbClr val="FFFFFF"/>
                </a:solidFill>
                <a:latin typeface="Arial"/>
                <a:ea typeface="Arial"/>
                <a:cs typeface="Arial"/>
                <a:sym typeface="Arial"/>
              </a:rPr>
              <a:t>Context</a:t>
            </a:r>
            <a:endParaRPr b="0" sz="2000">
              <a:solidFill>
                <a:srgbClr val="FFFFFF"/>
              </a:solidFill>
              <a:latin typeface="Arial"/>
              <a:ea typeface="Arial"/>
              <a:cs typeface="Arial"/>
              <a:sym typeface="Arial"/>
            </a:endParaRPr>
          </a:p>
          <a:p>
            <a:pPr indent="0" lvl="0" marL="0" marR="0" rtl="0" algn="ctr">
              <a:spcBef>
                <a:spcPts val="0"/>
              </a:spcBef>
              <a:spcAft>
                <a:spcPts val="0"/>
              </a:spcAft>
              <a:buClr>
                <a:srgbClr val="FFFFFF"/>
              </a:buClr>
              <a:buSzPts val="2000"/>
              <a:buFont typeface="Arial"/>
              <a:buNone/>
            </a:pPr>
            <a:r>
              <a:rPr b="0" lang="en-US" sz="2000">
                <a:solidFill>
                  <a:srgbClr val="FFFFFF"/>
                </a:solidFill>
                <a:latin typeface="Arial"/>
                <a:ea typeface="Arial"/>
                <a:cs typeface="Arial"/>
                <a:sym typeface="Arial"/>
              </a:rPr>
              <a:t>Registry</a:t>
            </a:r>
            <a:endParaRPr b="1" sz="1200">
              <a:solidFill>
                <a:schemeClr val="dk1"/>
              </a:solidFill>
              <a:latin typeface="Arial"/>
              <a:ea typeface="Arial"/>
              <a:cs typeface="Arial"/>
              <a:sym typeface="Arial"/>
            </a:endParaRPr>
          </a:p>
          <a:p>
            <a:pPr indent="0" lvl="0" marL="0" marR="0" rtl="0" algn="ctr">
              <a:spcBef>
                <a:spcPts val="0"/>
              </a:spcBef>
              <a:spcAft>
                <a:spcPts val="0"/>
              </a:spcAft>
              <a:buClr>
                <a:schemeClr val="dk1"/>
              </a:buClr>
              <a:buSzPts val="2000"/>
              <a:buFont typeface="Arial"/>
              <a:buNone/>
            </a:pPr>
            <a:r>
              <a:t/>
            </a:r>
            <a:endParaRPr b="0" sz="2000">
              <a:solidFill>
                <a:srgbClr val="FFFFFF"/>
              </a:solidFill>
              <a:latin typeface="Arial"/>
              <a:ea typeface="Arial"/>
              <a:cs typeface="Arial"/>
              <a:sym typeface="Arial"/>
            </a:endParaRPr>
          </a:p>
        </p:txBody>
      </p:sp>
      <p:cxnSp>
        <p:nvCxnSpPr>
          <p:cNvPr id="322" name="Google Shape;322;p40"/>
          <p:cNvCxnSpPr>
            <a:stCxn id="317" idx="3"/>
            <a:endCxn id="321" idx="2"/>
          </p:cNvCxnSpPr>
          <p:nvPr/>
        </p:nvCxnSpPr>
        <p:spPr>
          <a:xfrm flipH="1" rot="10800000">
            <a:off x="7020971" y="4259873"/>
            <a:ext cx="2361600" cy="877200"/>
          </a:xfrm>
          <a:prstGeom prst="straightConnector1">
            <a:avLst/>
          </a:prstGeom>
          <a:solidFill>
            <a:srgbClr val="D99593"/>
          </a:solidFill>
          <a:ln cap="flat" cmpd="sng" w="25400">
            <a:solidFill>
              <a:srgbClr val="C0504D"/>
            </a:solidFill>
            <a:prstDash val="solid"/>
            <a:round/>
            <a:headEnd len="sm" w="sm" type="none"/>
            <a:tailEnd len="sm" w="sm" type="none"/>
          </a:ln>
        </p:spPr>
      </p:cxnSp>
      <p:cxnSp>
        <p:nvCxnSpPr>
          <p:cNvPr id="323" name="Google Shape;323;p40"/>
          <p:cNvCxnSpPr>
            <a:stCxn id="318" idx="1"/>
            <a:endCxn id="321" idx="2"/>
          </p:cNvCxnSpPr>
          <p:nvPr/>
        </p:nvCxnSpPr>
        <p:spPr>
          <a:xfrm rot="10800000">
            <a:off x="9382756" y="4259906"/>
            <a:ext cx="488700" cy="896400"/>
          </a:xfrm>
          <a:prstGeom prst="straightConnector1">
            <a:avLst/>
          </a:prstGeom>
          <a:solidFill>
            <a:srgbClr val="D99593"/>
          </a:solidFill>
          <a:ln cap="flat" cmpd="sng" w="25400">
            <a:solidFill>
              <a:srgbClr val="C0504D"/>
            </a:solidFill>
            <a:prstDash val="solid"/>
            <a:round/>
            <a:headEnd len="sm" w="sm" type="none"/>
            <a:tailEnd len="sm" w="sm" type="none"/>
          </a:ln>
        </p:spPr>
      </p:cxnSp>
      <p:cxnSp>
        <p:nvCxnSpPr>
          <p:cNvPr id="324" name="Google Shape;324;p40"/>
          <p:cNvCxnSpPr>
            <a:stCxn id="316" idx="2"/>
            <a:endCxn id="317" idx="3"/>
          </p:cNvCxnSpPr>
          <p:nvPr/>
        </p:nvCxnSpPr>
        <p:spPr>
          <a:xfrm flipH="1">
            <a:off x="7021069" y="4259944"/>
            <a:ext cx="1027500" cy="877200"/>
          </a:xfrm>
          <a:prstGeom prst="straightConnector1">
            <a:avLst/>
          </a:prstGeom>
          <a:solidFill>
            <a:srgbClr val="4F81BD"/>
          </a:solidFill>
          <a:ln cap="flat" cmpd="sng" w="25400">
            <a:solidFill>
              <a:srgbClr val="395E89"/>
            </a:solidFill>
            <a:prstDash val="solid"/>
            <a:round/>
            <a:headEnd len="sm" w="sm" type="none"/>
            <a:tailEnd len="sm" w="sm" type="none"/>
          </a:ln>
        </p:spPr>
      </p:cxnSp>
      <p:cxnSp>
        <p:nvCxnSpPr>
          <p:cNvPr id="325" name="Google Shape;325;p40"/>
          <p:cNvCxnSpPr>
            <a:stCxn id="316" idx="2"/>
            <a:endCxn id="318" idx="1"/>
          </p:cNvCxnSpPr>
          <p:nvPr/>
        </p:nvCxnSpPr>
        <p:spPr>
          <a:xfrm>
            <a:off x="8048569" y="4259944"/>
            <a:ext cx="1822800" cy="896400"/>
          </a:xfrm>
          <a:prstGeom prst="straightConnector1">
            <a:avLst/>
          </a:prstGeom>
          <a:solidFill>
            <a:srgbClr val="4F81BD"/>
          </a:solidFill>
          <a:ln cap="flat" cmpd="sng" w="25400">
            <a:solidFill>
              <a:srgbClr val="395E89"/>
            </a:solidFill>
            <a:prstDash val="solid"/>
            <a:round/>
            <a:headEnd len="sm" w="sm" type="none"/>
            <a:tailEnd len="sm" w="sm" type="none"/>
          </a:ln>
        </p:spPr>
      </p:cxnSp>
      <p:sp>
        <p:nvSpPr>
          <p:cNvPr id="326" name="Google Shape;326;p40"/>
          <p:cNvSpPr/>
          <p:nvPr/>
        </p:nvSpPr>
        <p:spPr>
          <a:xfrm>
            <a:off x="7486395" y="4708121"/>
            <a:ext cx="993900" cy="313200"/>
          </a:xfrm>
          <a:prstGeom prst="ellipse">
            <a:avLst/>
          </a:prstGeom>
          <a:solidFill>
            <a:srgbClr val="F3987D"/>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050"/>
              <a:buFont typeface="Arial"/>
              <a:buNone/>
            </a:pPr>
            <a:r>
              <a:rPr b="1" lang="en-US" sz="1050">
                <a:solidFill>
                  <a:schemeClr val="lt1"/>
                </a:solidFill>
                <a:latin typeface="Arial"/>
                <a:ea typeface="Arial"/>
                <a:cs typeface="Arial"/>
                <a:sym typeface="Arial"/>
              </a:rPr>
              <a:t>register</a:t>
            </a:r>
            <a:endParaRPr b="1" sz="1050">
              <a:solidFill>
                <a:schemeClr val="lt1"/>
              </a:solidFill>
              <a:latin typeface="Arial"/>
              <a:ea typeface="Arial"/>
              <a:cs typeface="Arial"/>
              <a:sym typeface="Arial"/>
            </a:endParaRPr>
          </a:p>
        </p:txBody>
      </p:sp>
      <p:sp>
        <p:nvSpPr>
          <p:cNvPr id="327" name="Google Shape;327;p40"/>
          <p:cNvSpPr/>
          <p:nvPr/>
        </p:nvSpPr>
        <p:spPr>
          <a:xfrm>
            <a:off x="8959281" y="4370288"/>
            <a:ext cx="993900" cy="313200"/>
          </a:xfrm>
          <a:prstGeom prst="ellipse">
            <a:avLst/>
          </a:prstGeom>
          <a:solidFill>
            <a:srgbClr val="F3987D"/>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050"/>
              <a:buFont typeface="Arial"/>
              <a:buNone/>
            </a:pPr>
            <a:r>
              <a:rPr b="1" lang="en-US" sz="1050">
                <a:solidFill>
                  <a:schemeClr val="lt1"/>
                </a:solidFill>
                <a:latin typeface="Arial"/>
                <a:ea typeface="Arial"/>
                <a:cs typeface="Arial"/>
                <a:sym typeface="Arial"/>
              </a:rPr>
              <a:t>register</a:t>
            </a:r>
            <a:endParaRPr b="1" sz="1050">
              <a:solidFill>
                <a:schemeClr val="lt1"/>
              </a:solidFill>
              <a:latin typeface="Arial"/>
              <a:ea typeface="Arial"/>
              <a:cs typeface="Arial"/>
              <a:sym typeface="Arial"/>
            </a:endParaRPr>
          </a:p>
        </p:txBody>
      </p:sp>
      <p:sp>
        <p:nvSpPr>
          <p:cNvPr id="328" name="Google Shape;328;p40"/>
          <p:cNvSpPr/>
          <p:nvPr/>
        </p:nvSpPr>
        <p:spPr>
          <a:xfrm>
            <a:off x="8779502" y="3801107"/>
            <a:ext cx="1206300" cy="186900"/>
          </a:xfrm>
          <a:prstGeom prst="rect">
            <a:avLst/>
          </a:prstGeom>
          <a:solidFill>
            <a:srgbClr val="EEECE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900"/>
              <a:buFont typeface="Courier New"/>
              <a:buNone/>
            </a:pPr>
            <a:r>
              <a:rPr b="0" lang="en-US" sz="900">
                <a:solidFill>
                  <a:schemeClr val="dk1"/>
                </a:solidFill>
                <a:latin typeface="Courier New"/>
                <a:ea typeface="Courier New"/>
                <a:cs typeface="Courier New"/>
                <a:sym typeface="Courier New"/>
              </a:rPr>
              <a:t>"urn:vehicle1"</a:t>
            </a:r>
            <a:endParaRPr b="0" sz="900">
              <a:solidFill>
                <a:schemeClr val="dk1"/>
              </a:solidFill>
              <a:latin typeface="Courier New"/>
              <a:ea typeface="Courier New"/>
              <a:cs typeface="Courier New"/>
              <a:sym typeface="Courier New"/>
            </a:endParaRPr>
          </a:p>
        </p:txBody>
      </p:sp>
      <p:sp>
        <p:nvSpPr>
          <p:cNvPr id="329" name="Google Shape;329;p40"/>
          <p:cNvSpPr/>
          <p:nvPr/>
        </p:nvSpPr>
        <p:spPr>
          <a:xfrm>
            <a:off x="8779502" y="4016362"/>
            <a:ext cx="1206300" cy="186900"/>
          </a:xfrm>
          <a:prstGeom prst="rect">
            <a:avLst/>
          </a:prstGeom>
          <a:solidFill>
            <a:srgbClr val="EEECE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451A5"/>
              </a:buClr>
              <a:buSzPts val="900"/>
              <a:buFont typeface="Consolas"/>
              <a:buNone/>
            </a:pPr>
            <a:r>
              <a:rPr b="0" lang="en-US" sz="900">
                <a:solidFill>
                  <a:srgbClr val="0451A5"/>
                </a:solidFill>
                <a:latin typeface="Consolas"/>
                <a:ea typeface="Consolas"/>
                <a:cs typeface="Consolas"/>
                <a:sym typeface="Consolas"/>
              </a:rPr>
              <a:t>"</a:t>
            </a:r>
            <a:r>
              <a:rPr b="0" lang="en-US" sz="900">
                <a:solidFill>
                  <a:schemeClr val="dk1"/>
                </a:solidFill>
                <a:latin typeface="Courier New"/>
                <a:ea typeface="Courier New"/>
                <a:cs typeface="Courier New"/>
                <a:sym typeface="Courier New"/>
              </a:rPr>
              <a:t>urn:vehicle2"</a:t>
            </a:r>
            <a:endParaRPr b="0" sz="900">
              <a:solidFill>
                <a:schemeClr val="dk1"/>
              </a:solidFill>
              <a:latin typeface="Courier New"/>
              <a:ea typeface="Courier New"/>
              <a:cs typeface="Courier New"/>
              <a:sym typeface="Courier New"/>
            </a:endParaRPr>
          </a:p>
        </p:txBody>
      </p:sp>
      <p:sp>
        <p:nvSpPr>
          <p:cNvPr id="330" name="Google Shape;330;p40"/>
          <p:cNvSpPr/>
          <p:nvPr/>
        </p:nvSpPr>
        <p:spPr>
          <a:xfrm>
            <a:off x="7472398" y="3870370"/>
            <a:ext cx="1152300" cy="333000"/>
          </a:xfrm>
          <a:prstGeom prst="rect">
            <a:avLst/>
          </a:prstGeom>
          <a:solidFill>
            <a:srgbClr val="EEEC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US" sz="900">
                <a:solidFill>
                  <a:schemeClr val="dk1"/>
                </a:solidFill>
                <a:latin typeface="Courier New"/>
                <a:ea typeface="Courier New"/>
                <a:cs typeface="Courier New"/>
                <a:sym typeface="Courier New"/>
              </a:rPr>
              <a:t>"urn:SZZ546"</a:t>
            </a:r>
            <a:br>
              <a:rPr b="0" lang="en-US" sz="900">
                <a:solidFill>
                  <a:schemeClr val="dk1"/>
                </a:solidFill>
                <a:latin typeface="Courier New"/>
                <a:ea typeface="Courier New"/>
                <a:cs typeface="Courier New"/>
                <a:sym typeface="Courier New"/>
              </a:rPr>
            </a:br>
            <a:r>
              <a:rPr b="0" lang="en-US" sz="900">
                <a:solidFill>
                  <a:schemeClr val="dk1"/>
                </a:solidFill>
                <a:latin typeface="Courier New"/>
                <a:ea typeface="Courier New"/>
                <a:cs typeface="Courier New"/>
                <a:sym typeface="Courier New"/>
              </a:rPr>
              <a:t>"speed"</a:t>
            </a:r>
            <a:endParaRPr b="0" sz="900">
              <a:solidFill>
                <a:schemeClr val="dk1"/>
              </a:solidFill>
              <a:latin typeface="Courier New"/>
              <a:ea typeface="Courier New"/>
              <a:cs typeface="Courier New"/>
              <a:sym typeface="Courier New"/>
            </a:endParaRPr>
          </a:p>
        </p:txBody>
      </p:sp>
      <p:sp>
        <p:nvSpPr>
          <p:cNvPr id="331" name="Google Shape;331;p40"/>
          <p:cNvSpPr/>
          <p:nvPr/>
        </p:nvSpPr>
        <p:spPr>
          <a:xfrm>
            <a:off x="5783940" y="5306143"/>
            <a:ext cx="1077000" cy="333000"/>
          </a:xfrm>
          <a:prstGeom prst="rect">
            <a:avLst/>
          </a:prstGeom>
          <a:solidFill>
            <a:srgbClr val="EEEC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US" sz="900">
                <a:solidFill>
                  <a:schemeClr val="dk1"/>
                </a:solidFill>
                <a:latin typeface="Courier New"/>
                <a:ea typeface="Courier New"/>
                <a:cs typeface="Courier New"/>
                <a:sym typeface="Courier New"/>
              </a:rPr>
              <a:t>"urn:HDXX234"</a:t>
            </a:r>
            <a:br>
              <a:rPr b="0" lang="en-US" sz="900">
                <a:solidFill>
                  <a:schemeClr val="dk1"/>
                </a:solidFill>
                <a:latin typeface="Courier New"/>
                <a:ea typeface="Courier New"/>
                <a:cs typeface="Courier New"/>
                <a:sym typeface="Courier New"/>
              </a:rPr>
            </a:br>
            <a:r>
              <a:rPr b="0" lang="en-US" sz="900">
                <a:solidFill>
                  <a:schemeClr val="dk1"/>
                </a:solidFill>
                <a:latin typeface="Courier New"/>
                <a:ea typeface="Courier New"/>
                <a:cs typeface="Courier New"/>
                <a:sym typeface="Courier New"/>
              </a:rPr>
              <a:t>"speed"</a:t>
            </a:r>
            <a:endParaRPr b="0" sz="900">
              <a:solidFill>
                <a:schemeClr val="dk1"/>
              </a:solidFill>
              <a:latin typeface="Courier New"/>
              <a:ea typeface="Courier New"/>
              <a:cs typeface="Courier New"/>
              <a:sym typeface="Courier New"/>
            </a:endParaRPr>
          </a:p>
        </p:txBody>
      </p:sp>
      <p:sp>
        <p:nvSpPr>
          <p:cNvPr id="332" name="Google Shape;332;p40"/>
          <p:cNvSpPr/>
          <p:nvPr/>
        </p:nvSpPr>
        <p:spPr>
          <a:xfrm>
            <a:off x="10035500" y="5306142"/>
            <a:ext cx="1077000" cy="333000"/>
          </a:xfrm>
          <a:prstGeom prst="rect">
            <a:avLst/>
          </a:prstGeom>
          <a:solidFill>
            <a:srgbClr val="EEEC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US" sz="900">
                <a:solidFill>
                  <a:schemeClr val="dk1"/>
                </a:solidFill>
                <a:latin typeface="Courier New"/>
                <a:ea typeface="Courier New"/>
                <a:cs typeface="Courier New"/>
                <a:sym typeface="Courier New"/>
              </a:rPr>
              <a:t>"urn:BVV987"</a:t>
            </a:r>
            <a:br>
              <a:rPr b="0" lang="en-US" sz="900">
                <a:solidFill>
                  <a:schemeClr val="dk1"/>
                </a:solidFill>
                <a:latin typeface="Courier New"/>
                <a:ea typeface="Courier New"/>
                <a:cs typeface="Courier New"/>
                <a:sym typeface="Courier New"/>
              </a:rPr>
            </a:br>
            <a:r>
              <a:rPr b="0" lang="en-US" sz="900">
                <a:solidFill>
                  <a:schemeClr val="dk1"/>
                </a:solidFill>
                <a:latin typeface="Courier New"/>
                <a:ea typeface="Courier New"/>
                <a:cs typeface="Courier New"/>
                <a:sym typeface="Courier New"/>
              </a:rPr>
              <a:t>"speed"</a:t>
            </a:r>
            <a:endParaRPr b="0" sz="900">
              <a:solidFill>
                <a:schemeClr val="dk1"/>
              </a:solidFill>
              <a:latin typeface="Courier New"/>
              <a:ea typeface="Courier New"/>
              <a:cs typeface="Courier New"/>
              <a:sym typeface="Courier New"/>
            </a:endParaRPr>
          </a:p>
        </p:txBody>
      </p:sp>
      <p:sp>
        <p:nvSpPr>
          <p:cNvPr id="333" name="Google Shape;333;p40"/>
          <p:cNvSpPr/>
          <p:nvPr/>
        </p:nvSpPr>
        <p:spPr>
          <a:xfrm>
            <a:off x="503400" y="1308275"/>
            <a:ext cx="4750200" cy="24927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curl -</a:t>
            </a:r>
            <a:r>
              <a:rPr lang="en-US" sz="1000">
                <a:solidFill>
                  <a:schemeClr val="dk1"/>
                </a:solidFill>
                <a:latin typeface="Roboto Mono"/>
                <a:ea typeface="Roboto Mono"/>
                <a:cs typeface="Roboto Mono"/>
                <a:sym typeface="Roboto Mono"/>
              </a:rPr>
              <a:t>iX</a:t>
            </a:r>
            <a:r>
              <a:rPr lang="en-US" sz="1000">
                <a:solidFill>
                  <a:schemeClr val="dk1"/>
                </a:solidFill>
                <a:latin typeface="Roboto Mono"/>
                <a:ea typeface="Roboto Mono"/>
                <a:cs typeface="Roboto Mono"/>
                <a:sym typeface="Roboto Mono"/>
              </a:rPr>
              <a:t> </a:t>
            </a:r>
            <a:r>
              <a:rPr b="1" lang="en-US" sz="1000">
                <a:solidFill>
                  <a:schemeClr val="dk1"/>
                </a:solidFill>
                <a:latin typeface="Roboto Mono"/>
                <a:ea typeface="Roboto Mono"/>
                <a:cs typeface="Roboto Mono"/>
                <a:sym typeface="Roboto Mono"/>
              </a:rPr>
              <a:t>POST</a:t>
            </a:r>
            <a:r>
              <a:rPr lang="en-US" sz="1000">
                <a:solidFill>
                  <a:schemeClr val="dk1"/>
                </a:solidFill>
                <a:latin typeface="Roboto Mono"/>
                <a:ea typeface="Roboto Mono"/>
                <a:cs typeface="Roboto Mono"/>
                <a:sym typeface="Roboto Mono"/>
              </a:rPr>
              <a:t> \ </a:t>
            </a:r>
            <a:endParaRPr b="1" sz="1000">
              <a:solidFill>
                <a:schemeClr val="dk1"/>
              </a:solidFill>
              <a:latin typeface="Roboto Mono"/>
              <a:ea typeface="Roboto Mono"/>
              <a:cs typeface="Roboto Mono"/>
              <a:sym typeface="Roboto Mono"/>
            </a:endParaRPr>
          </a:p>
          <a:p>
            <a:pPr indent="0" lvl="0" marL="0" marR="0" rtl="0" algn="l">
              <a:spcBef>
                <a:spcPts val="0"/>
              </a:spcBef>
              <a:spcAft>
                <a:spcPts val="0"/>
              </a:spcAft>
              <a:buNone/>
            </a:pPr>
            <a:r>
              <a:rPr b="1" lang="en-US" sz="1000">
                <a:solidFill>
                  <a:schemeClr val="dk1"/>
                </a:solidFill>
                <a:latin typeface="Roboto Mono"/>
                <a:ea typeface="Roboto Mono"/>
                <a:cs typeface="Roboto Mono"/>
                <a:sym typeface="Roboto Mono"/>
              </a:rPr>
              <a:t>    </a:t>
            </a:r>
            <a:r>
              <a:rPr lang="en-US" sz="1000">
                <a:solidFill>
                  <a:schemeClr val="dk1"/>
                </a:solidFill>
                <a:latin typeface="Roboto Mono"/>
                <a:ea typeface="Roboto Mono"/>
                <a:cs typeface="Roboto Mono"/>
                <a:sym typeface="Roboto Mono"/>
              </a:rPr>
              <a:t>'</a:t>
            </a:r>
            <a:r>
              <a:rPr lang="en-US" sz="1000">
                <a:solidFill>
                  <a:schemeClr val="dk1"/>
                </a:solidFill>
                <a:latin typeface="Roboto Mono"/>
                <a:ea typeface="Roboto Mono"/>
                <a:cs typeface="Roboto Mono"/>
                <a:sym typeface="Roboto Mono"/>
              </a:rPr>
              <a:t>...</a:t>
            </a:r>
            <a:r>
              <a:rPr lang="en-US" sz="1000">
                <a:solidFill>
                  <a:schemeClr val="dk1"/>
                </a:solidFill>
                <a:latin typeface="Roboto Mono"/>
                <a:ea typeface="Roboto Mono"/>
                <a:cs typeface="Roboto Mono"/>
                <a:sym typeface="Roboto Mono"/>
              </a:rPr>
              <a:t>/ngsi-ld/v1/</a:t>
            </a:r>
            <a:r>
              <a:rPr b="1" lang="en-US" sz="1000">
                <a:solidFill>
                  <a:schemeClr val="dk1"/>
                </a:solidFill>
                <a:latin typeface="Roboto Mono"/>
                <a:ea typeface="Roboto Mono"/>
                <a:cs typeface="Roboto Mono"/>
                <a:sym typeface="Roboto Mono"/>
              </a:rPr>
              <a:t>csourceRegistrations</a:t>
            </a:r>
            <a:r>
              <a:rPr lang="en-US" sz="1000">
                <a:solidFill>
                  <a:schemeClr val="dk1"/>
                </a:solidFill>
                <a:latin typeface="Roboto Mono"/>
                <a:ea typeface="Roboto Mono"/>
                <a:cs typeface="Roboto Mono"/>
                <a:sym typeface="Roboto Mono"/>
              </a:rPr>
              <a:t>' \</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--header 'Content-Type: application/json' \</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--data-raw '{</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"id": "</a:t>
            </a:r>
            <a:r>
              <a:rPr lang="en-US" sz="1000">
                <a:solidFill>
                  <a:schemeClr val="dk1"/>
                </a:solidFill>
                <a:latin typeface="Roboto Mono"/>
                <a:ea typeface="Roboto Mono"/>
                <a:cs typeface="Roboto Mono"/>
                <a:sym typeface="Roboto Mono"/>
              </a:rPr>
              <a:t>urn:ngsi-ld:ContextSourceRegistration:vehicle1"</a:t>
            </a:r>
            <a:r>
              <a:rPr lang="en-US" sz="1000">
                <a:solidFill>
                  <a:schemeClr val="dk1"/>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"type": "ContextSourceRegistration",</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"information": [{</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a:t>
            </a:r>
            <a:r>
              <a:rPr lang="en-US" sz="1000">
                <a:solidFill>
                  <a:schemeClr val="accent2"/>
                </a:solidFill>
                <a:latin typeface="Roboto Mono"/>
                <a:ea typeface="Roboto Mono"/>
                <a:cs typeface="Roboto Mono"/>
                <a:sym typeface="Roboto Mono"/>
              </a:rPr>
              <a:t> </a:t>
            </a:r>
            <a:r>
              <a:rPr b="1" lang="en-US" sz="1000">
                <a:solidFill>
                  <a:schemeClr val="accent2"/>
                </a:solidFill>
                <a:latin typeface="Roboto Mono"/>
                <a:ea typeface="Roboto Mono"/>
                <a:cs typeface="Roboto Mono"/>
                <a:sym typeface="Roboto Mono"/>
              </a:rPr>
              <a:t>"entities": [{</a:t>
            </a:r>
            <a:endParaRPr sz="1000">
              <a:solidFill>
                <a:schemeClr val="accent2"/>
              </a:solidFill>
              <a:latin typeface="Roboto Mono"/>
              <a:ea typeface="Roboto Mono"/>
              <a:cs typeface="Roboto Mono"/>
              <a:sym typeface="Roboto Mono"/>
            </a:endParaRPr>
          </a:p>
          <a:p>
            <a:pPr indent="0" lvl="0" marL="0" marR="0" rtl="0" algn="l">
              <a:spcBef>
                <a:spcPts val="0"/>
              </a:spcBef>
              <a:spcAft>
                <a:spcPts val="0"/>
              </a:spcAft>
              <a:buNone/>
            </a:pPr>
            <a:r>
              <a:rPr b="1" lang="en-US" sz="1000">
                <a:solidFill>
                  <a:schemeClr val="accent2"/>
                </a:solidFill>
                <a:latin typeface="Roboto Mono"/>
                <a:ea typeface="Roboto Mono"/>
                <a:cs typeface="Roboto Mono"/>
                <a:sym typeface="Roboto Mono"/>
              </a:rPr>
              <a:t>                "type": "Vehicle"</a:t>
            </a:r>
            <a:endParaRPr sz="1000">
              <a:solidFill>
                <a:schemeClr val="accent2"/>
              </a:solidFill>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accent2"/>
                </a:solidFill>
                <a:latin typeface="Roboto Mono"/>
                <a:ea typeface="Roboto Mono"/>
                <a:cs typeface="Roboto Mono"/>
                <a:sym typeface="Roboto Mono"/>
              </a:rPr>
              <a:t>            }]</a:t>
            </a:r>
            <a:endParaRPr sz="1000">
              <a:solidFill>
                <a:schemeClr val="accent2"/>
              </a:solidFill>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a:t>
            </a:r>
            <a:r>
              <a:rPr b="1" lang="en-US" sz="1000">
                <a:solidFill>
                  <a:schemeClr val="accent2"/>
                </a:solidFill>
                <a:latin typeface="Roboto Mono"/>
                <a:ea typeface="Roboto Mono"/>
                <a:cs typeface="Roboto Mono"/>
                <a:sym typeface="Roboto Mono"/>
              </a:rPr>
              <a:t>"endpoint": "http://broker1:9090"</a:t>
            </a:r>
            <a:endParaRPr sz="1000">
              <a:solidFill>
                <a:schemeClr val="accent2"/>
              </a:solidFill>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a:t>
            </a:r>
            <a:endParaRPr sz="1200">
              <a:latin typeface="Roboto Mono"/>
              <a:ea typeface="Roboto Mono"/>
              <a:cs typeface="Roboto Mono"/>
              <a:sym typeface="Roboto Mono"/>
            </a:endParaRPr>
          </a:p>
        </p:txBody>
      </p:sp>
      <p:sp>
        <p:nvSpPr>
          <p:cNvPr id="334" name="Google Shape;334;p40"/>
          <p:cNvSpPr/>
          <p:nvPr/>
        </p:nvSpPr>
        <p:spPr>
          <a:xfrm>
            <a:off x="449975" y="3925450"/>
            <a:ext cx="4803600" cy="27960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curl </a:t>
            </a:r>
            <a:r>
              <a:rPr lang="en-US" sz="1000">
                <a:solidFill>
                  <a:schemeClr val="dk1"/>
                </a:solidFill>
                <a:latin typeface="Roboto Mono"/>
                <a:ea typeface="Roboto Mono"/>
                <a:cs typeface="Roboto Mono"/>
                <a:sym typeface="Roboto Mono"/>
              </a:rPr>
              <a:t>iX </a:t>
            </a:r>
            <a:r>
              <a:rPr b="1" lang="en-US" sz="1000">
                <a:solidFill>
                  <a:schemeClr val="dk1"/>
                </a:solidFill>
                <a:latin typeface="Roboto Mono"/>
                <a:ea typeface="Roboto Mono"/>
                <a:cs typeface="Roboto Mono"/>
                <a:sym typeface="Roboto Mono"/>
              </a:rPr>
              <a:t>POST</a:t>
            </a:r>
            <a:r>
              <a:rPr lang="en-US" sz="1000">
                <a:solidFill>
                  <a:schemeClr val="dk1"/>
                </a:solidFill>
                <a:latin typeface="Roboto Mono"/>
                <a:ea typeface="Roboto Mono"/>
                <a:cs typeface="Roboto Mono"/>
                <a:sym typeface="Roboto Mono"/>
              </a:rPr>
              <a:t> \ </a:t>
            </a:r>
            <a:r>
              <a:rPr b="1" lang="en-US" sz="1000">
                <a:solidFill>
                  <a:schemeClr val="dk1"/>
                </a:solidFill>
                <a:latin typeface="Roboto Mono"/>
                <a:ea typeface="Roboto Mono"/>
                <a:cs typeface="Roboto Mono"/>
                <a:sym typeface="Roboto Mono"/>
              </a:rPr>
              <a:t>    </a:t>
            </a:r>
            <a:endParaRPr b="1" sz="1000">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a:t>
            </a:r>
            <a:r>
              <a:rPr lang="en-US" sz="1000">
                <a:solidFill>
                  <a:schemeClr val="dk1"/>
                </a:solidFill>
                <a:latin typeface="Roboto Mono"/>
                <a:ea typeface="Roboto Mono"/>
                <a:cs typeface="Roboto Mono"/>
                <a:sym typeface="Roboto Mono"/>
              </a:rPr>
              <a:t>...</a:t>
            </a:r>
            <a:r>
              <a:rPr lang="en-US" sz="1000">
                <a:solidFill>
                  <a:schemeClr val="dk1"/>
                </a:solidFill>
                <a:latin typeface="Roboto Mono"/>
                <a:ea typeface="Roboto Mono"/>
                <a:cs typeface="Roboto Mono"/>
                <a:sym typeface="Roboto Mono"/>
              </a:rPr>
              <a:t>/ngsi-ld/v1/</a:t>
            </a:r>
            <a:r>
              <a:rPr b="1" lang="en-US" sz="1000">
                <a:solidFill>
                  <a:schemeClr val="dk1"/>
                </a:solidFill>
                <a:latin typeface="Roboto Mono"/>
                <a:ea typeface="Roboto Mono"/>
                <a:cs typeface="Roboto Mono"/>
                <a:sym typeface="Roboto Mono"/>
              </a:rPr>
              <a:t>csourceRegistrations</a:t>
            </a:r>
            <a:r>
              <a:rPr lang="en-US" sz="1000">
                <a:solidFill>
                  <a:schemeClr val="dk1"/>
                </a:solidFill>
                <a:latin typeface="Roboto Mono"/>
                <a:ea typeface="Roboto Mono"/>
                <a:cs typeface="Roboto Mono"/>
                <a:sym typeface="Roboto Mono"/>
              </a:rPr>
              <a:t>' \</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--header 'Content-Type: application/json' \</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--data-raw '{</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"id": "urn:ngsi-ld:ContextSourceRegistration:vehicle2",</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"type": "ContextSourceRegistration",</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"information": [{</a:t>
            </a:r>
            <a:endParaRPr sz="1000">
              <a:latin typeface="Roboto Mono"/>
              <a:ea typeface="Roboto Mono"/>
              <a:cs typeface="Roboto Mono"/>
              <a:sym typeface="Roboto Mono"/>
            </a:endParaRPr>
          </a:p>
          <a:p>
            <a:pPr indent="0" lvl="0" marL="0" marR="0" rtl="0" algn="l">
              <a:spcBef>
                <a:spcPts val="0"/>
              </a:spcBef>
              <a:spcAft>
                <a:spcPts val="0"/>
              </a:spcAft>
              <a:buNone/>
            </a:pPr>
            <a:r>
              <a:rPr b="1" lang="en-US" sz="1000">
                <a:solidFill>
                  <a:schemeClr val="dk1"/>
                </a:solidFill>
                <a:latin typeface="Roboto Mono"/>
                <a:ea typeface="Roboto Mono"/>
                <a:cs typeface="Roboto Mono"/>
                <a:sym typeface="Roboto Mono"/>
              </a:rPr>
              <a:t>            </a:t>
            </a:r>
            <a:r>
              <a:rPr b="1" lang="en-US" sz="1000">
                <a:solidFill>
                  <a:schemeClr val="accent2"/>
                </a:solidFill>
                <a:latin typeface="Roboto Mono"/>
                <a:ea typeface="Roboto Mono"/>
                <a:cs typeface="Roboto Mono"/>
                <a:sym typeface="Roboto Mono"/>
              </a:rPr>
              <a:t>"entities": [{</a:t>
            </a:r>
            <a:endParaRPr sz="1000">
              <a:solidFill>
                <a:schemeClr val="accent2"/>
              </a:solidFill>
              <a:latin typeface="Roboto Mono"/>
              <a:ea typeface="Roboto Mono"/>
              <a:cs typeface="Roboto Mono"/>
              <a:sym typeface="Roboto Mono"/>
            </a:endParaRPr>
          </a:p>
          <a:p>
            <a:pPr indent="0" lvl="0" marL="0" marR="0" rtl="0" algn="l">
              <a:spcBef>
                <a:spcPts val="0"/>
              </a:spcBef>
              <a:spcAft>
                <a:spcPts val="0"/>
              </a:spcAft>
              <a:buNone/>
            </a:pPr>
            <a:r>
              <a:rPr b="1" lang="en-US" sz="1000">
                <a:solidFill>
                  <a:schemeClr val="accent2"/>
                </a:solidFill>
                <a:latin typeface="Roboto Mono"/>
                <a:ea typeface="Roboto Mono"/>
                <a:cs typeface="Roboto Mono"/>
                <a:sym typeface="Roboto Mono"/>
              </a:rPr>
              <a:t>                "type": "Vehicle"</a:t>
            </a:r>
            <a:endParaRPr sz="1000">
              <a:solidFill>
                <a:schemeClr val="accent2"/>
              </a:solidFill>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accent2"/>
                </a:solidFill>
                <a:latin typeface="Roboto Mono"/>
                <a:ea typeface="Roboto Mono"/>
                <a:cs typeface="Roboto Mono"/>
                <a:sym typeface="Roboto Mono"/>
              </a:rPr>
              <a:t>            }]</a:t>
            </a:r>
            <a:endParaRPr sz="1000">
              <a:solidFill>
                <a:schemeClr val="accent2"/>
              </a:solidFill>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a:t>
            </a:r>
            <a:r>
              <a:rPr b="1" lang="en-US" sz="1000">
                <a:solidFill>
                  <a:schemeClr val="dk1"/>
                </a:solidFill>
                <a:latin typeface="Roboto Mono"/>
                <a:ea typeface="Roboto Mono"/>
                <a:cs typeface="Roboto Mono"/>
                <a:sym typeface="Roboto Mono"/>
              </a:rPr>
              <a:t> </a:t>
            </a:r>
            <a:r>
              <a:rPr b="1" lang="en-US" sz="1000">
                <a:solidFill>
                  <a:schemeClr val="accent2"/>
                </a:solidFill>
                <a:latin typeface="Roboto Mono"/>
                <a:ea typeface="Roboto Mono"/>
                <a:cs typeface="Roboto Mono"/>
                <a:sym typeface="Roboto Mono"/>
              </a:rPr>
              <a:t>"endpoint": "http://broker2:9090"</a:t>
            </a:r>
            <a:endParaRPr sz="1000">
              <a:solidFill>
                <a:schemeClr val="accent2"/>
              </a:solidFill>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a:t>
            </a:r>
            <a:endParaRPr sz="1000">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3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326"/>
                                        </p:tgtEl>
                                        <p:attrNameLst>
                                          <p:attrName>style.visibility</p:attrName>
                                        </p:attrNameLst>
                                      </p:cBhvr>
                                      <p:to>
                                        <p:strVal val="hidden"/>
                                      </p:to>
                                    </p:set>
                                  </p:childTnLst>
                                </p:cTn>
                              </p:par>
                              <p:par>
                                <p:cTn fill="hold" nodeType="withEffect" presetClass="entr" presetID="1" presetSubtype="0">
                                  <p:stCondLst>
                                    <p:cond delay="1000"/>
                                  </p:stCondLst>
                                  <p:childTnLst>
                                    <p:set>
                                      <p:cBhvr>
                                        <p:cTn dur="1" fill="hold">
                                          <p:stCondLst>
                                            <p:cond delay="0"/>
                                          </p:stCondLst>
                                        </p:cTn>
                                        <p:tgtEl>
                                          <p:spTgt spid="3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2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1"/>
          <p:cNvSpPr txBox="1"/>
          <p:nvPr>
            <p:ph type="title"/>
          </p:nvPr>
        </p:nvSpPr>
        <p:spPr>
          <a:xfrm>
            <a:off x="564897" y="287340"/>
            <a:ext cx="10492800" cy="1006200"/>
          </a:xfrm>
          <a:prstGeom prst="rect">
            <a:avLst/>
          </a:prstGeom>
          <a:noFill/>
          <a:ln>
            <a:noFill/>
          </a:ln>
        </p:spPr>
        <p:txBody>
          <a:bodyPr anchorCtr="0" anchor="ctr" bIns="68550" lIns="137150" spcFirstLastPara="1" rIns="137150" wrap="square" tIns="68550">
            <a:noAutofit/>
          </a:bodyPr>
          <a:lstStyle/>
          <a:p>
            <a:pPr indent="0" lvl="0" marL="0" rtl="0" algn="l">
              <a:lnSpc>
                <a:spcPct val="90000"/>
              </a:lnSpc>
              <a:spcBef>
                <a:spcPts val="0"/>
              </a:spcBef>
              <a:spcAft>
                <a:spcPts val="0"/>
              </a:spcAft>
              <a:buNone/>
            </a:pPr>
            <a:r>
              <a:rPr lang="en-US" sz="3200">
                <a:solidFill>
                  <a:schemeClr val="dk2"/>
                </a:solidFill>
                <a:latin typeface="Arial"/>
                <a:ea typeface="Arial"/>
                <a:cs typeface="Arial"/>
                <a:sym typeface="Arial"/>
              </a:rPr>
              <a:t>Federation and Single Request for </a:t>
            </a:r>
            <a:r>
              <a:rPr b="1" lang="en-US" sz="3200" u="sng">
                <a:solidFill>
                  <a:schemeClr val="dk2"/>
                </a:solidFill>
              </a:rPr>
              <a:t>different</a:t>
            </a:r>
            <a:r>
              <a:rPr lang="en-US" sz="3200">
                <a:solidFill>
                  <a:schemeClr val="dk2"/>
                </a:solidFill>
                <a:latin typeface="Arial"/>
                <a:ea typeface="Arial"/>
                <a:cs typeface="Arial"/>
                <a:sym typeface="Arial"/>
              </a:rPr>
              <a:t> Entities (3)</a:t>
            </a:r>
            <a:endParaRPr sz="3200">
              <a:solidFill>
                <a:schemeClr val="dk2"/>
              </a:solidFill>
              <a:latin typeface="Arial"/>
              <a:ea typeface="Arial"/>
              <a:cs typeface="Arial"/>
              <a:sym typeface="Arial"/>
            </a:endParaRPr>
          </a:p>
        </p:txBody>
      </p:sp>
      <p:sp>
        <p:nvSpPr>
          <p:cNvPr id="340" name="Google Shape;340;p41"/>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888888"/>
                </a:solidFill>
                <a:latin typeface="Arial"/>
                <a:ea typeface="Arial"/>
                <a:cs typeface="Arial"/>
                <a:sym typeface="Arial"/>
              </a:rPr>
              <a:t>‹#›</a:t>
            </a:fld>
            <a:endParaRPr b="1" i="0" sz="1300" u="none" cap="none" strike="noStrike">
              <a:solidFill>
                <a:srgbClr val="888888"/>
              </a:solidFill>
              <a:latin typeface="Arial"/>
              <a:ea typeface="Arial"/>
              <a:cs typeface="Arial"/>
              <a:sym typeface="Arial"/>
            </a:endParaRPr>
          </a:p>
        </p:txBody>
      </p:sp>
      <p:sp>
        <p:nvSpPr>
          <p:cNvPr id="341" name="Google Shape;341;p41"/>
          <p:cNvSpPr/>
          <p:nvPr/>
        </p:nvSpPr>
        <p:spPr>
          <a:xfrm>
            <a:off x="7350169" y="2822044"/>
            <a:ext cx="1396800" cy="14379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1800"/>
              <a:buFont typeface="Arial"/>
              <a:buNone/>
            </a:pPr>
            <a:r>
              <a:rPr b="0" lang="en-US" sz="1800">
                <a:solidFill>
                  <a:srgbClr val="FFFFFF"/>
                </a:solidFill>
                <a:latin typeface="Arial"/>
                <a:ea typeface="Arial"/>
                <a:cs typeface="Arial"/>
                <a:sym typeface="Arial"/>
              </a:rPr>
              <a:t>Federation Broker</a:t>
            </a:r>
            <a:endParaRPr b="1" sz="1200">
              <a:solidFill>
                <a:schemeClr val="dk1"/>
              </a:solidFill>
              <a:latin typeface="Arial"/>
              <a:ea typeface="Arial"/>
              <a:cs typeface="Arial"/>
              <a:sym typeface="Arial"/>
            </a:endParaRPr>
          </a:p>
          <a:p>
            <a:pPr indent="0" lvl="0" marL="0" marR="0" rtl="0" algn="ctr">
              <a:spcBef>
                <a:spcPts val="0"/>
              </a:spcBef>
              <a:spcAft>
                <a:spcPts val="0"/>
              </a:spcAft>
              <a:buClr>
                <a:schemeClr val="dk1"/>
              </a:buClr>
              <a:buSzPts val="1800"/>
              <a:buFont typeface="Arial"/>
              <a:buNone/>
            </a:pPr>
            <a:r>
              <a:t/>
            </a:r>
            <a:endParaRPr b="0" sz="1800">
              <a:solidFill>
                <a:srgbClr val="FFFFFF"/>
              </a:solidFill>
              <a:latin typeface="Arial"/>
              <a:ea typeface="Arial"/>
              <a:cs typeface="Arial"/>
              <a:sym typeface="Arial"/>
            </a:endParaRPr>
          </a:p>
        </p:txBody>
      </p:sp>
      <p:sp>
        <p:nvSpPr>
          <p:cNvPr id="342" name="Google Shape;342;p41"/>
          <p:cNvSpPr/>
          <p:nvPr/>
        </p:nvSpPr>
        <p:spPr>
          <a:xfrm>
            <a:off x="5624171" y="4611023"/>
            <a:ext cx="1396800" cy="10521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2000"/>
              <a:buFont typeface="Arial"/>
              <a:buNone/>
            </a:pPr>
            <a:r>
              <a:rPr b="0" lang="en-US" sz="2000">
                <a:solidFill>
                  <a:srgbClr val="FFFFFF"/>
                </a:solidFill>
                <a:latin typeface="Arial"/>
                <a:ea typeface="Arial"/>
                <a:cs typeface="Arial"/>
                <a:sym typeface="Arial"/>
              </a:rPr>
              <a:t>Broker 1</a:t>
            </a:r>
            <a:endParaRPr b="0" sz="2000">
              <a:solidFill>
                <a:srgbClr val="FFFFFF"/>
              </a:solidFill>
              <a:latin typeface="Arial"/>
              <a:ea typeface="Arial"/>
              <a:cs typeface="Arial"/>
              <a:sym typeface="Arial"/>
            </a:endParaRPr>
          </a:p>
        </p:txBody>
      </p:sp>
      <p:sp>
        <p:nvSpPr>
          <p:cNvPr id="343" name="Google Shape;343;p41"/>
          <p:cNvSpPr/>
          <p:nvPr/>
        </p:nvSpPr>
        <p:spPr>
          <a:xfrm>
            <a:off x="9871456" y="4630256"/>
            <a:ext cx="1396800" cy="10521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2000"/>
              <a:buFont typeface="Arial"/>
              <a:buNone/>
            </a:pPr>
            <a:r>
              <a:rPr b="0" lang="en-US" sz="2000">
                <a:solidFill>
                  <a:srgbClr val="FFFFFF"/>
                </a:solidFill>
                <a:latin typeface="Arial"/>
                <a:ea typeface="Arial"/>
                <a:cs typeface="Arial"/>
                <a:sym typeface="Arial"/>
              </a:rPr>
              <a:t>Broker 2</a:t>
            </a:r>
            <a:endParaRPr b="0" sz="2000">
              <a:solidFill>
                <a:srgbClr val="FFFFFF"/>
              </a:solidFill>
              <a:latin typeface="Arial"/>
              <a:ea typeface="Arial"/>
              <a:cs typeface="Arial"/>
              <a:sym typeface="Arial"/>
            </a:endParaRPr>
          </a:p>
        </p:txBody>
      </p:sp>
      <p:sp>
        <p:nvSpPr>
          <p:cNvPr id="344" name="Google Shape;344;p41"/>
          <p:cNvSpPr/>
          <p:nvPr/>
        </p:nvSpPr>
        <p:spPr>
          <a:xfrm>
            <a:off x="7350169" y="1553345"/>
            <a:ext cx="1396800" cy="7767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1800"/>
              <a:buFont typeface="Arial"/>
              <a:buNone/>
            </a:pPr>
            <a:r>
              <a:rPr b="0" lang="en-US" sz="1800">
                <a:solidFill>
                  <a:srgbClr val="FFFFFF"/>
                </a:solidFill>
                <a:latin typeface="Arial"/>
                <a:ea typeface="Arial"/>
                <a:cs typeface="Arial"/>
                <a:sym typeface="Arial"/>
              </a:rPr>
              <a:t>Application</a:t>
            </a:r>
            <a:endParaRPr b="0" sz="1800">
              <a:solidFill>
                <a:srgbClr val="FFFFFF"/>
              </a:solidFill>
              <a:latin typeface="Arial"/>
              <a:ea typeface="Arial"/>
              <a:cs typeface="Arial"/>
              <a:sym typeface="Arial"/>
            </a:endParaRPr>
          </a:p>
        </p:txBody>
      </p:sp>
      <p:cxnSp>
        <p:nvCxnSpPr>
          <p:cNvPr id="345" name="Google Shape;345;p41"/>
          <p:cNvCxnSpPr>
            <a:stCxn id="344" idx="2"/>
            <a:endCxn id="341" idx="0"/>
          </p:cNvCxnSpPr>
          <p:nvPr/>
        </p:nvCxnSpPr>
        <p:spPr>
          <a:xfrm>
            <a:off x="8048569" y="2330045"/>
            <a:ext cx="0" cy="492000"/>
          </a:xfrm>
          <a:prstGeom prst="straightConnector1">
            <a:avLst/>
          </a:prstGeom>
          <a:solidFill>
            <a:srgbClr val="4F81BD"/>
          </a:solidFill>
          <a:ln cap="flat" cmpd="sng" w="25400">
            <a:solidFill>
              <a:srgbClr val="395E89"/>
            </a:solidFill>
            <a:prstDash val="solid"/>
            <a:round/>
            <a:headEnd len="sm" w="sm" type="none"/>
            <a:tailEnd len="sm" w="sm" type="none"/>
          </a:ln>
        </p:spPr>
      </p:cxnSp>
      <p:sp>
        <p:nvSpPr>
          <p:cNvPr id="346" name="Google Shape;346;p41"/>
          <p:cNvSpPr/>
          <p:nvPr/>
        </p:nvSpPr>
        <p:spPr>
          <a:xfrm>
            <a:off x="8746821" y="2822044"/>
            <a:ext cx="1271700" cy="1437900"/>
          </a:xfrm>
          <a:prstGeom prst="rect">
            <a:avLst/>
          </a:prstGeom>
          <a:solidFill>
            <a:srgbClr val="D99593"/>
          </a:solidFill>
          <a:ln cap="flat" cmpd="sng" w="25400">
            <a:solidFill>
              <a:srgbClr val="C0504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2000"/>
              <a:buFont typeface="Arial"/>
              <a:buNone/>
            </a:pPr>
            <a:r>
              <a:rPr b="0" lang="en-US" sz="2000">
                <a:solidFill>
                  <a:srgbClr val="FFFFFF"/>
                </a:solidFill>
                <a:latin typeface="Arial"/>
                <a:ea typeface="Arial"/>
                <a:cs typeface="Arial"/>
                <a:sym typeface="Arial"/>
              </a:rPr>
              <a:t>Context</a:t>
            </a:r>
            <a:endParaRPr b="0" sz="2000">
              <a:solidFill>
                <a:srgbClr val="FFFFFF"/>
              </a:solidFill>
              <a:latin typeface="Arial"/>
              <a:ea typeface="Arial"/>
              <a:cs typeface="Arial"/>
              <a:sym typeface="Arial"/>
            </a:endParaRPr>
          </a:p>
          <a:p>
            <a:pPr indent="0" lvl="0" marL="0" marR="0" rtl="0" algn="ctr">
              <a:spcBef>
                <a:spcPts val="0"/>
              </a:spcBef>
              <a:spcAft>
                <a:spcPts val="0"/>
              </a:spcAft>
              <a:buClr>
                <a:srgbClr val="FFFFFF"/>
              </a:buClr>
              <a:buSzPts val="2000"/>
              <a:buFont typeface="Arial"/>
              <a:buNone/>
            </a:pPr>
            <a:r>
              <a:rPr b="0" lang="en-US" sz="2000">
                <a:solidFill>
                  <a:srgbClr val="FFFFFF"/>
                </a:solidFill>
                <a:latin typeface="Arial"/>
                <a:ea typeface="Arial"/>
                <a:cs typeface="Arial"/>
                <a:sym typeface="Arial"/>
              </a:rPr>
              <a:t>Registry</a:t>
            </a:r>
            <a:endParaRPr b="1" sz="1200">
              <a:solidFill>
                <a:schemeClr val="dk1"/>
              </a:solidFill>
              <a:latin typeface="Arial"/>
              <a:ea typeface="Arial"/>
              <a:cs typeface="Arial"/>
              <a:sym typeface="Arial"/>
            </a:endParaRPr>
          </a:p>
          <a:p>
            <a:pPr indent="0" lvl="0" marL="0" marR="0" rtl="0" algn="ctr">
              <a:spcBef>
                <a:spcPts val="0"/>
              </a:spcBef>
              <a:spcAft>
                <a:spcPts val="0"/>
              </a:spcAft>
              <a:buClr>
                <a:schemeClr val="dk1"/>
              </a:buClr>
              <a:buSzPts val="2000"/>
              <a:buFont typeface="Arial"/>
              <a:buNone/>
            </a:pPr>
            <a:r>
              <a:t/>
            </a:r>
            <a:endParaRPr b="0" sz="2000">
              <a:solidFill>
                <a:srgbClr val="FFFFFF"/>
              </a:solidFill>
              <a:latin typeface="Arial"/>
              <a:ea typeface="Arial"/>
              <a:cs typeface="Arial"/>
              <a:sym typeface="Arial"/>
            </a:endParaRPr>
          </a:p>
        </p:txBody>
      </p:sp>
      <p:cxnSp>
        <p:nvCxnSpPr>
          <p:cNvPr id="347" name="Google Shape;347;p41"/>
          <p:cNvCxnSpPr>
            <a:stCxn id="342" idx="3"/>
            <a:endCxn id="346" idx="2"/>
          </p:cNvCxnSpPr>
          <p:nvPr/>
        </p:nvCxnSpPr>
        <p:spPr>
          <a:xfrm flipH="1" rot="10800000">
            <a:off x="7020971" y="4259873"/>
            <a:ext cx="2361600" cy="877200"/>
          </a:xfrm>
          <a:prstGeom prst="straightConnector1">
            <a:avLst/>
          </a:prstGeom>
          <a:solidFill>
            <a:srgbClr val="D99593"/>
          </a:solidFill>
          <a:ln cap="flat" cmpd="sng" w="25400">
            <a:solidFill>
              <a:srgbClr val="C0504D"/>
            </a:solidFill>
            <a:prstDash val="solid"/>
            <a:round/>
            <a:headEnd len="sm" w="sm" type="none"/>
            <a:tailEnd len="sm" w="sm" type="none"/>
          </a:ln>
        </p:spPr>
      </p:cxnSp>
      <p:cxnSp>
        <p:nvCxnSpPr>
          <p:cNvPr id="348" name="Google Shape;348;p41"/>
          <p:cNvCxnSpPr>
            <a:stCxn id="343" idx="1"/>
            <a:endCxn id="346" idx="2"/>
          </p:cNvCxnSpPr>
          <p:nvPr/>
        </p:nvCxnSpPr>
        <p:spPr>
          <a:xfrm rot="10800000">
            <a:off x="9382756" y="4259906"/>
            <a:ext cx="488700" cy="896400"/>
          </a:xfrm>
          <a:prstGeom prst="straightConnector1">
            <a:avLst/>
          </a:prstGeom>
          <a:solidFill>
            <a:srgbClr val="D99593"/>
          </a:solidFill>
          <a:ln cap="flat" cmpd="sng" w="25400">
            <a:solidFill>
              <a:srgbClr val="C0504D"/>
            </a:solidFill>
            <a:prstDash val="solid"/>
            <a:round/>
            <a:headEnd len="sm" w="sm" type="none"/>
            <a:tailEnd len="sm" w="sm" type="none"/>
          </a:ln>
        </p:spPr>
      </p:cxnSp>
      <p:cxnSp>
        <p:nvCxnSpPr>
          <p:cNvPr id="349" name="Google Shape;349;p41"/>
          <p:cNvCxnSpPr>
            <a:stCxn id="341" idx="2"/>
            <a:endCxn id="342" idx="3"/>
          </p:cNvCxnSpPr>
          <p:nvPr/>
        </p:nvCxnSpPr>
        <p:spPr>
          <a:xfrm flipH="1">
            <a:off x="7021069" y="4259944"/>
            <a:ext cx="1027500" cy="877200"/>
          </a:xfrm>
          <a:prstGeom prst="straightConnector1">
            <a:avLst/>
          </a:prstGeom>
          <a:solidFill>
            <a:srgbClr val="4F81BD"/>
          </a:solidFill>
          <a:ln cap="flat" cmpd="sng" w="25400">
            <a:solidFill>
              <a:srgbClr val="395E89"/>
            </a:solidFill>
            <a:prstDash val="solid"/>
            <a:round/>
            <a:headEnd len="sm" w="sm" type="none"/>
            <a:tailEnd len="sm" w="sm" type="none"/>
          </a:ln>
        </p:spPr>
      </p:cxnSp>
      <p:cxnSp>
        <p:nvCxnSpPr>
          <p:cNvPr id="350" name="Google Shape;350;p41"/>
          <p:cNvCxnSpPr>
            <a:stCxn id="341" idx="2"/>
            <a:endCxn id="343" idx="1"/>
          </p:cNvCxnSpPr>
          <p:nvPr/>
        </p:nvCxnSpPr>
        <p:spPr>
          <a:xfrm>
            <a:off x="8048569" y="4259944"/>
            <a:ext cx="1822800" cy="896400"/>
          </a:xfrm>
          <a:prstGeom prst="straightConnector1">
            <a:avLst/>
          </a:prstGeom>
          <a:solidFill>
            <a:srgbClr val="4F81BD"/>
          </a:solidFill>
          <a:ln cap="flat" cmpd="sng" w="25400">
            <a:solidFill>
              <a:srgbClr val="395E89"/>
            </a:solidFill>
            <a:prstDash val="solid"/>
            <a:round/>
            <a:headEnd len="sm" w="sm" type="none"/>
            <a:tailEnd len="sm" w="sm" type="none"/>
          </a:ln>
        </p:spPr>
      </p:cxnSp>
      <p:sp>
        <p:nvSpPr>
          <p:cNvPr id="351" name="Google Shape;351;p41"/>
          <p:cNvSpPr/>
          <p:nvPr/>
        </p:nvSpPr>
        <p:spPr>
          <a:xfrm>
            <a:off x="7639421" y="2433156"/>
            <a:ext cx="818100" cy="313200"/>
          </a:xfrm>
          <a:prstGeom prst="ellipse">
            <a:avLst/>
          </a:prstGeom>
          <a:solidFill>
            <a:srgbClr val="F3987D"/>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050"/>
              <a:buFont typeface="Arial"/>
              <a:buNone/>
            </a:pPr>
            <a:r>
              <a:rPr b="1" lang="en-US" sz="1050">
                <a:solidFill>
                  <a:schemeClr val="lt1"/>
                </a:solidFill>
                <a:latin typeface="Arial"/>
                <a:ea typeface="Arial"/>
                <a:cs typeface="Arial"/>
                <a:sym typeface="Arial"/>
              </a:rPr>
              <a:t>query</a:t>
            </a:r>
            <a:endParaRPr b="1" sz="1050">
              <a:solidFill>
                <a:schemeClr val="lt1"/>
              </a:solidFill>
              <a:latin typeface="Arial"/>
              <a:ea typeface="Arial"/>
              <a:cs typeface="Arial"/>
              <a:sym typeface="Arial"/>
            </a:endParaRPr>
          </a:p>
        </p:txBody>
      </p:sp>
      <p:sp>
        <p:nvSpPr>
          <p:cNvPr id="352" name="Google Shape;352;p41"/>
          <p:cNvSpPr/>
          <p:nvPr/>
        </p:nvSpPr>
        <p:spPr>
          <a:xfrm>
            <a:off x="7247615" y="4370419"/>
            <a:ext cx="818100" cy="313200"/>
          </a:xfrm>
          <a:prstGeom prst="ellipse">
            <a:avLst/>
          </a:prstGeom>
          <a:solidFill>
            <a:srgbClr val="F3987D"/>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050"/>
              <a:buFont typeface="Arial"/>
              <a:buNone/>
            </a:pPr>
            <a:r>
              <a:rPr b="1" lang="en-US" sz="1050">
                <a:solidFill>
                  <a:schemeClr val="lt1"/>
                </a:solidFill>
                <a:latin typeface="Arial"/>
                <a:ea typeface="Arial"/>
                <a:cs typeface="Arial"/>
                <a:sym typeface="Arial"/>
              </a:rPr>
              <a:t>query</a:t>
            </a:r>
            <a:endParaRPr b="1" sz="1050">
              <a:solidFill>
                <a:schemeClr val="lt1"/>
              </a:solidFill>
              <a:latin typeface="Arial"/>
              <a:ea typeface="Arial"/>
              <a:cs typeface="Arial"/>
              <a:sym typeface="Arial"/>
            </a:endParaRPr>
          </a:p>
        </p:txBody>
      </p:sp>
      <p:sp>
        <p:nvSpPr>
          <p:cNvPr id="353" name="Google Shape;353;p41"/>
          <p:cNvSpPr/>
          <p:nvPr/>
        </p:nvSpPr>
        <p:spPr>
          <a:xfrm>
            <a:off x="8735595" y="4756203"/>
            <a:ext cx="818100" cy="313200"/>
          </a:xfrm>
          <a:prstGeom prst="ellipse">
            <a:avLst/>
          </a:prstGeom>
          <a:solidFill>
            <a:srgbClr val="F3987D"/>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050"/>
              <a:buFont typeface="Arial"/>
              <a:buNone/>
            </a:pPr>
            <a:r>
              <a:rPr b="1" lang="en-US" sz="1050">
                <a:solidFill>
                  <a:schemeClr val="lt1"/>
                </a:solidFill>
                <a:latin typeface="Arial"/>
                <a:ea typeface="Arial"/>
                <a:cs typeface="Arial"/>
                <a:sym typeface="Arial"/>
              </a:rPr>
              <a:t>query</a:t>
            </a:r>
            <a:endParaRPr b="1" sz="1050">
              <a:solidFill>
                <a:schemeClr val="lt1"/>
              </a:solidFill>
              <a:latin typeface="Arial"/>
              <a:ea typeface="Arial"/>
              <a:cs typeface="Arial"/>
              <a:sym typeface="Arial"/>
            </a:endParaRPr>
          </a:p>
        </p:txBody>
      </p:sp>
      <p:sp>
        <p:nvSpPr>
          <p:cNvPr id="354" name="Google Shape;354;p41"/>
          <p:cNvSpPr/>
          <p:nvPr/>
        </p:nvSpPr>
        <p:spPr>
          <a:xfrm>
            <a:off x="7472398" y="3870370"/>
            <a:ext cx="1152300" cy="333000"/>
          </a:xfrm>
          <a:prstGeom prst="rect">
            <a:avLst/>
          </a:prstGeom>
          <a:solidFill>
            <a:srgbClr val="EEEC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US" sz="900">
                <a:solidFill>
                  <a:schemeClr val="dk1"/>
                </a:solidFill>
                <a:latin typeface="Courier New"/>
                <a:ea typeface="Courier New"/>
                <a:cs typeface="Courier New"/>
                <a:sym typeface="Courier New"/>
              </a:rPr>
              <a:t>"urn:SZZ546"</a:t>
            </a:r>
            <a:br>
              <a:rPr b="0" lang="en-US" sz="900">
                <a:solidFill>
                  <a:schemeClr val="dk1"/>
                </a:solidFill>
                <a:latin typeface="Courier New"/>
                <a:ea typeface="Courier New"/>
                <a:cs typeface="Courier New"/>
                <a:sym typeface="Courier New"/>
              </a:rPr>
            </a:br>
            <a:r>
              <a:rPr b="0" lang="en-US" sz="900">
                <a:solidFill>
                  <a:schemeClr val="dk1"/>
                </a:solidFill>
                <a:latin typeface="Courier New"/>
                <a:ea typeface="Courier New"/>
                <a:cs typeface="Courier New"/>
                <a:sym typeface="Courier New"/>
              </a:rPr>
              <a:t>"speed"</a:t>
            </a:r>
            <a:endParaRPr b="0" sz="900">
              <a:solidFill>
                <a:schemeClr val="dk1"/>
              </a:solidFill>
              <a:latin typeface="Courier New"/>
              <a:ea typeface="Courier New"/>
              <a:cs typeface="Courier New"/>
              <a:sym typeface="Courier New"/>
            </a:endParaRPr>
          </a:p>
        </p:txBody>
      </p:sp>
      <p:sp>
        <p:nvSpPr>
          <p:cNvPr id="355" name="Google Shape;355;p41"/>
          <p:cNvSpPr/>
          <p:nvPr/>
        </p:nvSpPr>
        <p:spPr>
          <a:xfrm>
            <a:off x="5783940" y="5306143"/>
            <a:ext cx="1077000" cy="333000"/>
          </a:xfrm>
          <a:prstGeom prst="rect">
            <a:avLst/>
          </a:prstGeom>
          <a:solidFill>
            <a:srgbClr val="EEEC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US" sz="900">
                <a:solidFill>
                  <a:schemeClr val="dk1"/>
                </a:solidFill>
                <a:latin typeface="Courier New"/>
                <a:ea typeface="Courier New"/>
                <a:cs typeface="Courier New"/>
                <a:sym typeface="Courier New"/>
              </a:rPr>
              <a:t>"urn:HDXX234"</a:t>
            </a:r>
            <a:br>
              <a:rPr b="0" lang="en-US" sz="900">
                <a:solidFill>
                  <a:schemeClr val="dk1"/>
                </a:solidFill>
                <a:latin typeface="Courier New"/>
                <a:ea typeface="Courier New"/>
                <a:cs typeface="Courier New"/>
                <a:sym typeface="Courier New"/>
              </a:rPr>
            </a:br>
            <a:r>
              <a:rPr b="0" lang="en-US" sz="900">
                <a:solidFill>
                  <a:schemeClr val="dk1"/>
                </a:solidFill>
                <a:latin typeface="Courier New"/>
                <a:ea typeface="Courier New"/>
                <a:cs typeface="Courier New"/>
                <a:sym typeface="Courier New"/>
              </a:rPr>
              <a:t>"speed"</a:t>
            </a:r>
            <a:endParaRPr b="0" sz="900">
              <a:solidFill>
                <a:schemeClr val="dk1"/>
              </a:solidFill>
              <a:latin typeface="Courier New"/>
              <a:ea typeface="Courier New"/>
              <a:cs typeface="Courier New"/>
              <a:sym typeface="Courier New"/>
            </a:endParaRPr>
          </a:p>
        </p:txBody>
      </p:sp>
      <p:sp>
        <p:nvSpPr>
          <p:cNvPr id="356" name="Google Shape;356;p41"/>
          <p:cNvSpPr/>
          <p:nvPr/>
        </p:nvSpPr>
        <p:spPr>
          <a:xfrm>
            <a:off x="10035500" y="5306142"/>
            <a:ext cx="1077000" cy="333000"/>
          </a:xfrm>
          <a:prstGeom prst="rect">
            <a:avLst/>
          </a:prstGeom>
          <a:solidFill>
            <a:srgbClr val="EEEC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US" sz="900">
                <a:solidFill>
                  <a:schemeClr val="dk1"/>
                </a:solidFill>
                <a:latin typeface="Courier New"/>
                <a:ea typeface="Courier New"/>
                <a:cs typeface="Courier New"/>
                <a:sym typeface="Courier New"/>
              </a:rPr>
              <a:t>"urn:BVV987"</a:t>
            </a:r>
            <a:br>
              <a:rPr b="0" lang="en-US" sz="900">
                <a:solidFill>
                  <a:schemeClr val="dk1"/>
                </a:solidFill>
                <a:latin typeface="Courier New"/>
                <a:ea typeface="Courier New"/>
                <a:cs typeface="Courier New"/>
                <a:sym typeface="Courier New"/>
              </a:rPr>
            </a:br>
            <a:r>
              <a:rPr b="0" lang="en-US" sz="900">
                <a:solidFill>
                  <a:schemeClr val="dk1"/>
                </a:solidFill>
                <a:latin typeface="Courier New"/>
                <a:ea typeface="Courier New"/>
                <a:cs typeface="Courier New"/>
                <a:sym typeface="Courier New"/>
              </a:rPr>
              <a:t>"speed"</a:t>
            </a:r>
            <a:endParaRPr b="0" sz="900">
              <a:solidFill>
                <a:schemeClr val="dk1"/>
              </a:solidFill>
              <a:latin typeface="Courier New"/>
              <a:ea typeface="Courier New"/>
              <a:cs typeface="Courier New"/>
              <a:sym typeface="Courier New"/>
            </a:endParaRPr>
          </a:p>
        </p:txBody>
      </p:sp>
      <p:sp>
        <p:nvSpPr>
          <p:cNvPr id="357" name="Google Shape;357;p41"/>
          <p:cNvSpPr/>
          <p:nvPr/>
        </p:nvSpPr>
        <p:spPr>
          <a:xfrm>
            <a:off x="8779502" y="3801107"/>
            <a:ext cx="1206300" cy="186900"/>
          </a:xfrm>
          <a:prstGeom prst="rect">
            <a:avLst/>
          </a:prstGeom>
          <a:solidFill>
            <a:srgbClr val="EEECE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900"/>
              <a:buFont typeface="Courier New"/>
              <a:buNone/>
            </a:pPr>
            <a:r>
              <a:rPr b="0" lang="en-US" sz="900">
                <a:solidFill>
                  <a:schemeClr val="dk1"/>
                </a:solidFill>
                <a:latin typeface="Courier New"/>
                <a:ea typeface="Courier New"/>
                <a:cs typeface="Courier New"/>
                <a:sym typeface="Courier New"/>
              </a:rPr>
              <a:t>"urn:vehicle1"</a:t>
            </a:r>
            <a:endParaRPr b="0" sz="900">
              <a:solidFill>
                <a:schemeClr val="dk1"/>
              </a:solidFill>
              <a:latin typeface="Courier New"/>
              <a:ea typeface="Courier New"/>
              <a:cs typeface="Courier New"/>
              <a:sym typeface="Courier New"/>
            </a:endParaRPr>
          </a:p>
        </p:txBody>
      </p:sp>
      <p:sp>
        <p:nvSpPr>
          <p:cNvPr id="358" name="Google Shape;358;p41"/>
          <p:cNvSpPr/>
          <p:nvPr/>
        </p:nvSpPr>
        <p:spPr>
          <a:xfrm>
            <a:off x="8779502" y="4016362"/>
            <a:ext cx="1206300" cy="186900"/>
          </a:xfrm>
          <a:prstGeom prst="rect">
            <a:avLst/>
          </a:prstGeom>
          <a:solidFill>
            <a:srgbClr val="EEECE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451A5"/>
              </a:buClr>
              <a:buSzPts val="900"/>
              <a:buFont typeface="Consolas"/>
              <a:buNone/>
            </a:pPr>
            <a:r>
              <a:rPr b="0" lang="en-US" sz="900">
                <a:solidFill>
                  <a:srgbClr val="0451A5"/>
                </a:solidFill>
                <a:latin typeface="Consolas"/>
                <a:ea typeface="Consolas"/>
                <a:cs typeface="Consolas"/>
                <a:sym typeface="Consolas"/>
              </a:rPr>
              <a:t>"</a:t>
            </a:r>
            <a:r>
              <a:rPr b="0" lang="en-US" sz="900">
                <a:solidFill>
                  <a:schemeClr val="dk1"/>
                </a:solidFill>
                <a:latin typeface="Courier New"/>
                <a:ea typeface="Courier New"/>
                <a:cs typeface="Courier New"/>
                <a:sym typeface="Courier New"/>
              </a:rPr>
              <a:t>urn:vehicle2"</a:t>
            </a:r>
            <a:endParaRPr b="0" sz="900">
              <a:solidFill>
                <a:schemeClr val="dk1"/>
              </a:solidFill>
              <a:latin typeface="Courier New"/>
              <a:ea typeface="Courier New"/>
              <a:cs typeface="Courier New"/>
              <a:sym typeface="Courier New"/>
            </a:endParaRPr>
          </a:p>
        </p:txBody>
      </p:sp>
      <p:sp>
        <p:nvSpPr>
          <p:cNvPr id="359" name="Google Shape;359;p41"/>
          <p:cNvSpPr/>
          <p:nvPr/>
        </p:nvSpPr>
        <p:spPr>
          <a:xfrm>
            <a:off x="342427" y="1900527"/>
            <a:ext cx="4839300" cy="49398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"id": "urn:BVV987",</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"type": "Vehicle",</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"speed": {</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"type": "Property",</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"datasetId": "urn:speedometer",</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"value": 75</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"id": "urn:SZZ546",</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"type": "Vehicle",</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"speed": {</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"type": "Property",</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"datasetId": "urn:speedometer",</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"value": 32</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"id": "urn:HDXX234",</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"type": "Vehicle",</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"speed": {</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"type": "Property",</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"value": 100</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    }</a:t>
            </a:r>
            <a:endParaRPr sz="1000">
              <a:latin typeface="Roboto Mono"/>
              <a:ea typeface="Roboto Mono"/>
              <a:cs typeface="Roboto Mono"/>
              <a:sym typeface="Roboto Mono"/>
            </a:endParaRPr>
          </a:p>
          <a:p>
            <a:pPr indent="0" lvl="0" marL="0" marR="0" rtl="0" algn="l">
              <a:spcBef>
                <a:spcPts val="0"/>
              </a:spcBef>
              <a:spcAft>
                <a:spcPts val="0"/>
              </a:spcAft>
              <a:buNone/>
            </a:pPr>
            <a:r>
              <a:rPr lang="en-US" sz="1000">
                <a:solidFill>
                  <a:schemeClr val="dk1"/>
                </a:solidFill>
                <a:latin typeface="Roboto Mono"/>
                <a:ea typeface="Roboto Mono"/>
                <a:cs typeface="Roboto Mono"/>
                <a:sym typeface="Roboto Mono"/>
              </a:rPr>
              <a:t>]</a:t>
            </a:r>
            <a:endParaRPr sz="1000">
              <a:latin typeface="Roboto Mono"/>
              <a:ea typeface="Roboto Mono"/>
              <a:cs typeface="Roboto Mono"/>
              <a:sym typeface="Roboto Mono"/>
            </a:endParaRPr>
          </a:p>
        </p:txBody>
      </p:sp>
      <p:sp>
        <p:nvSpPr>
          <p:cNvPr id="360" name="Google Shape;360;p41"/>
          <p:cNvSpPr/>
          <p:nvPr/>
        </p:nvSpPr>
        <p:spPr>
          <a:xfrm>
            <a:off x="853450" y="1198175"/>
            <a:ext cx="6007500" cy="9234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curl -</a:t>
            </a:r>
            <a:r>
              <a:rPr lang="en-US" sz="1200">
                <a:solidFill>
                  <a:schemeClr val="dk1"/>
                </a:solidFill>
                <a:latin typeface="Roboto Mono"/>
                <a:ea typeface="Roboto Mono"/>
                <a:cs typeface="Roboto Mono"/>
                <a:sym typeface="Roboto Mono"/>
              </a:rPr>
              <a:t>iX</a:t>
            </a:r>
            <a:r>
              <a:rPr lang="en-US" sz="1200">
                <a:solidFill>
                  <a:schemeClr val="dk1"/>
                </a:solidFill>
                <a:latin typeface="Roboto Mono"/>
                <a:ea typeface="Roboto Mono"/>
                <a:cs typeface="Roboto Mono"/>
                <a:sym typeface="Roboto Mono"/>
              </a:rPr>
              <a:t> GET \</a:t>
            </a:r>
            <a:endParaRPr sz="1200">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r>
              <a:rPr lang="en-US" sz="1200">
                <a:solidFill>
                  <a:schemeClr val="dk1"/>
                </a:solidFill>
                <a:latin typeface="Roboto Mono"/>
                <a:ea typeface="Roboto Mono"/>
                <a:cs typeface="Roboto Mono"/>
                <a:sym typeface="Roboto Mono"/>
              </a:rPr>
              <a:t>'</a:t>
            </a:r>
            <a:r>
              <a:rPr lang="en-US" sz="1200">
                <a:solidFill>
                  <a:schemeClr val="dk1"/>
                </a:solidFill>
                <a:latin typeface="Roboto Mono"/>
                <a:ea typeface="Roboto Mono"/>
                <a:cs typeface="Roboto Mono"/>
                <a:sym typeface="Roboto Mono"/>
              </a:rPr>
              <a:t>...</a:t>
            </a:r>
            <a:r>
              <a:rPr lang="en-US" sz="1200">
                <a:solidFill>
                  <a:schemeClr val="dk1"/>
                </a:solidFill>
                <a:latin typeface="Roboto Mono"/>
                <a:ea typeface="Roboto Mono"/>
                <a:cs typeface="Roboto Mono"/>
                <a:sym typeface="Roboto Mono"/>
              </a:rPr>
              <a:t>/ngsi-ld/v1/entities?type=Vehicle' \</a:t>
            </a:r>
            <a:endParaRPr sz="1200">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--header 'Accept: application/json'</a:t>
            </a:r>
            <a:endParaRPr sz="1200">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353"/>
                                        </p:tgtEl>
                                        <p:attrNameLst>
                                          <p:attrName>style.visibility</p:attrName>
                                        </p:attrNameLst>
                                      </p:cBhvr>
                                      <p:to>
                                        <p:strVal val="visible"/>
                                      </p:to>
                                    </p:set>
                                  </p:childTnLst>
                                </p:cTn>
                              </p:par>
                            </p:childTnLst>
                          </p:cTn>
                        </p:par>
                        <p:par>
                          <p:cTn fill="hold">
                            <p:stCondLst>
                              <p:cond delay="1"/>
                            </p:stCondLst>
                            <p:childTnLst>
                              <p:par>
                                <p:cTn fill="hold" nodeType="afterEffect" presetClass="exit" presetID="1" presetSubtype="0">
                                  <p:stCondLst>
                                    <p:cond delay="0"/>
                                  </p:stCondLst>
                                  <p:childTnLst>
                                    <p:set>
                                      <p:cBhvr>
                                        <p:cTn dur="1" fill="hold">
                                          <p:stCondLst>
                                            <p:cond delay="1"/>
                                          </p:stCondLst>
                                        </p:cTn>
                                        <p:tgtEl>
                                          <p:spTgt spid="352"/>
                                        </p:tgtEl>
                                        <p:attrNameLst>
                                          <p:attrName>style.visibility</p:attrName>
                                        </p:attrNameLst>
                                      </p:cBhvr>
                                      <p:to>
                                        <p:strVal val="hidden"/>
                                      </p:to>
                                    </p:set>
                                  </p:childTnLst>
                                </p:cTn>
                              </p:par>
                            </p:childTnLst>
                          </p:cTn>
                        </p:par>
                        <p:par>
                          <p:cTn fill="hold">
                            <p:stCondLst>
                              <p:cond delay="2"/>
                            </p:stCondLst>
                            <p:childTnLst>
                              <p:par>
                                <p:cTn fill="hold" nodeType="afterEffect" presetClass="exit" presetID="1" presetSubtype="0">
                                  <p:stCondLst>
                                    <p:cond delay="2000"/>
                                  </p:stCondLst>
                                  <p:childTnLst>
                                    <p:set>
                                      <p:cBhvr>
                                        <p:cTn dur="1" fill="hold">
                                          <p:stCondLst>
                                            <p:cond delay="1"/>
                                          </p:stCondLst>
                                        </p:cTn>
                                        <p:tgtEl>
                                          <p:spTgt spid="353"/>
                                        </p:tgtEl>
                                        <p:attrNameLst>
                                          <p:attrName>style.visibility</p:attrName>
                                        </p:attrNameLst>
                                      </p:cBhvr>
                                      <p:to>
                                        <p:strVal val="hidden"/>
                                      </p:to>
                                    </p:set>
                                  </p:childTnLst>
                                </p:cTn>
                              </p:par>
                            </p:childTnLst>
                          </p:cTn>
                        </p:par>
                        <p:par>
                          <p:cTn fill="hold">
                            <p:stCondLst>
                              <p:cond delay="3"/>
                            </p:stCondLst>
                            <p:childTnLst>
                              <p:par>
                                <p:cTn fill="hold" nodeType="afterEffect" presetClass="exit" presetID="1" presetSubtype="0">
                                  <p:stCondLst>
                                    <p:cond delay="0"/>
                                  </p:stCondLst>
                                  <p:childTnLst>
                                    <p:set>
                                      <p:cBhvr>
                                        <p:cTn dur="1" fill="hold">
                                          <p:stCondLst>
                                            <p:cond delay="1"/>
                                          </p:stCondLst>
                                        </p:cTn>
                                        <p:tgtEl>
                                          <p:spTgt spid="351"/>
                                        </p:tgtEl>
                                        <p:attrNameLst>
                                          <p:attrName>style.visibility</p:attrName>
                                        </p:attrNameLst>
                                      </p:cBhvr>
                                      <p:to>
                                        <p:strVal val="hidden"/>
                                      </p:to>
                                    </p:set>
                                  </p:childTnLst>
                                </p:cTn>
                              </p:par>
                            </p:childTnLst>
                          </p:cTn>
                        </p:par>
                        <p:par>
                          <p:cTn fill="hold">
                            <p:stCondLst>
                              <p:cond delay="4"/>
                            </p:stCondLst>
                            <p:childTnLst>
                              <p:par>
                                <p:cTn fill="hold" nodeType="afterEffect" presetClass="entr" presetID="1" presetSubtype="0">
                                  <p:stCondLst>
                                    <p:cond delay="500"/>
                                  </p:stCondLst>
                                  <p:childTnLst>
                                    <p:set>
                                      <p:cBhvr>
                                        <p:cTn dur="1" fill="hold">
                                          <p:stCondLst>
                                            <p:cond delay="0"/>
                                          </p:stCondLst>
                                        </p:cTn>
                                        <p:tgtEl>
                                          <p:spTgt spid="35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36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2"/>
          <p:cNvSpPr txBox="1"/>
          <p:nvPr>
            <p:ph type="title"/>
          </p:nvPr>
        </p:nvSpPr>
        <p:spPr>
          <a:xfrm>
            <a:off x="564897" y="287340"/>
            <a:ext cx="10492800" cy="1006200"/>
          </a:xfrm>
          <a:prstGeom prst="rect">
            <a:avLst/>
          </a:prstGeom>
          <a:noFill/>
          <a:ln>
            <a:noFill/>
          </a:ln>
        </p:spPr>
        <p:txBody>
          <a:bodyPr anchorCtr="0" anchor="ctr" bIns="68550" lIns="137150" spcFirstLastPara="1" rIns="137150" wrap="square" tIns="68550">
            <a:noAutofit/>
          </a:bodyPr>
          <a:lstStyle/>
          <a:p>
            <a:pPr indent="0" lvl="0" marL="0" rtl="0" algn="l">
              <a:lnSpc>
                <a:spcPct val="90000"/>
              </a:lnSpc>
              <a:spcBef>
                <a:spcPts val="0"/>
              </a:spcBef>
              <a:spcAft>
                <a:spcPts val="0"/>
              </a:spcAft>
              <a:buClr>
                <a:schemeClr val="accent5"/>
              </a:buClr>
              <a:buSzPts val="3600"/>
              <a:buFont typeface="Arial"/>
              <a:buNone/>
            </a:pPr>
            <a:r>
              <a:rPr lang="en-US" sz="3200">
                <a:solidFill>
                  <a:schemeClr val="dk2"/>
                </a:solidFill>
                <a:latin typeface="Arial"/>
                <a:ea typeface="Arial"/>
                <a:cs typeface="Arial"/>
                <a:sym typeface="Arial"/>
              </a:rPr>
              <a:t>Federation and Single Request for </a:t>
            </a:r>
            <a:r>
              <a:rPr b="1" lang="en-US" sz="3200" u="sng">
                <a:solidFill>
                  <a:schemeClr val="dk2"/>
                </a:solidFill>
              </a:rPr>
              <a:t>the same</a:t>
            </a:r>
            <a:r>
              <a:rPr lang="en-US" sz="3200">
                <a:solidFill>
                  <a:schemeClr val="dk2"/>
                </a:solidFill>
                <a:latin typeface="Arial"/>
                <a:ea typeface="Arial"/>
                <a:cs typeface="Arial"/>
                <a:sym typeface="Arial"/>
              </a:rPr>
              <a:t> Entity (1)</a:t>
            </a:r>
            <a:endParaRPr sz="3200">
              <a:solidFill>
                <a:schemeClr val="dk2"/>
              </a:solidFill>
              <a:latin typeface="Arial"/>
              <a:ea typeface="Arial"/>
              <a:cs typeface="Arial"/>
              <a:sym typeface="Arial"/>
            </a:endParaRPr>
          </a:p>
        </p:txBody>
      </p:sp>
      <p:sp>
        <p:nvSpPr>
          <p:cNvPr id="366" name="Google Shape;366;p42"/>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888888"/>
                </a:solidFill>
                <a:latin typeface="Arial"/>
                <a:ea typeface="Arial"/>
                <a:cs typeface="Arial"/>
                <a:sym typeface="Arial"/>
              </a:rPr>
              <a:t>‹#›</a:t>
            </a:fld>
            <a:endParaRPr b="1" i="0" sz="1300" u="none" cap="none" strike="noStrike">
              <a:solidFill>
                <a:srgbClr val="888888"/>
              </a:solidFill>
              <a:latin typeface="Arial"/>
              <a:ea typeface="Arial"/>
              <a:cs typeface="Arial"/>
              <a:sym typeface="Arial"/>
            </a:endParaRPr>
          </a:p>
        </p:txBody>
      </p:sp>
      <p:sp>
        <p:nvSpPr>
          <p:cNvPr id="367" name="Google Shape;367;p42"/>
          <p:cNvSpPr/>
          <p:nvPr/>
        </p:nvSpPr>
        <p:spPr>
          <a:xfrm>
            <a:off x="4833850" y="2878545"/>
            <a:ext cx="1396800" cy="14379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1800"/>
              <a:buFont typeface="Arial"/>
              <a:buNone/>
            </a:pPr>
            <a:r>
              <a:rPr b="0" lang="en-US" sz="1800">
                <a:solidFill>
                  <a:srgbClr val="FFFFFF"/>
                </a:solidFill>
                <a:latin typeface="Arial"/>
                <a:ea typeface="Arial"/>
                <a:cs typeface="Arial"/>
                <a:sym typeface="Arial"/>
              </a:rPr>
              <a:t>Federation Broker</a:t>
            </a:r>
            <a:endParaRPr b="1" sz="1200">
              <a:solidFill>
                <a:schemeClr val="dk1"/>
              </a:solidFill>
              <a:latin typeface="Arial"/>
              <a:ea typeface="Arial"/>
              <a:cs typeface="Arial"/>
              <a:sym typeface="Arial"/>
            </a:endParaRPr>
          </a:p>
          <a:p>
            <a:pPr indent="0" lvl="0" marL="0" marR="0" rtl="0" algn="ctr">
              <a:spcBef>
                <a:spcPts val="0"/>
              </a:spcBef>
              <a:spcAft>
                <a:spcPts val="0"/>
              </a:spcAft>
              <a:buClr>
                <a:schemeClr val="dk1"/>
              </a:buClr>
              <a:buSzPts val="1800"/>
              <a:buFont typeface="Arial"/>
              <a:buNone/>
            </a:pPr>
            <a:r>
              <a:t/>
            </a:r>
            <a:endParaRPr b="0" sz="1800">
              <a:solidFill>
                <a:srgbClr val="FFFFFF"/>
              </a:solidFill>
              <a:latin typeface="Arial"/>
              <a:ea typeface="Arial"/>
              <a:cs typeface="Arial"/>
              <a:sym typeface="Arial"/>
            </a:endParaRPr>
          </a:p>
        </p:txBody>
      </p:sp>
      <p:sp>
        <p:nvSpPr>
          <p:cNvPr id="368" name="Google Shape;368;p42"/>
          <p:cNvSpPr/>
          <p:nvPr/>
        </p:nvSpPr>
        <p:spPr>
          <a:xfrm>
            <a:off x="3107852" y="4667524"/>
            <a:ext cx="1396800" cy="10521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2000"/>
              <a:buFont typeface="Arial"/>
              <a:buNone/>
            </a:pPr>
            <a:r>
              <a:rPr b="0" lang="en-US" sz="2000">
                <a:solidFill>
                  <a:srgbClr val="FFFFFF"/>
                </a:solidFill>
                <a:latin typeface="Arial"/>
                <a:ea typeface="Arial"/>
                <a:cs typeface="Arial"/>
                <a:sym typeface="Arial"/>
              </a:rPr>
              <a:t>Broker 1</a:t>
            </a:r>
            <a:endParaRPr b="0" sz="2000">
              <a:solidFill>
                <a:srgbClr val="FFFFFF"/>
              </a:solidFill>
              <a:latin typeface="Arial"/>
              <a:ea typeface="Arial"/>
              <a:cs typeface="Arial"/>
              <a:sym typeface="Arial"/>
            </a:endParaRPr>
          </a:p>
        </p:txBody>
      </p:sp>
      <p:sp>
        <p:nvSpPr>
          <p:cNvPr id="369" name="Google Shape;369;p42"/>
          <p:cNvSpPr/>
          <p:nvPr/>
        </p:nvSpPr>
        <p:spPr>
          <a:xfrm>
            <a:off x="7355137" y="4686757"/>
            <a:ext cx="1396800" cy="10521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2000"/>
              <a:buFont typeface="Arial"/>
              <a:buNone/>
            </a:pPr>
            <a:r>
              <a:rPr b="0" lang="en-US" sz="2000">
                <a:solidFill>
                  <a:srgbClr val="FFFFFF"/>
                </a:solidFill>
                <a:latin typeface="Arial"/>
                <a:ea typeface="Arial"/>
                <a:cs typeface="Arial"/>
                <a:sym typeface="Arial"/>
              </a:rPr>
              <a:t>Broker 2</a:t>
            </a:r>
            <a:endParaRPr b="0" sz="2000">
              <a:solidFill>
                <a:srgbClr val="FFFFFF"/>
              </a:solidFill>
              <a:latin typeface="Arial"/>
              <a:ea typeface="Arial"/>
              <a:cs typeface="Arial"/>
              <a:sym typeface="Arial"/>
            </a:endParaRPr>
          </a:p>
        </p:txBody>
      </p:sp>
      <p:sp>
        <p:nvSpPr>
          <p:cNvPr id="370" name="Google Shape;370;p42"/>
          <p:cNvSpPr/>
          <p:nvPr/>
        </p:nvSpPr>
        <p:spPr>
          <a:xfrm>
            <a:off x="4833850" y="1609846"/>
            <a:ext cx="1396800" cy="7767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1800"/>
              <a:buFont typeface="Arial"/>
              <a:buNone/>
            </a:pPr>
            <a:r>
              <a:rPr b="0" lang="en-US" sz="1800">
                <a:solidFill>
                  <a:srgbClr val="FFFFFF"/>
                </a:solidFill>
                <a:latin typeface="Arial"/>
                <a:ea typeface="Arial"/>
                <a:cs typeface="Arial"/>
                <a:sym typeface="Arial"/>
              </a:rPr>
              <a:t>Application</a:t>
            </a:r>
            <a:endParaRPr b="0" sz="1800">
              <a:solidFill>
                <a:srgbClr val="FFFFFF"/>
              </a:solidFill>
              <a:latin typeface="Arial"/>
              <a:ea typeface="Arial"/>
              <a:cs typeface="Arial"/>
              <a:sym typeface="Arial"/>
            </a:endParaRPr>
          </a:p>
        </p:txBody>
      </p:sp>
      <p:cxnSp>
        <p:nvCxnSpPr>
          <p:cNvPr id="371" name="Google Shape;371;p42"/>
          <p:cNvCxnSpPr>
            <a:stCxn id="370" idx="2"/>
            <a:endCxn id="367" idx="0"/>
          </p:cNvCxnSpPr>
          <p:nvPr/>
        </p:nvCxnSpPr>
        <p:spPr>
          <a:xfrm>
            <a:off x="5532250" y="2386546"/>
            <a:ext cx="0" cy="492000"/>
          </a:xfrm>
          <a:prstGeom prst="straightConnector1">
            <a:avLst/>
          </a:prstGeom>
          <a:solidFill>
            <a:srgbClr val="4F81BD"/>
          </a:solidFill>
          <a:ln cap="flat" cmpd="sng" w="25400">
            <a:solidFill>
              <a:srgbClr val="395E89"/>
            </a:solidFill>
            <a:prstDash val="solid"/>
            <a:round/>
            <a:headEnd len="sm" w="sm" type="none"/>
            <a:tailEnd len="sm" w="sm" type="none"/>
          </a:ln>
        </p:spPr>
      </p:cxnSp>
      <p:sp>
        <p:nvSpPr>
          <p:cNvPr id="372" name="Google Shape;372;p42"/>
          <p:cNvSpPr/>
          <p:nvPr/>
        </p:nvSpPr>
        <p:spPr>
          <a:xfrm>
            <a:off x="6230502" y="2878545"/>
            <a:ext cx="1271700" cy="1437900"/>
          </a:xfrm>
          <a:prstGeom prst="rect">
            <a:avLst/>
          </a:prstGeom>
          <a:solidFill>
            <a:srgbClr val="D99593"/>
          </a:solidFill>
          <a:ln cap="flat" cmpd="sng" w="25400">
            <a:solidFill>
              <a:srgbClr val="C0504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2000"/>
              <a:buFont typeface="Arial"/>
              <a:buNone/>
            </a:pPr>
            <a:r>
              <a:rPr b="0" lang="en-US" sz="2000">
                <a:solidFill>
                  <a:srgbClr val="FFFFFF"/>
                </a:solidFill>
                <a:latin typeface="Arial"/>
                <a:ea typeface="Arial"/>
                <a:cs typeface="Arial"/>
                <a:sym typeface="Arial"/>
              </a:rPr>
              <a:t>Context</a:t>
            </a:r>
            <a:endParaRPr b="0" sz="2000">
              <a:solidFill>
                <a:srgbClr val="FFFFFF"/>
              </a:solidFill>
              <a:latin typeface="Arial"/>
              <a:ea typeface="Arial"/>
              <a:cs typeface="Arial"/>
              <a:sym typeface="Arial"/>
            </a:endParaRPr>
          </a:p>
          <a:p>
            <a:pPr indent="0" lvl="0" marL="0" marR="0" rtl="0" algn="ctr">
              <a:spcBef>
                <a:spcPts val="0"/>
              </a:spcBef>
              <a:spcAft>
                <a:spcPts val="0"/>
              </a:spcAft>
              <a:buClr>
                <a:srgbClr val="FFFFFF"/>
              </a:buClr>
              <a:buSzPts val="2000"/>
              <a:buFont typeface="Arial"/>
              <a:buNone/>
            </a:pPr>
            <a:r>
              <a:rPr b="0" lang="en-US" sz="2000">
                <a:solidFill>
                  <a:srgbClr val="FFFFFF"/>
                </a:solidFill>
                <a:latin typeface="Arial"/>
                <a:ea typeface="Arial"/>
                <a:cs typeface="Arial"/>
                <a:sym typeface="Arial"/>
              </a:rPr>
              <a:t>Registry</a:t>
            </a:r>
            <a:endParaRPr b="1" sz="1200">
              <a:solidFill>
                <a:schemeClr val="dk1"/>
              </a:solidFill>
              <a:latin typeface="Arial"/>
              <a:ea typeface="Arial"/>
              <a:cs typeface="Arial"/>
              <a:sym typeface="Arial"/>
            </a:endParaRPr>
          </a:p>
          <a:p>
            <a:pPr indent="0" lvl="0" marL="0" marR="0" rtl="0" algn="ctr">
              <a:spcBef>
                <a:spcPts val="0"/>
              </a:spcBef>
              <a:spcAft>
                <a:spcPts val="0"/>
              </a:spcAft>
              <a:buClr>
                <a:schemeClr val="dk1"/>
              </a:buClr>
              <a:buSzPts val="2000"/>
              <a:buFont typeface="Arial"/>
              <a:buNone/>
            </a:pPr>
            <a:r>
              <a:t/>
            </a:r>
            <a:endParaRPr b="0" sz="2000">
              <a:solidFill>
                <a:srgbClr val="FFFFFF"/>
              </a:solidFill>
              <a:latin typeface="Arial"/>
              <a:ea typeface="Arial"/>
              <a:cs typeface="Arial"/>
              <a:sym typeface="Arial"/>
            </a:endParaRPr>
          </a:p>
        </p:txBody>
      </p:sp>
      <p:cxnSp>
        <p:nvCxnSpPr>
          <p:cNvPr id="373" name="Google Shape;373;p42"/>
          <p:cNvCxnSpPr>
            <a:stCxn id="368" idx="3"/>
            <a:endCxn id="372" idx="2"/>
          </p:cNvCxnSpPr>
          <p:nvPr/>
        </p:nvCxnSpPr>
        <p:spPr>
          <a:xfrm flipH="1" rot="10800000">
            <a:off x="4504652" y="4316374"/>
            <a:ext cx="2361600" cy="877200"/>
          </a:xfrm>
          <a:prstGeom prst="straightConnector1">
            <a:avLst/>
          </a:prstGeom>
          <a:solidFill>
            <a:srgbClr val="D99593"/>
          </a:solidFill>
          <a:ln cap="flat" cmpd="sng" w="25400">
            <a:solidFill>
              <a:srgbClr val="C0504D"/>
            </a:solidFill>
            <a:prstDash val="solid"/>
            <a:round/>
            <a:headEnd len="sm" w="sm" type="none"/>
            <a:tailEnd len="sm" w="sm" type="none"/>
          </a:ln>
        </p:spPr>
      </p:cxnSp>
      <p:cxnSp>
        <p:nvCxnSpPr>
          <p:cNvPr id="374" name="Google Shape;374;p42"/>
          <p:cNvCxnSpPr>
            <a:stCxn id="369" idx="1"/>
            <a:endCxn id="372" idx="2"/>
          </p:cNvCxnSpPr>
          <p:nvPr/>
        </p:nvCxnSpPr>
        <p:spPr>
          <a:xfrm rot="10800000">
            <a:off x="6866437" y="4316407"/>
            <a:ext cx="488700" cy="896400"/>
          </a:xfrm>
          <a:prstGeom prst="straightConnector1">
            <a:avLst/>
          </a:prstGeom>
          <a:solidFill>
            <a:srgbClr val="D99593"/>
          </a:solidFill>
          <a:ln cap="flat" cmpd="sng" w="25400">
            <a:solidFill>
              <a:srgbClr val="C0504D"/>
            </a:solidFill>
            <a:prstDash val="solid"/>
            <a:round/>
            <a:headEnd len="sm" w="sm" type="none"/>
            <a:tailEnd len="sm" w="sm" type="none"/>
          </a:ln>
        </p:spPr>
      </p:cxnSp>
      <p:cxnSp>
        <p:nvCxnSpPr>
          <p:cNvPr id="375" name="Google Shape;375;p42"/>
          <p:cNvCxnSpPr>
            <a:stCxn id="367" idx="2"/>
            <a:endCxn id="368" idx="3"/>
          </p:cNvCxnSpPr>
          <p:nvPr/>
        </p:nvCxnSpPr>
        <p:spPr>
          <a:xfrm flipH="1">
            <a:off x="4504750" y="4316445"/>
            <a:ext cx="1027500" cy="877200"/>
          </a:xfrm>
          <a:prstGeom prst="straightConnector1">
            <a:avLst/>
          </a:prstGeom>
          <a:solidFill>
            <a:srgbClr val="4F81BD"/>
          </a:solidFill>
          <a:ln cap="flat" cmpd="sng" w="25400">
            <a:solidFill>
              <a:srgbClr val="395E89"/>
            </a:solidFill>
            <a:prstDash val="solid"/>
            <a:round/>
            <a:headEnd len="sm" w="sm" type="none"/>
            <a:tailEnd len="sm" w="sm" type="none"/>
          </a:ln>
        </p:spPr>
      </p:cxnSp>
      <p:cxnSp>
        <p:nvCxnSpPr>
          <p:cNvPr id="376" name="Google Shape;376;p42"/>
          <p:cNvCxnSpPr>
            <a:stCxn id="367" idx="2"/>
            <a:endCxn id="369" idx="1"/>
          </p:cNvCxnSpPr>
          <p:nvPr/>
        </p:nvCxnSpPr>
        <p:spPr>
          <a:xfrm>
            <a:off x="5532250" y="4316445"/>
            <a:ext cx="1822800" cy="896400"/>
          </a:xfrm>
          <a:prstGeom prst="straightConnector1">
            <a:avLst/>
          </a:prstGeom>
          <a:solidFill>
            <a:srgbClr val="4F81BD"/>
          </a:solidFill>
          <a:ln cap="flat" cmpd="sng" w="25400">
            <a:solidFill>
              <a:srgbClr val="395E89"/>
            </a:solidFill>
            <a:prstDash val="solid"/>
            <a:round/>
            <a:headEnd len="sm" w="sm" type="none"/>
            <a:tailEnd len="sm" w="sm" type="none"/>
          </a:ln>
        </p:spPr>
      </p:cxnSp>
      <p:sp>
        <p:nvSpPr>
          <p:cNvPr id="377" name="Google Shape;377;p42"/>
          <p:cNvSpPr/>
          <p:nvPr/>
        </p:nvSpPr>
        <p:spPr>
          <a:xfrm>
            <a:off x="5018340" y="3918857"/>
            <a:ext cx="1077000" cy="333000"/>
          </a:xfrm>
          <a:prstGeom prst="rect">
            <a:avLst/>
          </a:prstGeom>
          <a:solidFill>
            <a:srgbClr val="EEECE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900"/>
              <a:buFont typeface="Courier New"/>
              <a:buNone/>
            </a:pPr>
            <a:r>
              <a:rPr lang="en-US" sz="900">
                <a:solidFill>
                  <a:schemeClr val="dk1"/>
                </a:solidFill>
                <a:latin typeface="Roboto Mono"/>
                <a:ea typeface="Roboto Mono"/>
                <a:cs typeface="Roboto Mono"/>
                <a:sym typeface="Roboto Mono"/>
              </a:rPr>
              <a:t>"ncc:1701-D"</a:t>
            </a:r>
            <a:br>
              <a:rPr lang="en-US" sz="900">
                <a:solidFill>
                  <a:schemeClr val="dk1"/>
                </a:solidFill>
                <a:latin typeface="Roboto Mono"/>
                <a:ea typeface="Roboto Mono"/>
                <a:cs typeface="Roboto Mono"/>
                <a:sym typeface="Roboto Mono"/>
              </a:rPr>
            </a:br>
            <a:r>
              <a:rPr lang="en-US" sz="900">
                <a:solidFill>
                  <a:schemeClr val="dk1"/>
                </a:solidFill>
                <a:latin typeface="Roboto Mono"/>
                <a:ea typeface="Roboto Mono"/>
                <a:cs typeface="Roboto Mono"/>
                <a:sym typeface="Roboto Mono"/>
              </a:rPr>
              <a:t>"class"</a:t>
            </a:r>
            <a:endParaRPr sz="900">
              <a:solidFill>
                <a:schemeClr val="dk1"/>
              </a:solidFill>
              <a:latin typeface="Roboto Mono"/>
              <a:ea typeface="Roboto Mono"/>
              <a:cs typeface="Roboto Mono"/>
              <a:sym typeface="Roboto Mono"/>
            </a:endParaRPr>
          </a:p>
        </p:txBody>
      </p:sp>
      <p:sp>
        <p:nvSpPr>
          <p:cNvPr id="378" name="Google Shape;378;p42"/>
          <p:cNvSpPr/>
          <p:nvPr/>
        </p:nvSpPr>
        <p:spPr>
          <a:xfrm>
            <a:off x="7520378" y="5388177"/>
            <a:ext cx="1077000" cy="333000"/>
          </a:xfrm>
          <a:prstGeom prst="rect">
            <a:avLst/>
          </a:prstGeom>
          <a:solidFill>
            <a:srgbClr val="EEEC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Roboto Mono"/>
                <a:ea typeface="Roboto Mono"/>
                <a:cs typeface="Roboto Mono"/>
                <a:sym typeface="Roboto Mono"/>
              </a:rPr>
              <a:t>"ncc:1701-D"</a:t>
            </a:r>
            <a:br>
              <a:rPr lang="en-US" sz="900">
                <a:solidFill>
                  <a:schemeClr val="dk1"/>
                </a:solidFill>
                <a:latin typeface="Roboto Mono"/>
                <a:ea typeface="Roboto Mono"/>
                <a:cs typeface="Roboto Mono"/>
                <a:sym typeface="Roboto Mono"/>
              </a:rPr>
            </a:br>
            <a:r>
              <a:rPr lang="en-US" sz="900">
                <a:solidFill>
                  <a:schemeClr val="dk1"/>
                </a:solidFill>
                <a:latin typeface="Roboto Mono"/>
                <a:ea typeface="Roboto Mono"/>
                <a:cs typeface="Roboto Mono"/>
                <a:sym typeface="Roboto Mono"/>
              </a:rPr>
              <a:t>"bearing"</a:t>
            </a:r>
            <a:endParaRPr sz="900">
              <a:solidFill>
                <a:schemeClr val="dk1"/>
              </a:solidFill>
              <a:latin typeface="Roboto Mono"/>
              <a:ea typeface="Roboto Mono"/>
              <a:cs typeface="Roboto Mono"/>
              <a:sym typeface="Roboto Mono"/>
            </a:endParaRPr>
          </a:p>
        </p:txBody>
      </p:sp>
      <p:sp>
        <p:nvSpPr>
          <p:cNvPr id="379" name="Google Shape;379;p42"/>
          <p:cNvSpPr/>
          <p:nvPr/>
        </p:nvSpPr>
        <p:spPr>
          <a:xfrm>
            <a:off x="142085" y="4241012"/>
            <a:ext cx="2722200" cy="17697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US"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100">
                <a:solidFill>
                  <a:schemeClr val="dk1"/>
                </a:solidFill>
                <a:latin typeface="Roboto Mono"/>
                <a:ea typeface="Roboto Mono"/>
                <a:cs typeface="Roboto Mono"/>
                <a:sym typeface="Roboto Mono"/>
              </a:rPr>
              <a:t>    "id": "ncc:1701-D",</a:t>
            </a:r>
            <a:endParaRPr sz="1100">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100">
                <a:solidFill>
                  <a:schemeClr val="dk1"/>
                </a:solidFill>
                <a:latin typeface="Roboto Mono"/>
                <a:ea typeface="Roboto Mono"/>
                <a:cs typeface="Roboto Mono"/>
                <a:sym typeface="Roboto Mono"/>
              </a:rPr>
              <a:t>    "type": "Vehicle",</a:t>
            </a:r>
            <a:endParaRPr sz="1100">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100">
                <a:solidFill>
                  <a:schemeClr val="dk1"/>
                </a:solidFill>
                <a:latin typeface="Roboto Mono"/>
                <a:ea typeface="Roboto Mono"/>
                <a:cs typeface="Roboto Mono"/>
                <a:sym typeface="Roboto Mono"/>
              </a:rPr>
              <a:t>    "speed": {</a:t>
            </a:r>
            <a:endParaRPr sz="1100">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100">
                <a:solidFill>
                  <a:schemeClr val="dk1"/>
                </a:solidFill>
                <a:latin typeface="Roboto Mono"/>
                <a:ea typeface="Roboto Mono"/>
                <a:cs typeface="Roboto Mono"/>
                <a:sym typeface="Roboto Mono"/>
              </a:rPr>
              <a:t>        "type": "Property",</a:t>
            </a:r>
            <a:endParaRPr sz="1100">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100">
                <a:solidFill>
                  <a:schemeClr val="dk1"/>
                </a:solidFill>
                <a:latin typeface="Roboto Mono"/>
                <a:ea typeface="Roboto Mono"/>
                <a:cs typeface="Roboto Mono"/>
                <a:sym typeface="Roboto Mono"/>
              </a:rPr>
              <a:t>        "value": 9.9,</a:t>
            </a:r>
            <a:endParaRPr sz="1100">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100">
                <a:solidFill>
                  <a:schemeClr val="dk1"/>
                </a:solidFill>
                <a:latin typeface="Roboto Mono"/>
                <a:ea typeface="Roboto Mono"/>
                <a:cs typeface="Roboto Mono"/>
                <a:sym typeface="Roboto Mono"/>
              </a:rPr>
              <a:t>        "unit": "WARP"</a:t>
            </a:r>
            <a:endParaRPr sz="1100">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100">
                <a:solidFill>
                  <a:schemeClr val="dk1"/>
                </a:solidFill>
                <a:latin typeface="Roboto Mono"/>
                <a:ea typeface="Roboto Mono"/>
                <a:cs typeface="Roboto Mono"/>
                <a:sym typeface="Roboto Mono"/>
              </a:rPr>
              <a:t>    }</a:t>
            </a:r>
            <a:br>
              <a:rPr lang="en-US" sz="1100">
                <a:solidFill>
                  <a:schemeClr val="dk1"/>
                </a:solidFill>
                <a:latin typeface="Roboto Mono"/>
                <a:ea typeface="Roboto Mono"/>
                <a:cs typeface="Roboto Mono"/>
                <a:sym typeface="Roboto Mono"/>
              </a:rPr>
            </a:br>
            <a:r>
              <a:rPr lang="en-US"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p:txBody>
      </p:sp>
      <p:sp>
        <p:nvSpPr>
          <p:cNvPr id="380" name="Google Shape;380;p42"/>
          <p:cNvSpPr/>
          <p:nvPr/>
        </p:nvSpPr>
        <p:spPr>
          <a:xfrm>
            <a:off x="1546688" y="1906149"/>
            <a:ext cx="2955900" cy="15696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US"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100">
                <a:solidFill>
                  <a:schemeClr val="dk1"/>
                </a:solidFill>
                <a:latin typeface="Roboto Mono"/>
                <a:ea typeface="Roboto Mono"/>
                <a:cs typeface="Roboto Mono"/>
                <a:sym typeface="Roboto Mono"/>
              </a:rPr>
              <a:t>    "id": "ncc:1701-D",</a:t>
            </a:r>
            <a:endParaRPr sz="1100">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100">
                <a:solidFill>
                  <a:schemeClr val="dk1"/>
                </a:solidFill>
                <a:latin typeface="Roboto Mono"/>
                <a:ea typeface="Roboto Mono"/>
                <a:cs typeface="Roboto Mono"/>
                <a:sym typeface="Roboto Mono"/>
              </a:rPr>
              <a:t>    "type": "Vehicle",</a:t>
            </a:r>
            <a:endParaRPr sz="1100">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100">
                <a:solidFill>
                  <a:schemeClr val="dk1"/>
                </a:solidFill>
                <a:latin typeface="Roboto Mono"/>
                <a:ea typeface="Roboto Mono"/>
                <a:cs typeface="Roboto Mono"/>
                <a:sym typeface="Roboto Mono"/>
              </a:rPr>
              <a:t>    "class": {</a:t>
            </a:r>
            <a:endParaRPr sz="1100">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100">
                <a:solidFill>
                  <a:schemeClr val="dk1"/>
                </a:solidFill>
                <a:latin typeface="Roboto Mono"/>
                <a:ea typeface="Roboto Mono"/>
                <a:cs typeface="Roboto Mono"/>
                <a:sym typeface="Roboto Mono"/>
              </a:rPr>
              <a:t>        "type": "Property",</a:t>
            </a:r>
            <a:endParaRPr sz="1100">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100">
                <a:solidFill>
                  <a:schemeClr val="dk1"/>
                </a:solidFill>
                <a:latin typeface="Roboto Mono"/>
                <a:ea typeface="Roboto Mono"/>
                <a:cs typeface="Roboto Mono"/>
                <a:sym typeface="Roboto Mono"/>
              </a:rPr>
              <a:t>        "value": "Galaxy class"</a:t>
            </a:r>
            <a:endParaRPr sz="1100">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100">
                <a:solidFill>
                  <a:schemeClr val="dk1"/>
                </a:solidFill>
                <a:latin typeface="Roboto Mono"/>
                <a:ea typeface="Roboto Mono"/>
                <a:cs typeface="Roboto Mono"/>
                <a:sym typeface="Roboto Mono"/>
              </a:rPr>
              <a:t>    }</a:t>
            </a:r>
            <a:br>
              <a:rPr lang="en-US" sz="1100">
                <a:solidFill>
                  <a:schemeClr val="dk1"/>
                </a:solidFill>
                <a:latin typeface="Roboto Mono"/>
                <a:ea typeface="Roboto Mono"/>
                <a:cs typeface="Roboto Mono"/>
                <a:sym typeface="Roboto Mono"/>
              </a:rPr>
            </a:br>
            <a:r>
              <a:rPr lang="en-US"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p:txBody>
      </p:sp>
      <p:cxnSp>
        <p:nvCxnSpPr>
          <p:cNvPr id="381" name="Google Shape;381;p42"/>
          <p:cNvCxnSpPr>
            <a:stCxn id="380" idx="2"/>
            <a:endCxn id="377" idx="1"/>
          </p:cNvCxnSpPr>
          <p:nvPr/>
        </p:nvCxnSpPr>
        <p:spPr>
          <a:xfrm>
            <a:off x="3024638" y="3475749"/>
            <a:ext cx="1993800" cy="609600"/>
          </a:xfrm>
          <a:prstGeom prst="straightConnector1">
            <a:avLst/>
          </a:prstGeom>
          <a:noFill/>
          <a:ln cap="flat" cmpd="sng" w="19050">
            <a:solidFill>
              <a:srgbClr val="EEECE1"/>
            </a:solidFill>
            <a:prstDash val="dash"/>
            <a:round/>
            <a:headEnd len="med" w="med" type="oval"/>
            <a:tailEnd len="med" w="med" type="oval"/>
          </a:ln>
        </p:spPr>
      </p:cxnSp>
      <p:cxnSp>
        <p:nvCxnSpPr>
          <p:cNvPr id="382" name="Google Shape;382;p42"/>
          <p:cNvCxnSpPr>
            <a:stCxn id="379" idx="3"/>
            <a:endCxn id="383" idx="1"/>
          </p:cNvCxnSpPr>
          <p:nvPr/>
        </p:nvCxnSpPr>
        <p:spPr>
          <a:xfrm>
            <a:off x="2864285" y="5125862"/>
            <a:ext cx="373200" cy="392700"/>
          </a:xfrm>
          <a:prstGeom prst="straightConnector1">
            <a:avLst/>
          </a:prstGeom>
          <a:noFill/>
          <a:ln cap="flat" cmpd="sng" w="19050">
            <a:solidFill>
              <a:srgbClr val="EEECE1"/>
            </a:solidFill>
            <a:prstDash val="dash"/>
            <a:round/>
            <a:headEnd len="med" w="med" type="oval"/>
            <a:tailEnd len="med" w="med" type="oval"/>
          </a:ln>
        </p:spPr>
      </p:cxnSp>
      <p:sp>
        <p:nvSpPr>
          <p:cNvPr id="384" name="Google Shape;384;p42"/>
          <p:cNvSpPr/>
          <p:nvPr/>
        </p:nvSpPr>
        <p:spPr>
          <a:xfrm>
            <a:off x="8138099" y="2840132"/>
            <a:ext cx="3043800" cy="15849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US"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100">
                <a:solidFill>
                  <a:schemeClr val="dk1"/>
                </a:solidFill>
                <a:latin typeface="Roboto Mono"/>
                <a:ea typeface="Roboto Mono"/>
                <a:cs typeface="Roboto Mono"/>
                <a:sym typeface="Roboto Mono"/>
              </a:rPr>
              <a:t>    "id": "ncc:1701-D",</a:t>
            </a:r>
            <a:endParaRPr sz="1100">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100">
                <a:solidFill>
                  <a:schemeClr val="dk1"/>
                </a:solidFill>
                <a:latin typeface="Roboto Mono"/>
                <a:ea typeface="Roboto Mono"/>
                <a:cs typeface="Roboto Mono"/>
                <a:sym typeface="Roboto Mono"/>
              </a:rPr>
              <a:t>    "type": "Vehicle",</a:t>
            </a:r>
            <a:endParaRPr sz="1100">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100">
                <a:solidFill>
                  <a:schemeClr val="dk1"/>
                </a:solidFill>
                <a:latin typeface="Roboto Mono"/>
                <a:ea typeface="Roboto Mono"/>
                <a:cs typeface="Roboto Mono"/>
                <a:sym typeface="Roboto Mono"/>
              </a:rPr>
              <a:t>    "</a:t>
            </a:r>
            <a:r>
              <a:rPr lang="en-US" sz="1100">
                <a:solidFill>
                  <a:schemeClr val="dk1"/>
                </a:solidFill>
                <a:latin typeface="Roboto Mono"/>
                <a:ea typeface="Roboto Mono"/>
                <a:cs typeface="Roboto Mono"/>
                <a:sym typeface="Roboto Mono"/>
              </a:rPr>
              <a:t>bearing</a:t>
            </a:r>
            <a:r>
              <a:rPr lang="en-US"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100">
                <a:solidFill>
                  <a:schemeClr val="dk1"/>
                </a:solidFill>
                <a:latin typeface="Roboto Mono"/>
                <a:ea typeface="Roboto Mono"/>
                <a:cs typeface="Roboto Mono"/>
                <a:sym typeface="Roboto Mono"/>
              </a:rPr>
              <a:t>        "type": "Property",</a:t>
            </a:r>
            <a:endParaRPr sz="1100">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100">
                <a:solidFill>
                  <a:schemeClr val="dk1"/>
                </a:solidFill>
                <a:latin typeface="Roboto Mono"/>
                <a:ea typeface="Roboto Mono"/>
                <a:cs typeface="Roboto Mono"/>
                <a:sym typeface="Roboto Mono"/>
              </a:rPr>
              <a:t>        "value": "</a:t>
            </a:r>
            <a:r>
              <a:rPr lang="en-US" sz="1100">
                <a:solidFill>
                  <a:schemeClr val="dk1"/>
                </a:solidFill>
                <a:latin typeface="Roboto Mono"/>
                <a:ea typeface="Roboto Mono"/>
                <a:cs typeface="Roboto Mono"/>
                <a:sym typeface="Roboto Mono"/>
              </a:rPr>
              <a:t>14 mark 68</a:t>
            </a:r>
            <a:r>
              <a:rPr lang="en-US"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100">
                <a:solidFill>
                  <a:schemeClr val="dk1"/>
                </a:solidFill>
                <a:latin typeface="Roboto Mono"/>
                <a:ea typeface="Roboto Mono"/>
                <a:cs typeface="Roboto Mono"/>
                <a:sym typeface="Roboto Mono"/>
              </a:rPr>
              <a:t>    }</a:t>
            </a:r>
            <a:br>
              <a:rPr lang="en-US" sz="1100">
                <a:solidFill>
                  <a:schemeClr val="dk1"/>
                </a:solidFill>
                <a:latin typeface="Roboto Mono"/>
                <a:ea typeface="Roboto Mono"/>
                <a:cs typeface="Roboto Mono"/>
                <a:sym typeface="Roboto Mono"/>
              </a:rPr>
            </a:br>
            <a:r>
              <a:rPr lang="en-US"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p:txBody>
      </p:sp>
      <p:cxnSp>
        <p:nvCxnSpPr>
          <p:cNvPr id="385" name="Google Shape;385;p42"/>
          <p:cNvCxnSpPr>
            <a:stCxn id="384" idx="2"/>
          </p:cNvCxnSpPr>
          <p:nvPr/>
        </p:nvCxnSpPr>
        <p:spPr>
          <a:xfrm flipH="1">
            <a:off x="8597399" y="4425032"/>
            <a:ext cx="1062600" cy="1129500"/>
          </a:xfrm>
          <a:prstGeom prst="straightConnector1">
            <a:avLst/>
          </a:prstGeom>
          <a:noFill/>
          <a:ln cap="flat" cmpd="sng" w="19050">
            <a:solidFill>
              <a:srgbClr val="EEECE1"/>
            </a:solidFill>
            <a:prstDash val="dash"/>
            <a:round/>
            <a:headEnd len="med" w="med" type="oval"/>
            <a:tailEnd len="med" w="med" type="oval"/>
          </a:ln>
        </p:spPr>
      </p:cxnSp>
      <p:sp>
        <p:nvSpPr>
          <p:cNvPr id="383" name="Google Shape;383;p42"/>
          <p:cNvSpPr/>
          <p:nvPr/>
        </p:nvSpPr>
        <p:spPr>
          <a:xfrm>
            <a:off x="3237480" y="5352103"/>
            <a:ext cx="1077000" cy="333000"/>
          </a:xfrm>
          <a:prstGeom prst="rect">
            <a:avLst/>
          </a:prstGeom>
          <a:solidFill>
            <a:srgbClr val="EEEC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Roboto Mono"/>
                <a:ea typeface="Roboto Mono"/>
                <a:cs typeface="Roboto Mono"/>
                <a:sym typeface="Roboto Mono"/>
              </a:rPr>
              <a:t>"ncc:1701-D"</a:t>
            </a:r>
            <a:br>
              <a:rPr lang="en-US" sz="900">
                <a:solidFill>
                  <a:schemeClr val="dk1"/>
                </a:solidFill>
                <a:latin typeface="Roboto Mono"/>
                <a:ea typeface="Roboto Mono"/>
                <a:cs typeface="Roboto Mono"/>
                <a:sym typeface="Roboto Mono"/>
              </a:rPr>
            </a:br>
            <a:r>
              <a:rPr lang="en-US" sz="900">
                <a:solidFill>
                  <a:schemeClr val="dk1"/>
                </a:solidFill>
                <a:latin typeface="Roboto Mono"/>
                <a:ea typeface="Roboto Mono"/>
                <a:cs typeface="Roboto Mono"/>
                <a:sym typeface="Roboto Mono"/>
              </a:rPr>
              <a:t>"speed"</a:t>
            </a:r>
            <a:endParaRPr sz="900">
              <a:solidFill>
                <a:schemeClr val="dk1"/>
              </a:solidFill>
              <a:latin typeface="Roboto Mono"/>
              <a:ea typeface="Roboto Mono"/>
              <a:cs typeface="Roboto Mono"/>
              <a:sym typeface="Roboto Mono"/>
            </a:endParaRPr>
          </a:p>
        </p:txBody>
      </p:sp>
      <p:sp>
        <p:nvSpPr>
          <p:cNvPr id="386" name="Google Shape;386;p42"/>
          <p:cNvSpPr/>
          <p:nvPr/>
        </p:nvSpPr>
        <p:spPr>
          <a:xfrm>
            <a:off x="6263183" y="3849594"/>
            <a:ext cx="1206300" cy="186900"/>
          </a:xfrm>
          <a:prstGeom prst="rect">
            <a:avLst/>
          </a:prstGeom>
          <a:solidFill>
            <a:srgbClr val="EEECE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900"/>
              <a:buFont typeface="Courier New"/>
              <a:buNone/>
            </a:pPr>
            <a:r>
              <a:rPr lang="en-US" sz="900">
                <a:solidFill>
                  <a:schemeClr val="dk1"/>
                </a:solidFill>
                <a:latin typeface="Roboto Mono"/>
                <a:ea typeface="Roboto Mono"/>
                <a:cs typeface="Roboto Mono"/>
                <a:sym typeface="Roboto Mono"/>
              </a:rPr>
              <a:t>"urn:vehicle1"</a:t>
            </a:r>
            <a:endParaRPr sz="900">
              <a:solidFill>
                <a:schemeClr val="dk1"/>
              </a:solidFill>
              <a:latin typeface="Roboto Mono"/>
              <a:ea typeface="Roboto Mono"/>
              <a:cs typeface="Roboto Mono"/>
              <a:sym typeface="Roboto Mono"/>
            </a:endParaRPr>
          </a:p>
        </p:txBody>
      </p:sp>
      <p:sp>
        <p:nvSpPr>
          <p:cNvPr id="387" name="Google Shape;387;p42"/>
          <p:cNvSpPr/>
          <p:nvPr/>
        </p:nvSpPr>
        <p:spPr>
          <a:xfrm>
            <a:off x="6263183" y="4064849"/>
            <a:ext cx="1206300" cy="186900"/>
          </a:xfrm>
          <a:prstGeom prst="rect">
            <a:avLst/>
          </a:prstGeom>
          <a:solidFill>
            <a:srgbClr val="EEECE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451A5"/>
              </a:buClr>
              <a:buSzPts val="900"/>
              <a:buFont typeface="Consolas"/>
              <a:buNone/>
            </a:pPr>
            <a:r>
              <a:rPr lang="en-US" sz="900">
                <a:solidFill>
                  <a:srgbClr val="0451A5"/>
                </a:solidFill>
                <a:latin typeface="Roboto Mono"/>
                <a:ea typeface="Roboto Mono"/>
                <a:cs typeface="Roboto Mono"/>
                <a:sym typeface="Roboto Mono"/>
              </a:rPr>
              <a:t>"</a:t>
            </a:r>
            <a:r>
              <a:rPr lang="en-US" sz="900">
                <a:solidFill>
                  <a:schemeClr val="dk1"/>
                </a:solidFill>
                <a:latin typeface="Roboto Mono"/>
                <a:ea typeface="Roboto Mono"/>
                <a:cs typeface="Roboto Mono"/>
                <a:sym typeface="Roboto Mono"/>
              </a:rPr>
              <a:t>urn:vehicle2"</a:t>
            </a:r>
            <a:endParaRPr sz="900">
              <a:solidFill>
                <a:schemeClr val="dk1"/>
              </a:solidFill>
              <a:latin typeface="Roboto Mono"/>
              <a:ea typeface="Roboto Mono"/>
              <a:cs typeface="Roboto Mono"/>
              <a:sym typeface="Roboto Mon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3"/>
          <p:cNvSpPr txBox="1"/>
          <p:nvPr>
            <p:ph type="title"/>
          </p:nvPr>
        </p:nvSpPr>
        <p:spPr>
          <a:xfrm>
            <a:off x="564897" y="287340"/>
            <a:ext cx="10492800" cy="1006200"/>
          </a:xfrm>
          <a:prstGeom prst="rect">
            <a:avLst/>
          </a:prstGeom>
          <a:noFill/>
          <a:ln>
            <a:noFill/>
          </a:ln>
        </p:spPr>
        <p:txBody>
          <a:bodyPr anchorCtr="0" anchor="ctr" bIns="68550" lIns="137150" spcFirstLastPara="1" rIns="137150" wrap="square" tIns="68550">
            <a:noAutofit/>
          </a:bodyPr>
          <a:lstStyle/>
          <a:p>
            <a:pPr indent="0" lvl="0" marL="0" rtl="0" algn="l">
              <a:lnSpc>
                <a:spcPct val="90000"/>
              </a:lnSpc>
              <a:spcBef>
                <a:spcPts val="0"/>
              </a:spcBef>
              <a:spcAft>
                <a:spcPts val="0"/>
              </a:spcAft>
              <a:buNone/>
            </a:pPr>
            <a:r>
              <a:rPr lang="en-US" sz="3200">
                <a:solidFill>
                  <a:schemeClr val="dk2"/>
                </a:solidFill>
                <a:latin typeface="Arial"/>
                <a:ea typeface="Arial"/>
                <a:cs typeface="Arial"/>
                <a:sym typeface="Arial"/>
              </a:rPr>
              <a:t>Federation and Single Request for </a:t>
            </a:r>
            <a:r>
              <a:rPr b="1" lang="en-US" sz="3200" u="sng">
                <a:solidFill>
                  <a:schemeClr val="dk2"/>
                </a:solidFill>
              </a:rPr>
              <a:t>the same</a:t>
            </a:r>
            <a:r>
              <a:rPr lang="en-US" sz="3200">
                <a:solidFill>
                  <a:schemeClr val="dk2"/>
                </a:solidFill>
                <a:latin typeface="Arial"/>
                <a:ea typeface="Arial"/>
                <a:cs typeface="Arial"/>
                <a:sym typeface="Arial"/>
              </a:rPr>
              <a:t> Entity (2)</a:t>
            </a:r>
            <a:endParaRPr sz="3200">
              <a:solidFill>
                <a:schemeClr val="dk2"/>
              </a:solidFill>
              <a:latin typeface="Arial"/>
              <a:ea typeface="Arial"/>
              <a:cs typeface="Arial"/>
              <a:sym typeface="Arial"/>
            </a:endParaRPr>
          </a:p>
        </p:txBody>
      </p:sp>
      <p:sp>
        <p:nvSpPr>
          <p:cNvPr id="393" name="Google Shape;393;p43"/>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888888"/>
                </a:solidFill>
                <a:latin typeface="Arial"/>
                <a:ea typeface="Arial"/>
                <a:cs typeface="Arial"/>
                <a:sym typeface="Arial"/>
              </a:rPr>
              <a:t>‹#›</a:t>
            </a:fld>
            <a:endParaRPr b="1" i="0" sz="1300" u="none" cap="none" strike="noStrike">
              <a:solidFill>
                <a:srgbClr val="888888"/>
              </a:solidFill>
              <a:latin typeface="Arial"/>
              <a:ea typeface="Arial"/>
              <a:cs typeface="Arial"/>
              <a:sym typeface="Arial"/>
            </a:endParaRPr>
          </a:p>
        </p:txBody>
      </p:sp>
      <p:sp>
        <p:nvSpPr>
          <p:cNvPr id="394" name="Google Shape;394;p43"/>
          <p:cNvSpPr/>
          <p:nvPr/>
        </p:nvSpPr>
        <p:spPr>
          <a:xfrm>
            <a:off x="7350169" y="2822044"/>
            <a:ext cx="1396800" cy="14379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1800"/>
              <a:buFont typeface="Arial"/>
              <a:buNone/>
            </a:pPr>
            <a:r>
              <a:rPr b="0" lang="en-US" sz="1800">
                <a:solidFill>
                  <a:srgbClr val="FFFFFF"/>
                </a:solidFill>
                <a:latin typeface="Arial"/>
                <a:ea typeface="Arial"/>
                <a:cs typeface="Arial"/>
                <a:sym typeface="Arial"/>
              </a:rPr>
              <a:t>Federation Broker</a:t>
            </a:r>
            <a:endParaRPr b="1" sz="1200">
              <a:solidFill>
                <a:schemeClr val="dk1"/>
              </a:solidFill>
              <a:latin typeface="Arial"/>
              <a:ea typeface="Arial"/>
              <a:cs typeface="Arial"/>
              <a:sym typeface="Arial"/>
            </a:endParaRPr>
          </a:p>
          <a:p>
            <a:pPr indent="0" lvl="0" marL="0" marR="0" rtl="0" algn="ctr">
              <a:spcBef>
                <a:spcPts val="0"/>
              </a:spcBef>
              <a:spcAft>
                <a:spcPts val="0"/>
              </a:spcAft>
              <a:buClr>
                <a:schemeClr val="dk1"/>
              </a:buClr>
              <a:buSzPts val="1800"/>
              <a:buFont typeface="Arial"/>
              <a:buNone/>
            </a:pPr>
            <a:r>
              <a:t/>
            </a:r>
            <a:endParaRPr b="0" sz="1800">
              <a:solidFill>
                <a:srgbClr val="FFFFFF"/>
              </a:solidFill>
              <a:latin typeface="Arial"/>
              <a:ea typeface="Arial"/>
              <a:cs typeface="Arial"/>
              <a:sym typeface="Arial"/>
            </a:endParaRPr>
          </a:p>
        </p:txBody>
      </p:sp>
      <p:sp>
        <p:nvSpPr>
          <p:cNvPr id="395" name="Google Shape;395;p43"/>
          <p:cNvSpPr/>
          <p:nvPr/>
        </p:nvSpPr>
        <p:spPr>
          <a:xfrm>
            <a:off x="5624171" y="4611023"/>
            <a:ext cx="1396800" cy="10521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2000"/>
              <a:buFont typeface="Arial"/>
              <a:buNone/>
            </a:pPr>
            <a:r>
              <a:rPr b="0" lang="en-US" sz="2000">
                <a:solidFill>
                  <a:srgbClr val="FFFFFF"/>
                </a:solidFill>
                <a:latin typeface="Arial"/>
                <a:ea typeface="Arial"/>
                <a:cs typeface="Arial"/>
                <a:sym typeface="Arial"/>
              </a:rPr>
              <a:t>Broker 1</a:t>
            </a:r>
            <a:endParaRPr b="0" sz="2000">
              <a:solidFill>
                <a:srgbClr val="FFFFFF"/>
              </a:solidFill>
              <a:latin typeface="Arial"/>
              <a:ea typeface="Arial"/>
              <a:cs typeface="Arial"/>
              <a:sym typeface="Arial"/>
            </a:endParaRPr>
          </a:p>
        </p:txBody>
      </p:sp>
      <p:sp>
        <p:nvSpPr>
          <p:cNvPr id="396" name="Google Shape;396;p43"/>
          <p:cNvSpPr/>
          <p:nvPr/>
        </p:nvSpPr>
        <p:spPr>
          <a:xfrm>
            <a:off x="9871456" y="4630256"/>
            <a:ext cx="1396800" cy="10521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2000"/>
              <a:buFont typeface="Arial"/>
              <a:buNone/>
            </a:pPr>
            <a:r>
              <a:rPr b="0" lang="en-US" sz="2000">
                <a:solidFill>
                  <a:srgbClr val="FFFFFF"/>
                </a:solidFill>
                <a:latin typeface="Arial"/>
                <a:ea typeface="Arial"/>
                <a:cs typeface="Arial"/>
                <a:sym typeface="Arial"/>
              </a:rPr>
              <a:t>Broker 2</a:t>
            </a:r>
            <a:endParaRPr b="0" sz="2000">
              <a:solidFill>
                <a:srgbClr val="FFFFFF"/>
              </a:solidFill>
              <a:latin typeface="Arial"/>
              <a:ea typeface="Arial"/>
              <a:cs typeface="Arial"/>
              <a:sym typeface="Arial"/>
            </a:endParaRPr>
          </a:p>
        </p:txBody>
      </p:sp>
      <p:sp>
        <p:nvSpPr>
          <p:cNvPr id="397" name="Google Shape;397;p43"/>
          <p:cNvSpPr/>
          <p:nvPr/>
        </p:nvSpPr>
        <p:spPr>
          <a:xfrm>
            <a:off x="7350169" y="1553345"/>
            <a:ext cx="1396800" cy="7767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1800"/>
              <a:buFont typeface="Arial"/>
              <a:buNone/>
            </a:pPr>
            <a:r>
              <a:rPr b="0" lang="en-US" sz="1800">
                <a:solidFill>
                  <a:srgbClr val="FFFFFF"/>
                </a:solidFill>
                <a:latin typeface="Arial"/>
                <a:ea typeface="Arial"/>
                <a:cs typeface="Arial"/>
                <a:sym typeface="Arial"/>
              </a:rPr>
              <a:t>Application</a:t>
            </a:r>
            <a:endParaRPr b="0" sz="1800">
              <a:solidFill>
                <a:srgbClr val="FFFFFF"/>
              </a:solidFill>
              <a:latin typeface="Arial"/>
              <a:ea typeface="Arial"/>
              <a:cs typeface="Arial"/>
              <a:sym typeface="Arial"/>
            </a:endParaRPr>
          </a:p>
        </p:txBody>
      </p:sp>
      <p:cxnSp>
        <p:nvCxnSpPr>
          <p:cNvPr id="398" name="Google Shape;398;p43"/>
          <p:cNvCxnSpPr>
            <a:stCxn id="397" idx="2"/>
            <a:endCxn id="394" idx="0"/>
          </p:cNvCxnSpPr>
          <p:nvPr/>
        </p:nvCxnSpPr>
        <p:spPr>
          <a:xfrm>
            <a:off x="8048569" y="2330045"/>
            <a:ext cx="0" cy="492000"/>
          </a:xfrm>
          <a:prstGeom prst="straightConnector1">
            <a:avLst/>
          </a:prstGeom>
          <a:solidFill>
            <a:srgbClr val="4F81BD"/>
          </a:solidFill>
          <a:ln cap="flat" cmpd="sng" w="25400">
            <a:solidFill>
              <a:srgbClr val="395E89"/>
            </a:solidFill>
            <a:prstDash val="solid"/>
            <a:round/>
            <a:headEnd len="sm" w="sm" type="none"/>
            <a:tailEnd len="sm" w="sm" type="none"/>
          </a:ln>
        </p:spPr>
      </p:cxnSp>
      <p:sp>
        <p:nvSpPr>
          <p:cNvPr id="399" name="Google Shape;399;p43"/>
          <p:cNvSpPr/>
          <p:nvPr/>
        </p:nvSpPr>
        <p:spPr>
          <a:xfrm>
            <a:off x="8746821" y="2822044"/>
            <a:ext cx="1271700" cy="1437900"/>
          </a:xfrm>
          <a:prstGeom prst="rect">
            <a:avLst/>
          </a:prstGeom>
          <a:solidFill>
            <a:srgbClr val="D99593"/>
          </a:solidFill>
          <a:ln cap="flat" cmpd="sng" w="25400">
            <a:solidFill>
              <a:srgbClr val="C0504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2000"/>
              <a:buFont typeface="Arial"/>
              <a:buNone/>
            </a:pPr>
            <a:r>
              <a:rPr b="0" lang="en-US" sz="2000">
                <a:solidFill>
                  <a:srgbClr val="FFFFFF"/>
                </a:solidFill>
                <a:latin typeface="Arial"/>
                <a:ea typeface="Arial"/>
                <a:cs typeface="Arial"/>
                <a:sym typeface="Arial"/>
              </a:rPr>
              <a:t>Context</a:t>
            </a:r>
            <a:endParaRPr b="0" sz="2000">
              <a:solidFill>
                <a:srgbClr val="FFFFFF"/>
              </a:solidFill>
              <a:latin typeface="Arial"/>
              <a:ea typeface="Arial"/>
              <a:cs typeface="Arial"/>
              <a:sym typeface="Arial"/>
            </a:endParaRPr>
          </a:p>
          <a:p>
            <a:pPr indent="0" lvl="0" marL="0" marR="0" rtl="0" algn="ctr">
              <a:spcBef>
                <a:spcPts val="0"/>
              </a:spcBef>
              <a:spcAft>
                <a:spcPts val="0"/>
              </a:spcAft>
              <a:buClr>
                <a:srgbClr val="FFFFFF"/>
              </a:buClr>
              <a:buSzPts val="2000"/>
              <a:buFont typeface="Arial"/>
              <a:buNone/>
            </a:pPr>
            <a:r>
              <a:rPr b="0" lang="en-US" sz="2000">
                <a:solidFill>
                  <a:srgbClr val="FFFFFF"/>
                </a:solidFill>
                <a:latin typeface="Arial"/>
                <a:ea typeface="Arial"/>
                <a:cs typeface="Arial"/>
                <a:sym typeface="Arial"/>
              </a:rPr>
              <a:t>Registry</a:t>
            </a:r>
            <a:endParaRPr b="1" sz="1200">
              <a:solidFill>
                <a:schemeClr val="dk1"/>
              </a:solidFill>
              <a:latin typeface="Arial"/>
              <a:ea typeface="Arial"/>
              <a:cs typeface="Arial"/>
              <a:sym typeface="Arial"/>
            </a:endParaRPr>
          </a:p>
          <a:p>
            <a:pPr indent="0" lvl="0" marL="0" marR="0" rtl="0" algn="ctr">
              <a:spcBef>
                <a:spcPts val="0"/>
              </a:spcBef>
              <a:spcAft>
                <a:spcPts val="0"/>
              </a:spcAft>
              <a:buClr>
                <a:schemeClr val="dk1"/>
              </a:buClr>
              <a:buSzPts val="2000"/>
              <a:buFont typeface="Arial"/>
              <a:buNone/>
            </a:pPr>
            <a:r>
              <a:t/>
            </a:r>
            <a:endParaRPr b="0" sz="2000">
              <a:solidFill>
                <a:srgbClr val="FFFFFF"/>
              </a:solidFill>
              <a:latin typeface="Arial"/>
              <a:ea typeface="Arial"/>
              <a:cs typeface="Arial"/>
              <a:sym typeface="Arial"/>
            </a:endParaRPr>
          </a:p>
        </p:txBody>
      </p:sp>
      <p:cxnSp>
        <p:nvCxnSpPr>
          <p:cNvPr id="400" name="Google Shape;400;p43"/>
          <p:cNvCxnSpPr>
            <a:stCxn id="395" idx="3"/>
            <a:endCxn id="399" idx="2"/>
          </p:cNvCxnSpPr>
          <p:nvPr/>
        </p:nvCxnSpPr>
        <p:spPr>
          <a:xfrm flipH="1" rot="10800000">
            <a:off x="7020971" y="4259873"/>
            <a:ext cx="2361600" cy="877200"/>
          </a:xfrm>
          <a:prstGeom prst="straightConnector1">
            <a:avLst/>
          </a:prstGeom>
          <a:solidFill>
            <a:srgbClr val="D99593"/>
          </a:solidFill>
          <a:ln cap="flat" cmpd="sng" w="25400">
            <a:solidFill>
              <a:srgbClr val="C0504D"/>
            </a:solidFill>
            <a:prstDash val="solid"/>
            <a:round/>
            <a:headEnd len="sm" w="sm" type="none"/>
            <a:tailEnd len="sm" w="sm" type="none"/>
          </a:ln>
        </p:spPr>
      </p:cxnSp>
      <p:cxnSp>
        <p:nvCxnSpPr>
          <p:cNvPr id="401" name="Google Shape;401;p43"/>
          <p:cNvCxnSpPr>
            <a:stCxn id="396" idx="1"/>
            <a:endCxn id="399" idx="2"/>
          </p:cNvCxnSpPr>
          <p:nvPr/>
        </p:nvCxnSpPr>
        <p:spPr>
          <a:xfrm rot="10800000">
            <a:off x="9382756" y="4259906"/>
            <a:ext cx="488700" cy="896400"/>
          </a:xfrm>
          <a:prstGeom prst="straightConnector1">
            <a:avLst/>
          </a:prstGeom>
          <a:solidFill>
            <a:srgbClr val="D99593"/>
          </a:solidFill>
          <a:ln cap="flat" cmpd="sng" w="25400">
            <a:solidFill>
              <a:srgbClr val="C0504D"/>
            </a:solidFill>
            <a:prstDash val="solid"/>
            <a:round/>
            <a:headEnd len="sm" w="sm" type="none"/>
            <a:tailEnd len="sm" w="sm" type="none"/>
          </a:ln>
        </p:spPr>
      </p:cxnSp>
      <p:cxnSp>
        <p:nvCxnSpPr>
          <p:cNvPr id="402" name="Google Shape;402;p43"/>
          <p:cNvCxnSpPr>
            <a:stCxn id="394" idx="2"/>
            <a:endCxn id="395" idx="3"/>
          </p:cNvCxnSpPr>
          <p:nvPr/>
        </p:nvCxnSpPr>
        <p:spPr>
          <a:xfrm flipH="1">
            <a:off x="7021069" y="4259944"/>
            <a:ext cx="1027500" cy="877200"/>
          </a:xfrm>
          <a:prstGeom prst="straightConnector1">
            <a:avLst/>
          </a:prstGeom>
          <a:solidFill>
            <a:srgbClr val="4F81BD"/>
          </a:solidFill>
          <a:ln cap="flat" cmpd="sng" w="25400">
            <a:solidFill>
              <a:srgbClr val="395E89"/>
            </a:solidFill>
            <a:prstDash val="solid"/>
            <a:round/>
            <a:headEnd len="sm" w="sm" type="none"/>
            <a:tailEnd len="sm" w="sm" type="none"/>
          </a:ln>
        </p:spPr>
      </p:cxnSp>
      <p:cxnSp>
        <p:nvCxnSpPr>
          <p:cNvPr id="403" name="Google Shape;403;p43"/>
          <p:cNvCxnSpPr>
            <a:stCxn id="394" idx="2"/>
            <a:endCxn id="396" idx="1"/>
          </p:cNvCxnSpPr>
          <p:nvPr/>
        </p:nvCxnSpPr>
        <p:spPr>
          <a:xfrm>
            <a:off x="8048569" y="4259944"/>
            <a:ext cx="1822800" cy="896400"/>
          </a:xfrm>
          <a:prstGeom prst="straightConnector1">
            <a:avLst/>
          </a:prstGeom>
          <a:solidFill>
            <a:srgbClr val="4F81BD"/>
          </a:solidFill>
          <a:ln cap="flat" cmpd="sng" w="25400">
            <a:solidFill>
              <a:srgbClr val="395E89"/>
            </a:solidFill>
            <a:prstDash val="solid"/>
            <a:round/>
            <a:headEnd len="sm" w="sm" type="none"/>
            <a:tailEnd len="sm" w="sm" type="none"/>
          </a:ln>
        </p:spPr>
      </p:cxnSp>
      <p:sp>
        <p:nvSpPr>
          <p:cNvPr id="404" name="Google Shape;404;p43"/>
          <p:cNvSpPr/>
          <p:nvPr/>
        </p:nvSpPr>
        <p:spPr>
          <a:xfrm>
            <a:off x="7639421" y="2433156"/>
            <a:ext cx="818100" cy="313200"/>
          </a:xfrm>
          <a:prstGeom prst="ellipse">
            <a:avLst/>
          </a:prstGeom>
          <a:solidFill>
            <a:srgbClr val="F3987D"/>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050"/>
              <a:buFont typeface="Arial"/>
              <a:buNone/>
            </a:pPr>
            <a:r>
              <a:rPr b="1" lang="en-US" sz="1050">
                <a:solidFill>
                  <a:schemeClr val="lt1"/>
                </a:solidFill>
                <a:latin typeface="Arial"/>
                <a:ea typeface="Arial"/>
                <a:cs typeface="Arial"/>
                <a:sym typeface="Arial"/>
              </a:rPr>
              <a:t>query</a:t>
            </a:r>
            <a:endParaRPr b="1" sz="1050">
              <a:solidFill>
                <a:schemeClr val="lt1"/>
              </a:solidFill>
              <a:latin typeface="Arial"/>
              <a:ea typeface="Arial"/>
              <a:cs typeface="Arial"/>
              <a:sym typeface="Arial"/>
            </a:endParaRPr>
          </a:p>
        </p:txBody>
      </p:sp>
      <p:sp>
        <p:nvSpPr>
          <p:cNvPr id="405" name="Google Shape;405;p43"/>
          <p:cNvSpPr/>
          <p:nvPr/>
        </p:nvSpPr>
        <p:spPr>
          <a:xfrm>
            <a:off x="7247615" y="4370419"/>
            <a:ext cx="818100" cy="313200"/>
          </a:xfrm>
          <a:prstGeom prst="ellipse">
            <a:avLst/>
          </a:prstGeom>
          <a:solidFill>
            <a:srgbClr val="F3987D"/>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050"/>
              <a:buFont typeface="Arial"/>
              <a:buNone/>
            </a:pPr>
            <a:r>
              <a:rPr b="1" lang="en-US" sz="1050">
                <a:solidFill>
                  <a:schemeClr val="lt1"/>
                </a:solidFill>
                <a:latin typeface="Arial"/>
                <a:ea typeface="Arial"/>
                <a:cs typeface="Arial"/>
                <a:sym typeface="Arial"/>
              </a:rPr>
              <a:t>query</a:t>
            </a:r>
            <a:endParaRPr b="1" sz="1050">
              <a:solidFill>
                <a:schemeClr val="lt1"/>
              </a:solidFill>
              <a:latin typeface="Arial"/>
              <a:ea typeface="Arial"/>
              <a:cs typeface="Arial"/>
              <a:sym typeface="Arial"/>
            </a:endParaRPr>
          </a:p>
        </p:txBody>
      </p:sp>
      <p:sp>
        <p:nvSpPr>
          <p:cNvPr id="406" name="Google Shape;406;p43"/>
          <p:cNvSpPr/>
          <p:nvPr/>
        </p:nvSpPr>
        <p:spPr>
          <a:xfrm>
            <a:off x="8735595" y="4756203"/>
            <a:ext cx="818100" cy="313200"/>
          </a:xfrm>
          <a:prstGeom prst="ellipse">
            <a:avLst/>
          </a:prstGeom>
          <a:solidFill>
            <a:srgbClr val="F3987D"/>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050"/>
              <a:buFont typeface="Arial"/>
              <a:buNone/>
            </a:pPr>
            <a:r>
              <a:rPr b="1" lang="en-US" sz="1050">
                <a:solidFill>
                  <a:schemeClr val="lt1"/>
                </a:solidFill>
                <a:latin typeface="Arial"/>
                <a:ea typeface="Arial"/>
                <a:cs typeface="Arial"/>
                <a:sym typeface="Arial"/>
              </a:rPr>
              <a:t>query</a:t>
            </a:r>
            <a:endParaRPr b="1" sz="1050">
              <a:solidFill>
                <a:schemeClr val="lt1"/>
              </a:solidFill>
              <a:latin typeface="Arial"/>
              <a:ea typeface="Arial"/>
              <a:cs typeface="Arial"/>
              <a:sym typeface="Arial"/>
            </a:endParaRPr>
          </a:p>
        </p:txBody>
      </p:sp>
      <p:sp>
        <p:nvSpPr>
          <p:cNvPr id="407" name="Google Shape;407;p43"/>
          <p:cNvSpPr/>
          <p:nvPr/>
        </p:nvSpPr>
        <p:spPr>
          <a:xfrm>
            <a:off x="8779502" y="3801107"/>
            <a:ext cx="1206300" cy="186900"/>
          </a:xfrm>
          <a:prstGeom prst="rect">
            <a:avLst/>
          </a:prstGeom>
          <a:solidFill>
            <a:srgbClr val="EEECE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900"/>
              <a:buFont typeface="Courier New"/>
              <a:buNone/>
            </a:pPr>
            <a:r>
              <a:rPr lang="en-US" sz="900">
                <a:solidFill>
                  <a:schemeClr val="dk1"/>
                </a:solidFill>
                <a:latin typeface="Roboto Mono"/>
                <a:ea typeface="Roboto Mono"/>
                <a:cs typeface="Roboto Mono"/>
                <a:sym typeface="Roboto Mono"/>
              </a:rPr>
              <a:t>"urn:vehicle1"</a:t>
            </a:r>
            <a:endParaRPr sz="900">
              <a:solidFill>
                <a:schemeClr val="dk1"/>
              </a:solidFill>
              <a:latin typeface="Roboto Mono"/>
              <a:ea typeface="Roboto Mono"/>
              <a:cs typeface="Roboto Mono"/>
              <a:sym typeface="Roboto Mono"/>
            </a:endParaRPr>
          </a:p>
        </p:txBody>
      </p:sp>
      <p:sp>
        <p:nvSpPr>
          <p:cNvPr id="408" name="Google Shape;408;p43"/>
          <p:cNvSpPr/>
          <p:nvPr/>
        </p:nvSpPr>
        <p:spPr>
          <a:xfrm>
            <a:off x="8779502" y="4016362"/>
            <a:ext cx="1206300" cy="186900"/>
          </a:xfrm>
          <a:prstGeom prst="rect">
            <a:avLst/>
          </a:prstGeom>
          <a:solidFill>
            <a:srgbClr val="EEECE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451A5"/>
              </a:buClr>
              <a:buSzPts val="900"/>
              <a:buFont typeface="Consolas"/>
              <a:buNone/>
            </a:pPr>
            <a:r>
              <a:rPr lang="en-US" sz="900">
                <a:solidFill>
                  <a:srgbClr val="0451A5"/>
                </a:solidFill>
                <a:latin typeface="Roboto Mono"/>
                <a:ea typeface="Roboto Mono"/>
                <a:cs typeface="Roboto Mono"/>
                <a:sym typeface="Roboto Mono"/>
              </a:rPr>
              <a:t>"</a:t>
            </a:r>
            <a:r>
              <a:rPr lang="en-US" sz="900">
                <a:solidFill>
                  <a:schemeClr val="dk1"/>
                </a:solidFill>
                <a:latin typeface="Roboto Mono"/>
                <a:ea typeface="Roboto Mono"/>
                <a:cs typeface="Roboto Mono"/>
                <a:sym typeface="Roboto Mono"/>
              </a:rPr>
              <a:t>urn:vehicle2"</a:t>
            </a:r>
            <a:endParaRPr sz="900">
              <a:solidFill>
                <a:schemeClr val="dk1"/>
              </a:solidFill>
              <a:latin typeface="Roboto Mono"/>
              <a:ea typeface="Roboto Mono"/>
              <a:cs typeface="Roboto Mono"/>
              <a:sym typeface="Roboto Mono"/>
            </a:endParaRPr>
          </a:p>
        </p:txBody>
      </p:sp>
      <p:sp>
        <p:nvSpPr>
          <p:cNvPr id="409" name="Google Shape;409;p43"/>
          <p:cNvSpPr/>
          <p:nvPr/>
        </p:nvSpPr>
        <p:spPr>
          <a:xfrm>
            <a:off x="342425" y="2669975"/>
            <a:ext cx="4839300" cy="35979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a:t>
            </a:r>
            <a:endParaRPr sz="1200">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endParaRPr sz="1200">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"id": "ncc:1701-D",</a:t>
            </a:r>
            <a:endParaRPr sz="1200">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"type": "Vehicle",</a:t>
            </a:r>
            <a:endParaRPr sz="1200">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"class": {</a:t>
            </a:r>
            <a:endParaRPr sz="1200">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"type": "Property",</a:t>
            </a:r>
            <a:endParaRPr sz="1200">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"value": "Galaxy class"</a:t>
            </a:r>
            <a:endParaRPr sz="1200">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endParaRPr sz="1200">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"bearing": {</a:t>
            </a:r>
            <a:endParaRPr sz="1200">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"type": "Property",</a:t>
            </a:r>
            <a:endParaRPr sz="1200">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"value": "14 mark 68"</a:t>
            </a:r>
            <a:endParaRPr sz="1200">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endParaRPr sz="1200">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"speed": {</a:t>
            </a:r>
            <a:endParaRPr sz="1200">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"type": "Property",</a:t>
            </a:r>
            <a:endParaRPr sz="1200">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"value": 9.9,</a:t>
            </a:r>
            <a:endParaRPr sz="1200">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"unitCode": "WARP"</a:t>
            </a:r>
            <a:endParaRPr sz="1200">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endParaRPr sz="1200">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endParaRPr sz="1200">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a:t>
            </a:r>
            <a:endParaRPr sz="1200">
              <a:latin typeface="Roboto Mono"/>
              <a:ea typeface="Roboto Mono"/>
              <a:cs typeface="Roboto Mono"/>
              <a:sym typeface="Roboto Mono"/>
            </a:endParaRPr>
          </a:p>
        </p:txBody>
      </p:sp>
      <p:sp>
        <p:nvSpPr>
          <p:cNvPr id="410" name="Google Shape;410;p43"/>
          <p:cNvSpPr/>
          <p:nvPr/>
        </p:nvSpPr>
        <p:spPr>
          <a:xfrm>
            <a:off x="342425" y="1480000"/>
            <a:ext cx="6277500" cy="9234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curl -</a:t>
            </a:r>
            <a:r>
              <a:rPr lang="en-US" sz="1200">
                <a:solidFill>
                  <a:schemeClr val="dk1"/>
                </a:solidFill>
                <a:latin typeface="Roboto Mono"/>
                <a:ea typeface="Roboto Mono"/>
                <a:cs typeface="Roboto Mono"/>
                <a:sym typeface="Roboto Mono"/>
              </a:rPr>
              <a:t>iX GET</a:t>
            </a:r>
            <a:r>
              <a:rPr lang="en-US" sz="1200">
                <a:solidFill>
                  <a:schemeClr val="dk1"/>
                </a:solidFill>
                <a:latin typeface="Roboto Mono"/>
                <a:ea typeface="Roboto Mono"/>
                <a:cs typeface="Roboto Mono"/>
                <a:sym typeface="Roboto Mono"/>
              </a:rPr>
              <a:t> \ </a:t>
            </a:r>
            <a:endParaRPr sz="1200">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r>
              <a:rPr lang="en-US" sz="1200">
                <a:solidFill>
                  <a:schemeClr val="dk1"/>
                </a:solidFill>
                <a:latin typeface="Roboto Mono"/>
                <a:ea typeface="Roboto Mono"/>
                <a:cs typeface="Roboto Mono"/>
                <a:sym typeface="Roboto Mono"/>
              </a:rPr>
              <a:t>'</a:t>
            </a:r>
            <a:r>
              <a:rPr lang="en-US" sz="1200">
                <a:solidFill>
                  <a:schemeClr val="dk1"/>
                </a:solidFill>
                <a:latin typeface="Roboto Mono"/>
                <a:ea typeface="Roboto Mono"/>
                <a:cs typeface="Roboto Mono"/>
                <a:sym typeface="Roboto Mono"/>
              </a:rPr>
              <a:t>...</a:t>
            </a:r>
            <a:r>
              <a:rPr lang="en-US" sz="1200">
                <a:solidFill>
                  <a:schemeClr val="dk1"/>
                </a:solidFill>
                <a:latin typeface="Roboto Mono"/>
                <a:ea typeface="Roboto Mono"/>
                <a:cs typeface="Roboto Mono"/>
                <a:sym typeface="Roboto Mono"/>
              </a:rPr>
              <a:t>/ngsi-ld/v1/entities?type=Vehicle' \</a:t>
            </a:r>
            <a:endParaRPr sz="1200">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--header 'Accept: application/json'</a:t>
            </a:r>
            <a:endParaRPr sz="1200">
              <a:latin typeface="Roboto Mono"/>
              <a:ea typeface="Roboto Mono"/>
              <a:cs typeface="Roboto Mono"/>
              <a:sym typeface="Roboto Mono"/>
            </a:endParaRPr>
          </a:p>
        </p:txBody>
      </p:sp>
      <p:sp>
        <p:nvSpPr>
          <p:cNvPr id="411" name="Google Shape;411;p43"/>
          <p:cNvSpPr/>
          <p:nvPr/>
        </p:nvSpPr>
        <p:spPr>
          <a:xfrm>
            <a:off x="5783940" y="5287140"/>
            <a:ext cx="1077000" cy="333000"/>
          </a:xfrm>
          <a:prstGeom prst="rect">
            <a:avLst/>
          </a:prstGeom>
          <a:solidFill>
            <a:srgbClr val="EEEC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Roboto Mono"/>
                <a:ea typeface="Roboto Mono"/>
                <a:cs typeface="Roboto Mono"/>
                <a:sym typeface="Roboto Mono"/>
              </a:rPr>
              <a:t>"ncc:1701-D"</a:t>
            </a:r>
            <a:br>
              <a:rPr lang="en-US" sz="900">
                <a:solidFill>
                  <a:schemeClr val="dk1"/>
                </a:solidFill>
                <a:latin typeface="Roboto Mono"/>
                <a:ea typeface="Roboto Mono"/>
                <a:cs typeface="Roboto Mono"/>
                <a:sym typeface="Roboto Mono"/>
              </a:rPr>
            </a:br>
            <a:r>
              <a:rPr lang="en-US" sz="900">
                <a:solidFill>
                  <a:schemeClr val="dk1"/>
                </a:solidFill>
                <a:latin typeface="Roboto Mono"/>
                <a:ea typeface="Roboto Mono"/>
                <a:cs typeface="Roboto Mono"/>
                <a:sym typeface="Roboto Mono"/>
              </a:rPr>
              <a:t>"speed"</a:t>
            </a:r>
            <a:endParaRPr sz="900">
              <a:solidFill>
                <a:schemeClr val="dk1"/>
              </a:solidFill>
              <a:latin typeface="Roboto Mono"/>
              <a:ea typeface="Roboto Mono"/>
              <a:cs typeface="Roboto Mono"/>
              <a:sym typeface="Roboto Mono"/>
            </a:endParaRPr>
          </a:p>
        </p:txBody>
      </p:sp>
      <p:sp>
        <p:nvSpPr>
          <p:cNvPr id="412" name="Google Shape;412;p43"/>
          <p:cNvSpPr/>
          <p:nvPr/>
        </p:nvSpPr>
        <p:spPr>
          <a:xfrm>
            <a:off x="7509937" y="3864648"/>
            <a:ext cx="1077000" cy="333000"/>
          </a:xfrm>
          <a:prstGeom prst="rect">
            <a:avLst/>
          </a:prstGeom>
          <a:solidFill>
            <a:srgbClr val="EEEC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Roboto Mono"/>
                <a:ea typeface="Roboto Mono"/>
                <a:cs typeface="Roboto Mono"/>
                <a:sym typeface="Roboto Mono"/>
              </a:rPr>
              <a:t>"ncc:1701-D"</a:t>
            </a:r>
            <a:br>
              <a:rPr lang="en-US" sz="900">
                <a:solidFill>
                  <a:schemeClr val="dk1"/>
                </a:solidFill>
                <a:latin typeface="Roboto Mono"/>
                <a:ea typeface="Roboto Mono"/>
                <a:cs typeface="Roboto Mono"/>
                <a:sym typeface="Roboto Mono"/>
              </a:rPr>
            </a:br>
            <a:r>
              <a:rPr lang="en-US" sz="900">
                <a:solidFill>
                  <a:schemeClr val="dk1"/>
                </a:solidFill>
                <a:latin typeface="Roboto Mono"/>
                <a:ea typeface="Roboto Mono"/>
                <a:cs typeface="Roboto Mono"/>
                <a:sym typeface="Roboto Mono"/>
              </a:rPr>
              <a:t>"class"</a:t>
            </a:r>
            <a:endParaRPr sz="900">
              <a:solidFill>
                <a:schemeClr val="dk1"/>
              </a:solidFill>
              <a:latin typeface="Roboto Mono"/>
              <a:ea typeface="Roboto Mono"/>
              <a:cs typeface="Roboto Mono"/>
              <a:sym typeface="Roboto Mono"/>
            </a:endParaRPr>
          </a:p>
        </p:txBody>
      </p:sp>
      <p:sp>
        <p:nvSpPr>
          <p:cNvPr id="413" name="Google Shape;413;p43"/>
          <p:cNvSpPr/>
          <p:nvPr/>
        </p:nvSpPr>
        <p:spPr>
          <a:xfrm>
            <a:off x="10031225" y="5330238"/>
            <a:ext cx="1077000" cy="333000"/>
          </a:xfrm>
          <a:prstGeom prst="rect">
            <a:avLst/>
          </a:prstGeom>
          <a:solidFill>
            <a:srgbClr val="EEEC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Roboto Mono"/>
                <a:ea typeface="Roboto Mono"/>
                <a:cs typeface="Roboto Mono"/>
                <a:sym typeface="Roboto Mono"/>
              </a:rPr>
              <a:t>"ncc:1701-D"</a:t>
            </a:r>
            <a:br>
              <a:rPr lang="en-US" sz="900">
                <a:solidFill>
                  <a:schemeClr val="dk1"/>
                </a:solidFill>
                <a:latin typeface="Roboto Mono"/>
                <a:ea typeface="Roboto Mono"/>
                <a:cs typeface="Roboto Mono"/>
                <a:sym typeface="Roboto Mono"/>
              </a:rPr>
            </a:br>
            <a:r>
              <a:rPr lang="en-US" sz="900">
                <a:solidFill>
                  <a:schemeClr val="dk1"/>
                </a:solidFill>
                <a:latin typeface="Roboto Mono"/>
                <a:ea typeface="Roboto Mono"/>
                <a:cs typeface="Roboto Mono"/>
                <a:sym typeface="Roboto Mono"/>
              </a:rPr>
              <a:t>"</a:t>
            </a:r>
            <a:r>
              <a:rPr lang="en-US" sz="900">
                <a:solidFill>
                  <a:schemeClr val="dk1"/>
                </a:solidFill>
                <a:latin typeface="Roboto Mono"/>
                <a:ea typeface="Roboto Mono"/>
                <a:cs typeface="Roboto Mono"/>
                <a:sym typeface="Roboto Mono"/>
              </a:rPr>
              <a:t>bearing</a:t>
            </a:r>
            <a:r>
              <a:rPr lang="en-US" sz="900">
                <a:solidFill>
                  <a:schemeClr val="dk1"/>
                </a:solidFill>
                <a:latin typeface="Roboto Mono"/>
                <a:ea typeface="Roboto Mono"/>
                <a:cs typeface="Roboto Mono"/>
                <a:sym typeface="Roboto Mono"/>
              </a:rPr>
              <a:t>"</a:t>
            </a:r>
            <a:endParaRPr sz="900">
              <a:solidFill>
                <a:schemeClr val="dk1"/>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5"/>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406"/>
                                        </p:tgtEl>
                                        <p:attrNameLst>
                                          <p:attrName>style.visibility</p:attrName>
                                        </p:attrNameLst>
                                      </p:cBhvr>
                                      <p:to>
                                        <p:strVal val="visible"/>
                                      </p:to>
                                    </p:set>
                                  </p:childTnLst>
                                </p:cTn>
                              </p:par>
                            </p:childTnLst>
                          </p:cTn>
                        </p:par>
                        <p:par>
                          <p:cTn fill="hold">
                            <p:stCondLst>
                              <p:cond delay="1"/>
                            </p:stCondLst>
                            <p:childTnLst>
                              <p:par>
                                <p:cTn fill="hold" nodeType="afterEffect" presetClass="exit" presetID="1" presetSubtype="0">
                                  <p:stCondLst>
                                    <p:cond delay="0"/>
                                  </p:stCondLst>
                                  <p:childTnLst>
                                    <p:set>
                                      <p:cBhvr>
                                        <p:cTn dur="1" fill="hold">
                                          <p:stCondLst>
                                            <p:cond delay="1"/>
                                          </p:stCondLst>
                                        </p:cTn>
                                        <p:tgtEl>
                                          <p:spTgt spid="405"/>
                                        </p:tgtEl>
                                        <p:attrNameLst>
                                          <p:attrName>style.visibility</p:attrName>
                                        </p:attrNameLst>
                                      </p:cBhvr>
                                      <p:to>
                                        <p:strVal val="hidden"/>
                                      </p:to>
                                    </p:set>
                                  </p:childTnLst>
                                </p:cTn>
                              </p:par>
                            </p:childTnLst>
                          </p:cTn>
                        </p:par>
                        <p:par>
                          <p:cTn fill="hold">
                            <p:stCondLst>
                              <p:cond delay="2"/>
                            </p:stCondLst>
                            <p:childTnLst>
                              <p:par>
                                <p:cTn fill="hold" nodeType="afterEffect" presetClass="exit" presetID="1" presetSubtype="0">
                                  <p:stCondLst>
                                    <p:cond delay="2000"/>
                                  </p:stCondLst>
                                  <p:childTnLst>
                                    <p:set>
                                      <p:cBhvr>
                                        <p:cTn dur="1" fill="hold">
                                          <p:stCondLst>
                                            <p:cond delay="1"/>
                                          </p:stCondLst>
                                        </p:cTn>
                                        <p:tgtEl>
                                          <p:spTgt spid="406"/>
                                        </p:tgtEl>
                                        <p:attrNameLst>
                                          <p:attrName>style.visibility</p:attrName>
                                        </p:attrNameLst>
                                      </p:cBhvr>
                                      <p:to>
                                        <p:strVal val="hidden"/>
                                      </p:to>
                                    </p:set>
                                  </p:childTnLst>
                                </p:cTn>
                              </p:par>
                            </p:childTnLst>
                          </p:cTn>
                        </p:par>
                        <p:par>
                          <p:cTn fill="hold">
                            <p:stCondLst>
                              <p:cond delay="3"/>
                            </p:stCondLst>
                            <p:childTnLst>
                              <p:par>
                                <p:cTn fill="hold" nodeType="afterEffect" presetClass="exit" presetID="1" presetSubtype="0">
                                  <p:stCondLst>
                                    <p:cond delay="0"/>
                                  </p:stCondLst>
                                  <p:childTnLst>
                                    <p:set>
                                      <p:cBhvr>
                                        <p:cTn dur="1" fill="hold">
                                          <p:stCondLst>
                                            <p:cond delay="1"/>
                                          </p:stCondLst>
                                        </p:cTn>
                                        <p:tgtEl>
                                          <p:spTgt spid="404"/>
                                        </p:tgtEl>
                                        <p:attrNameLst>
                                          <p:attrName>style.visibility</p:attrName>
                                        </p:attrNameLst>
                                      </p:cBhvr>
                                      <p:to>
                                        <p:strVal val="hidden"/>
                                      </p:to>
                                    </p:set>
                                  </p:childTnLst>
                                </p:cTn>
                              </p:par>
                            </p:childTnLst>
                          </p:cTn>
                        </p:par>
                        <p:par>
                          <p:cTn fill="hold">
                            <p:stCondLst>
                              <p:cond delay="4"/>
                            </p:stCondLst>
                            <p:childTnLst>
                              <p:par>
                                <p:cTn fill="hold" nodeType="afterEffect" presetClass="entr" presetID="1" presetSubtype="0">
                                  <p:stCondLst>
                                    <p:cond delay="500"/>
                                  </p:stCondLst>
                                  <p:childTnLst>
                                    <p:set>
                                      <p:cBhvr>
                                        <p:cTn dur="1" fill="hold">
                                          <p:stCondLst>
                                            <p:cond delay="0"/>
                                          </p:stCondLst>
                                        </p:cTn>
                                        <p:tgtEl>
                                          <p:spTgt spid="4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4"/>
          <p:cNvSpPr txBox="1"/>
          <p:nvPr>
            <p:ph type="title"/>
          </p:nvPr>
        </p:nvSpPr>
        <p:spPr>
          <a:xfrm>
            <a:off x="564897" y="287340"/>
            <a:ext cx="10492800" cy="1006200"/>
          </a:xfrm>
          <a:prstGeom prst="rect">
            <a:avLst/>
          </a:prstGeom>
          <a:noFill/>
          <a:ln>
            <a:noFill/>
          </a:ln>
        </p:spPr>
        <p:txBody>
          <a:bodyPr anchorCtr="0" anchor="ctr" bIns="68550" lIns="137150" spcFirstLastPara="1" rIns="137150" wrap="square" tIns="68550">
            <a:noAutofit/>
          </a:bodyPr>
          <a:lstStyle/>
          <a:p>
            <a:pPr indent="0" lvl="0" marL="0" rtl="0" algn="l">
              <a:lnSpc>
                <a:spcPct val="90000"/>
              </a:lnSpc>
              <a:spcBef>
                <a:spcPts val="0"/>
              </a:spcBef>
              <a:spcAft>
                <a:spcPts val="0"/>
              </a:spcAft>
              <a:buNone/>
            </a:pPr>
            <a:r>
              <a:rPr lang="en-US" sz="3200">
                <a:solidFill>
                  <a:schemeClr val="dk2"/>
                </a:solidFill>
                <a:latin typeface="Arial"/>
                <a:ea typeface="Arial"/>
                <a:cs typeface="Arial"/>
                <a:sym typeface="Arial"/>
              </a:rPr>
              <a:t>Federation and Single Request for </a:t>
            </a:r>
            <a:r>
              <a:rPr b="1" lang="en-US" sz="3200" u="sng">
                <a:solidFill>
                  <a:schemeClr val="dk2"/>
                </a:solidFill>
              </a:rPr>
              <a:t>the same</a:t>
            </a:r>
            <a:r>
              <a:rPr lang="en-US" sz="3200">
                <a:solidFill>
                  <a:schemeClr val="dk2"/>
                </a:solidFill>
                <a:latin typeface="Arial"/>
                <a:ea typeface="Arial"/>
                <a:cs typeface="Arial"/>
                <a:sym typeface="Arial"/>
              </a:rPr>
              <a:t> Entity (3)</a:t>
            </a:r>
            <a:endParaRPr sz="3200">
              <a:solidFill>
                <a:schemeClr val="dk2"/>
              </a:solidFill>
              <a:latin typeface="Arial"/>
              <a:ea typeface="Arial"/>
              <a:cs typeface="Arial"/>
              <a:sym typeface="Arial"/>
            </a:endParaRPr>
          </a:p>
        </p:txBody>
      </p:sp>
      <p:sp>
        <p:nvSpPr>
          <p:cNvPr id="419" name="Google Shape;419;p44"/>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888888"/>
                </a:solidFill>
                <a:latin typeface="Arial"/>
                <a:ea typeface="Arial"/>
                <a:cs typeface="Arial"/>
                <a:sym typeface="Arial"/>
              </a:rPr>
              <a:t>‹#›</a:t>
            </a:fld>
            <a:endParaRPr b="1" i="0" sz="1300" u="none" cap="none" strike="noStrike">
              <a:solidFill>
                <a:srgbClr val="888888"/>
              </a:solidFill>
              <a:latin typeface="Arial"/>
              <a:ea typeface="Arial"/>
              <a:cs typeface="Arial"/>
              <a:sym typeface="Arial"/>
            </a:endParaRPr>
          </a:p>
        </p:txBody>
      </p:sp>
      <p:sp>
        <p:nvSpPr>
          <p:cNvPr id="420" name="Google Shape;420;p44"/>
          <p:cNvSpPr/>
          <p:nvPr/>
        </p:nvSpPr>
        <p:spPr>
          <a:xfrm>
            <a:off x="7350169" y="2822044"/>
            <a:ext cx="1396800" cy="14379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1800"/>
              <a:buFont typeface="Arial"/>
              <a:buNone/>
            </a:pPr>
            <a:r>
              <a:rPr b="0" lang="en-US" sz="1800">
                <a:solidFill>
                  <a:srgbClr val="FFFFFF"/>
                </a:solidFill>
                <a:latin typeface="Arial"/>
                <a:ea typeface="Arial"/>
                <a:cs typeface="Arial"/>
                <a:sym typeface="Arial"/>
              </a:rPr>
              <a:t>Federation Broker</a:t>
            </a:r>
            <a:endParaRPr b="1" sz="1200">
              <a:solidFill>
                <a:schemeClr val="dk1"/>
              </a:solidFill>
              <a:latin typeface="Arial"/>
              <a:ea typeface="Arial"/>
              <a:cs typeface="Arial"/>
              <a:sym typeface="Arial"/>
            </a:endParaRPr>
          </a:p>
          <a:p>
            <a:pPr indent="0" lvl="0" marL="0" marR="0" rtl="0" algn="ctr">
              <a:spcBef>
                <a:spcPts val="0"/>
              </a:spcBef>
              <a:spcAft>
                <a:spcPts val="0"/>
              </a:spcAft>
              <a:buClr>
                <a:schemeClr val="dk1"/>
              </a:buClr>
              <a:buSzPts val="1800"/>
              <a:buFont typeface="Arial"/>
              <a:buNone/>
            </a:pPr>
            <a:r>
              <a:t/>
            </a:r>
            <a:endParaRPr b="0" sz="1800">
              <a:solidFill>
                <a:srgbClr val="FFFFFF"/>
              </a:solidFill>
              <a:latin typeface="Arial"/>
              <a:ea typeface="Arial"/>
              <a:cs typeface="Arial"/>
              <a:sym typeface="Arial"/>
            </a:endParaRPr>
          </a:p>
        </p:txBody>
      </p:sp>
      <p:sp>
        <p:nvSpPr>
          <p:cNvPr id="421" name="Google Shape;421;p44"/>
          <p:cNvSpPr/>
          <p:nvPr/>
        </p:nvSpPr>
        <p:spPr>
          <a:xfrm>
            <a:off x="5624171" y="4611023"/>
            <a:ext cx="1396800" cy="10521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2000"/>
              <a:buFont typeface="Arial"/>
              <a:buNone/>
            </a:pPr>
            <a:r>
              <a:rPr b="0" lang="en-US" sz="2000">
                <a:solidFill>
                  <a:srgbClr val="FFFFFF"/>
                </a:solidFill>
                <a:latin typeface="Arial"/>
                <a:ea typeface="Arial"/>
                <a:cs typeface="Arial"/>
                <a:sym typeface="Arial"/>
              </a:rPr>
              <a:t>Broker 1</a:t>
            </a:r>
            <a:endParaRPr b="0" sz="2000">
              <a:solidFill>
                <a:srgbClr val="FFFFFF"/>
              </a:solidFill>
              <a:latin typeface="Arial"/>
              <a:ea typeface="Arial"/>
              <a:cs typeface="Arial"/>
              <a:sym typeface="Arial"/>
            </a:endParaRPr>
          </a:p>
        </p:txBody>
      </p:sp>
      <p:sp>
        <p:nvSpPr>
          <p:cNvPr id="422" name="Google Shape;422;p44"/>
          <p:cNvSpPr/>
          <p:nvPr/>
        </p:nvSpPr>
        <p:spPr>
          <a:xfrm>
            <a:off x="9871456" y="4630256"/>
            <a:ext cx="1396800" cy="10521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2000"/>
              <a:buFont typeface="Arial"/>
              <a:buNone/>
            </a:pPr>
            <a:r>
              <a:rPr b="0" lang="en-US" sz="2000">
                <a:solidFill>
                  <a:srgbClr val="FFFFFF"/>
                </a:solidFill>
                <a:latin typeface="Arial"/>
                <a:ea typeface="Arial"/>
                <a:cs typeface="Arial"/>
                <a:sym typeface="Arial"/>
              </a:rPr>
              <a:t>Broker 2</a:t>
            </a:r>
            <a:endParaRPr b="0" sz="2000">
              <a:solidFill>
                <a:srgbClr val="FFFFFF"/>
              </a:solidFill>
              <a:latin typeface="Arial"/>
              <a:ea typeface="Arial"/>
              <a:cs typeface="Arial"/>
              <a:sym typeface="Arial"/>
            </a:endParaRPr>
          </a:p>
        </p:txBody>
      </p:sp>
      <p:sp>
        <p:nvSpPr>
          <p:cNvPr id="423" name="Google Shape;423;p44"/>
          <p:cNvSpPr/>
          <p:nvPr/>
        </p:nvSpPr>
        <p:spPr>
          <a:xfrm>
            <a:off x="7350169" y="1553345"/>
            <a:ext cx="1396800" cy="7767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1800"/>
              <a:buFont typeface="Arial"/>
              <a:buNone/>
            </a:pPr>
            <a:r>
              <a:rPr b="0" lang="en-US" sz="1800">
                <a:solidFill>
                  <a:srgbClr val="FFFFFF"/>
                </a:solidFill>
                <a:latin typeface="Arial"/>
                <a:ea typeface="Arial"/>
                <a:cs typeface="Arial"/>
                <a:sym typeface="Arial"/>
              </a:rPr>
              <a:t>Application</a:t>
            </a:r>
            <a:endParaRPr b="0" sz="1800">
              <a:solidFill>
                <a:srgbClr val="FFFFFF"/>
              </a:solidFill>
              <a:latin typeface="Arial"/>
              <a:ea typeface="Arial"/>
              <a:cs typeface="Arial"/>
              <a:sym typeface="Arial"/>
            </a:endParaRPr>
          </a:p>
        </p:txBody>
      </p:sp>
      <p:cxnSp>
        <p:nvCxnSpPr>
          <p:cNvPr id="424" name="Google Shape;424;p44"/>
          <p:cNvCxnSpPr>
            <a:stCxn id="423" idx="2"/>
            <a:endCxn id="420" idx="0"/>
          </p:cNvCxnSpPr>
          <p:nvPr/>
        </p:nvCxnSpPr>
        <p:spPr>
          <a:xfrm>
            <a:off x="8048569" y="2330045"/>
            <a:ext cx="0" cy="492000"/>
          </a:xfrm>
          <a:prstGeom prst="straightConnector1">
            <a:avLst/>
          </a:prstGeom>
          <a:solidFill>
            <a:srgbClr val="4F81BD"/>
          </a:solidFill>
          <a:ln cap="flat" cmpd="sng" w="25400">
            <a:solidFill>
              <a:srgbClr val="395E89"/>
            </a:solidFill>
            <a:prstDash val="solid"/>
            <a:round/>
            <a:headEnd len="sm" w="sm" type="none"/>
            <a:tailEnd len="sm" w="sm" type="none"/>
          </a:ln>
        </p:spPr>
      </p:cxnSp>
      <p:sp>
        <p:nvSpPr>
          <p:cNvPr id="425" name="Google Shape;425;p44"/>
          <p:cNvSpPr/>
          <p:nvPr/>
        </p:nvSpPr>
        <p:spPr>
          <a:xfrm>
            <a:off x="8746821" y="2822044"/>
            <a:ext cx="1271700" cy="1437900"/>
          </a:xfrm>
          <a:prstGeom prst="rect">
            <a:avLst/>
          </a:prstGeom>
          <a:solidFill>
            <a:srgbClr val="D99593"/>
          </a:solidFill>
          <a:ln cap="flat" cmpd="sng" w="25400">
            <a:solidFill>
              <a:srgbClr val="C0504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2000"/>
              <a:buFont typeface="Arial"/>
              <a:buNone/>
            </a:pPr>
            <a:r>
              <a:rPr b="0" lang="en-US" sz="2000">
                <a:solidFill>
                  <a:srgbClr val="FFFFFF"/>
                </a:solidFill>
                <a:latin typeface="Arial"/>
                <a:ea typeface="Arial"/>
                <a:cs typeface="Arial"/>
                <a:sym typeface="Arial"/>
              </a:rPr>
              <a:t>Context</a:t>
            </a:r>
            <a:endParaRPr b="0" sz="2000">
              <a:solidFill>
                <a:srgbClr val="FFFFFF"/>
              </a:solidFill>
              <a:latin typeface="Arial"/>
              <a:ea typeface="Arial"/>
              <a:cs typeface="Arial"/>
              <a:sym typeface="Arial"/>
            </a:endParaRPr>
          </a:p>
          <a:p>
            <a:pPr indent="0" lvl="0" marL="0" marR="0" rtl="0" algn="ctr">
              <a:spcBef>
                <a:spcPts val="0"/>
              </a:spcBef>
              <a:spcAft>
                <a:spcPts val="0"/>
              </a:spcAft>
              <a:buClr>
                <a:srgbClr val="FFFFFF"/>
              </a:buClr>
              <a:buSzPts val="2000"/>
              <a:buFont typeface="Arial"/>
              <a:buNone/>
            </a:pPr>
            <a:r>
              <a:rPr b="0" lang="en-US" sz="2000">
                <a:solidFill>
                  <a:srgbClr val="FFFFFF"/>
                </a:solidFill>
                <a:latin typeface="Arial"/>
                <a:ea typeface="Arial"/>
                <a:cs typeface="Arial"/>
                <a:sym typeface="Arial"/>
              </a:rPr>
              <a:t>Registry</a:t>
            </a:r>
            <a:endParaRPr b="1" sz="1200">
              <a:solidFill>
                <a:schemeClr val="dk1"/>
              </a:solidFill>
              <a:latin typeface="Arial"/>
              <a:ea typeface="Arial"/>
              <a:cs typeface="Arial"/>
              <a:sym typeface="Arial"/>
            </a:endParaRPr>
          </a:p>
          <a:p>
            <a:pPr indent="0" lvl="0" marL="0" marR="0" rtl="0" algn="ctr">
              <a:spcBef>
                <a:spcPts val="0"/>
              </a:spcBef>
              <a:spcAft>
                <a:spcPts val="0"/>
              </a:spcAft>
              <a:buClr>
                <a:schemeClr val="dk1"/>
              </a:buClr>
              <a:buSzPts val="2000"/>
              <a:buFont typeface="Arial"/>
              <a:buNone/>
            </a:pPr>
            <a:r>
              <a:t/>
            </a:r>
            <a:endParaRPr b="0" sz="2000">
              <a:solidFill>
                <a:srgbClr val="FFFFFF"/>
              </a:solidFill>
              <a:latin typeface="Arial"/>
              <a:ea typeface="Arial"/>
              <a:cs typeface="Arial"/>
              <a:sym typeface="Arial"/>
            </a:endParaRPr>
          </a:p>
        </p:txBody>
      </p:sp>
      <p:cxnSp>
        <p:nvCxnSpPr>
          <p:cNvPr id="426" name="Google Shape;426;p44"/>
          <p:cNvCxnSpPr>
            <a:stCxn id="421" idx="3"/>
            <a:endCxn id="425" idx="2"/>
          </p:cNvCxnSpPr>
          <p:nvPr/>
        </p:nvCxnSpPr>
        <p:spPr>
          <a:xfrm flipH="1" rot="10800000">
            <a:off x="7020971" y="4259873"/>
            <a:ext cx="2361600" cy="877200"/>
          </a:xfrm>
          <a:prstGeom prst="straightConnector1">
            <a:avLst/>
          </a:prstGeom>
          <a:solidFill>
            <a:srgbClr val="D99593"/>
          </a:solidFill>
          <a:ln cap="flat" cmpd="sng" w="25400">
            <a:solidFill>
              <a:srgbClr val="C0504D"/>
            </a:solidFill>
            <a:prstDash val="solid"/>
            <a:round/>
            <a:headEnd len="sm" w="sm" type="none"/>
            <a:tailEnd len="sm" w="sm" type="none"/>
          </a:ln>
        </p:spPr>
      </p:cxnSp>
      <p:cxnSp>
        <p:nvCxnSpPr>
          <p:cNvPr id="427" name="Google Shape;427;p44"/>
          <p:cNvCxnSpPr>
            <a:stCxn id="422" idx="1"/>
            <a:endCxn id="425" idx="2"/>
          </p:cNvCxnSpPr>
          <p:nvPr/>
        </p:nvCxnSpPr>
        <p:spPr>
          <a:xfrm rot="10800000">
            <a:off x="9382756" y="4259906"/>
            <a:ext cx="488700" cy="896400"/>
          </a:xfrm>
          <a:prstGeom prst="straightConnector1">
            <a:avLst/>
          </a:prstGeom>
          <a:solidFill>
            <a:srgbClr val="D99593"/>
          </a:solidFill>
          <a:ln cap="flat" cmpd="sng" w="25400">
            <a:solidFill>
              <a:srgbClr val="C0504D"/>
            </a:solidFill>
            <a:prstDash val="solid"/>
            <a:round/>
            <a:headEnd len="sm" w="sm" type="none"/>
            <a:tailEnd len="sm" w="sm" type="none"/>
          </a:ln>
        </p:spPr>
      </p:cxnSp>
      <p:cxnSp>
        <p:nvCxnSpPr>
          <p:cNvPr id="428" name="Google Shape;428;p44"/>
          <p:cNvCxnSpPr>
            <a:stCxn id="420" idx="2"/>
            <a:endCxn id="421" idx="3"/>
          </p:cNvCxnSpPr>
          <p:nvPr/>
        </p:nvCxnSpPr>
        <p:spPr>
          <a:xfrm flipH="1">
            <a:off x="7021069" y="4259944"/>
            <a:ext cx="1027500" cy="877200"/>
          </a:xfrm>
          <a:prstGeom prst="straightConnector1">
            <a:avLst/>
          </a:prstGeom>
          <a:solidFill>
            <a:srgbClr val="4F81BD"/>
          </a:solidFill>
          <a:ln cap="flat" cmpd="sng" w="25400">
            <a:solidFill>
              <a:srgbClr val="395E89"/>
            </a:solidFill>
            <a:prstDash val="solid"/>
            <a:round/>
            <a:headEnd len="sm" w="sm" type="none"/>
            <a:tailEnd len="sm" w="sm" type="none"/>
          </a:ln>
        </p:spPr>
      </p:cxnSp>
      <p:cxnSp>
        <p:nvCxnSpPr>
          <p:cNvPr id="429" name="Google Shape;429;p44"/>
          <p:cNvCxnSpPr>
            <a:stCxn id="420" idx="2"/>
            <a:endCxn id="422" idx="1"/>
          </p:cNvCxnSpPr>
          <p:nvPr/>
        </p:nvCxnSpPr>
        <p:spPr>
          <a:xfrm>
            <a:off x="8048569" y="4259944"/>
            <a:ext cx="1822800" cy="896400"/>
          </a:xfrm>
          <a:prstGeom prst="straightConnector1">
            <a:avLst/>
          </a:prstGeom>
          <a:solidFill>
            <a:srgbClr val="4F81BD"/>
          </a:solidFill>
          <a:ln cap="flat" cmpd="sng" w="25400">
            <a:solidFill>
              <a:srgbClr val="395E89"/>
            </a:solidFill>
            <a:prstDash val="solid"/>
            <a:round/>
            <a:headEnd len="sm" w="sm" type="none"/>
            <a:tailEnd len="sm" w="sm" type="none"/>
          </a:ln>
        </p:spPr>
      </p:cxnSp>
      <p:sp>
        <p:nvSpPr>
          <p:cNvPr id="430" name="Google Shape;430;p44"/>
          <p:cNvSpPr/>
          <p:nvPr/>
        </p:nvSpPr>
        <p:spPr>
          <a:xfrm>
            <a:off x="8779502" y="3801107"/>
            <a:ext cx="1206300" cy="186900"/>
          </a:xfrm>
          <a:prstGeom prst="rect">
            <a:avLst/>
          </a:prstGeom>
          <a:solidFill>
            <a:srgbClr val="EEECE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900"/>
              <a:buFont typeface="Courier New"/>
              <a:buNone/>
            </a:pPr>
            <a:r>
              <a:rPr lang="en-US" sz="900">
                <a:solidFill>
                  <a:schemeClr val="dk1"/>
                </a:solidFill>
                <a:latin typeface="Roboto Mono"/>
                <a:ea typeface="Roboto Mono"/>
                <a:cs typeface="Roboto Mono"/>
                <a:sym typeface="Roboto Mono"/>
              </a:rPr>
              <a:t>"urn:vehicle1"</a:t>
            </a:r>
            <a:endParaRPr sz="900">
              <a:solidFill>
                <a:schemeClr val="dk1"/>
              </a:solidFill>
              <a:latin typeface="Roboto Mono"/>
              <a:ea typeface="Roboto Mono"/>
              <a:cs typeface="Roboto Mono"/>
              <a:sym typeface="Roboto Mono"/>
            </a:endParaRPr>
          </a:p>
        </p:txBody>
      </p:sp>
      <p:sp>
        <p:nvSpPr>
          <p:cNvPr id="431" name="Google Shape;431;p44"/>
          <p:cNvSpPr/>
          <p:nvPr/>
        </p:nvSpPr>
        <p:spPr>
          <a:xfrm>
            <a:off x="8779502" y="4016362"/>
            <a:ext cx="1206300" cy="186900"/>
          </a:xfrm>
          <a:prstGeom prst="rect">
            <a:avLst/>
          </a:prstGeom>
          <a:solidFill>
            <a:srgbClr val="EEECE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451A5"/>
              </a:buClr>
              <a:buSzPts val="900"/>
              <a:buFont typeface="Consolas"/>
              <a:buNone/>
            </a:pPr>
            <a:r>
              <a:rPr lang="en-US" sz="900">
                <a:solidFill>
                  <a:srgbClr val="0451A5"/>
                </a:solidFill>
              </a:rPr>
              <a:t>"</a:t>
            </a:r>
            <a:r>
              <a:rPr lang="en-US" sz="900">
                <a:solidFill>
                  <a:schemeClr val="dk1"/>
                </a:solidFill>
              </a:rPr>
              <a:t>urn:vehicle2"</a:t>
            </a:r>
            <a:endParaRPr sz="900">
              <a:solidFill>
                <a:schemeClr val="dk1"/>
              </a:solidFill>
            </a:endParaRPr>
          </a:p>
        </p:txBody>
      </p:sp>
      <p:sp>
        <p:nvSpPr>
          <p:cNvPr id="432" name="Google Shape;432;p44"/>
          <p:cNvSpPr/>
          <p:nvPr/>
        </p:nvSpPr>
        <p:spPr>
          <a:xfrm>
            <a:off x="5783940" y="5287140"/>
            <a:ext cx="1077000" cy="333000"/>
          </a:xfrm>
          <a:prstGeom prst="rect">
            <a:avLst/>
          </a:prstGeom>
          <a:solidFill>
            <a:srgbClr val="EEEC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rPr>
              <a:t>"ncc:1701-D"</a:t>
            </a:r>
            <a:br>
              <a:rPr lang="en-US" sz="900">
                <a:solidFill>
                  <a:schemeClr val="dk1"/>
                </a:solidFill>
              </a:rPr>
            </a:br>
            <a:r>
              <a:rPr lang="en-US" sz="900">
                <a:solidFill>
                  <a:schemeClr val="dk1"/>
                </a:solidFill>
              </a:rPr>
              <a:t>"speed"</a:t>
            </a:r>
            <a:endParaRPr sz="900">
              <a:solidFill>
                <a:schemeClr val="dk1"/>
              </a:solidFill>
            </a:endParaRPr>
          </a:p>
        </p:txBody>
      </p:sp>
      <p:sp>
        <p:nvSpPr>
          <p:cNvPr id="433" name="Google Shape;433;p44"/>
          <p:cNvSpPr/>
          <p:nvPr/>
        </p:nvSpPr>
        <p:spPr>
          <a:xfrm>
            <a:off x="7509937" y="3864648"/>
            <a:ext cx="1077000" cy="333000"/>
          </a:xfrm>
          <a:prstGeom prst="rect">
            <a:avLst/>
          </a:prstGeom>
          <a:solidFill>
            <a:srgbClr val="EEEC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US" sz="900">
                <a:solidFill>
                  <a:schemeClr val="dk1"/>
                </a:solidFill>
                <a:latin typeface="Courier New"/>
                <a:ea typeface="Courier New"/>
                <a:cs typeface="Courier New"/>
                <a:sym typeface="Courier New"/>
              </a:rPr>
              <a:t>"ncc:1701-D"</a:t>
            </a:r>
            <a:br>
              <a:rPr b="0" lang="en-US" sz="900">
                <a:solidFill>
                  <a:schemeClr val="dk1"/>
                </a:solidFill>
                <a:latin typeface="Courier New"/>
                <a:ea typeface="Courier New"/>
                <a:cs typeface="Courier New"/>
                <a:sym typeface="Courier New"/>
              </a:rPr>
            </a:br>
            <a:r>
              <a:rPr b="0" lang="en-US" sz="900">
                <a:solidFill>
                  <a:schemeClr val="dk1"/>
                </a:solidFill>
                <a:latin typeface="Courier New"/>
                <a:ea typeface="Courier New"/>
                <a:cs typeface="Courier New"/>
                <a:sym typeface="Courier New"/>
              </a:rPr>
              <a:t>"class"</a:t>
            </a:r>
            <a:endParaRPr b="0" sz="900">
              <a:solidFill>
                <a:schemeClr val="dk1"/>
              </a:solidFill>
              <a:latin typeface="Courier New"/>
              <a:ea typeface="Courier New"/>
              <a:cs typeface="Courier New"/>
              <a:sym typeface="Courier New"/>
            </a:endParaRPr>
          </a:p>
        </p:txBody>
      </p:sp>
      <p:sp>
        <p:nvSpPr>
          <p:cNvPr id="434" name="Google Shape;434;p44"/>
          <p:cNvSpPr/>
          <p:nvPr/>
        </p:nvSpPr>
        <p:spPr>
          <a:xfrm>
            <a:off x="10031225" y="5330238"/>
            <a:ext cx="1077000" cy="333000"/>
          </a:xfrm>
          <a:prstGeom prst="rect">
            <a:avLst/>
          </a:prstGeom>
          <a:solidFill>
            <a:srgbClr val="EEEC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Roboto Mono"/>
                <a:ea typeface="Roboto Mono"/>
                <a:cs typeface="Roboto Mono"/>
                <a:sym typeface="Roboto Mono"/>
              </a:rPr>
              <a:t>"ncc:1701-D"</a:t>
            </a:r>
            <a:br>
              <a:rPr lang="en-US" sz="900">
                <a:solidFill>
                  <a:schemeClr val="dk1"/>
                </a:solidFill>
                <a:latin typeface="Roboto Mono"/>
                <a:ea typeface="Roboto Mono"/>
                <a:cs typeface="Roboto Mono"/>
                <a:sym typeface="Roboto Mono"/>
              </a:rPr>
            </a:br>
            <a:r>
              <a:rPr lang="en-US" sz="900">
                <a:solidFill>
                  <a:schemeClr val="dk1"/>
                </a:solidFill>
                <a:latin typeface="Roboto Mono"/>
                <a:ea typeface="Roboto Mono"/>
                <a:cs typeface="Roboto Mono"/>
                <a:sym typeface="Roboto Mono"/>
              </a:rPr>
              <a:t>"</a:t>
            </a:r>
            <a:r>
              <a:rPr lang="en-US" sz="900">
                <a:solidFill>
                  <a:schemeClr val="dk1"/>
                </a:solidFill>
                <a:latin typeface="Roboto Mono"/>
                <a:ea typeface="Roboto Mono"/>
                <a:cs typeface="Roboto Mono"/>
                <a:sym typeface="Roboto Mono"/>
              </a:rPr>
              <a:t>bearing</a:t>
            </a:r>
            <a:r>
              <a:rPr lang="en-US" sz="900">
                <a:solidFill>
                  <a:schemeClr val="dk1"/>
                </a:solidFill>
                <a:latin typeface="Roboto Mono"/>
                <a:ea typeface="Roboto Mono"/>
                <a:cs typeface="Roboto Mono"/>
                <a:sym typeface="Roboto Mono"/>
              </a:rPr>
              <a:t>"</a:t>
            </a:r>
            <a:endParaRPr sz="900">
              <a:solidFill>
                <a:schemeClr val="dk1"/>
              </a:solidFill>
              <a:latin typeface="Roboto Mono"/>
              <a:ea typeface="Roboto Mono"/>
              <a:cs typeface="Roboto Mono"/>
              <a:sym typeface="Roboto Mono"/>
            </a:endParaRPr>
          </a:p>
        </p:txBody>
      </p:sp>
      <p:sp>
        <p:nvSpPr>
          <p:cNvPr id="435" name="Google Shape;435;p44"/>
          <p:cNvSpPr/>
          <p:nvPr/>
        </p:nvSpPr>
        <p:spPr>
          <a:xfrm>
            <a:off x="395797" y="2329959"/>
            <a:ext cx="4971600" cy="40626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curl --location --request POST 'http://localhost:9090/ngsi-ld/v1/entities/ncc:1701-D/attrs'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--header 'Content-Type: application/json'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--data-raw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"id": "ncc:1701-D",</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"type": "Vehicle",</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r>
              <a:rPr b="1" lang="en-US" sz="1200">
                <a:solidFill>
                  <a:schemeClr val="accent2"/>
                </a:solidFill>
                <a:latin typeface="Roboto Mono"/>
                <a:ea typeface="Roboto Mono"/>
                <a:cs typeface="Roboto Mono"/>
                <a:sym typeface="Roboto Mono"/>
              </a:rPr>
              <a:t>"speed"</a:t>
            </a:r>
            <a:r>
              <a:rPr b="1" lang="en-US" sz="1200">
                <a:solidFill>
                  <a:schemeClr val="dk1"/>
                </a:solidFill>
                <a:latin typeface="Roboto Mono"/>
                <a:ea typeface="Roboto Mono"/>
                <a:cs typeface="Roboto Mono"/>
                <a:sym typeface="Roboto Mono"/>
              </a:rPr>
              <a:t>:</a:t>
            </a:r>
            <a:r>
              <a:rPr lang="en-US" sz="12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"type": "Property",</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r>
              <a:rPr b="1" lang="en-US" sz="1200">
                <a:solidFill>
                  <a:schemeClr val="accent2"/>
                </a:solidFill>
                <a:latin typeface="Roboto Mono"/>
                <a:ea typeface="Roboto Mono"/>
                <a:cs typeface="Roboto Mono"/>
                <a:sym typeface="Roboto Mono"/>
              </a:rPr>
              <a:t>"value": 21.468,</a:t>
            </a:r>
            <a:endParaRPr>
              <a:solidFill>
                <a:schemeClr val="accent2"/>
              </a:solidFill>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"unit": "c",</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r>
              <a:rPr b="1" lang="en-US" sz="1200">
                <a:solidFill>
                  <a:schemeClr val="accent2"/>
                </a:solidFill>
                <a:latin typeface="Roboto Mono"/>
                <a:ea typeface="Roboto Mono"/>
                <a:cs typeface="Roboto Mono"/>
                <a:sym typeface="Roboto Mono"/>
              </a:rPr>
              <a:t>"datasetId": "urn:inspeedoflight"</a:t>
            </a:r>
            <a:endParaRPr>
              <a:solidFill>
                <a:schemeClr val="accent2"/>
              </a:solidFill>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"type": "Property",</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r>
              <a:rPr b="1" lang="en-US" sz="1200">
                <a:solidFill>
                  <a:schemeClr val="accent2"/>
                </a:solidFill>
                <a:latin typeface="Roboto Mono"/>
                <a:ea typeface="Roboto Mono"/>
                <a:cs typeface="Roboto Mono"/>
                <a:sym typeface="Roboto Mono"/>
              </a:rPr>
              <a:t>"value": 6500000000,</a:t>
            </a:r>
            <a:endParaRPr>
              <a:solidFill>
                <a:schemeClr val="accent2"/>
              </a:solidFill>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"unitCode": "KMH",</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r>
              <a:rPr b="1" lang="en-US" sz="1200">
                <a:solidFill>
                  <a:schemeClr val="accent2"/>
                </a:solidFill>
                <a:latin typeface="Roboto Mono"/>
                <a:ea typeface="Roboto Mono"/>
                <a:cs typeface="Roboto Mono"/>
                <a:sym typeface="Roboto Mono"/>
              </a:rPr>
              <a:t>"datasetId": "urn:inkmh"</a:t>
            </a:r>
            <a:endParaRPr>
              <a:solidFill>
                <a:schemeClr val="accent2"/>
              </a:solidFill>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br>
              <a:rPr lang="en-US" sz="1200">
                <a:solidFill>
                  <a:schemeClr val="dk1"/>
                </a:solidFill>
                <a:latin typeface="Roboto Mono"/>
                <a:ea typeface="Roboto Mono"/>
                <a:cs typeface="Roboto Mono"/>
                <a:sym typeface="Roboto Mono"/>
              </a:rPr>
            </a:br>
            <a:r>
              <a:rPr lang="en-US" sz="1200">
                <a:solidFill>
                  <a:schemeClr val="dk1"/>
                </a:solidFill>
                <a:latin typeface="Roboto Mono"/>
                <a:ea typeface="Roboto Mono"/>
                <a:cs typeface="Roboto Mono"/>
                <a:sym typeface="Roboto Mono"/>
              </a:rPr>
              <a:t>}'</a:t>
            </a:r>
            <a:endParaRPr>
              <a:latin typeface="Roboto Mono"/>
              <a:ea typeface="Roboto Mono"/>
              <a:cs typeface="Roboto Mono"/>
              <a:sym typeface="Roboto Mono"/>
            </a:endParaRPr>
          </a:p>
        </p:txBody>
      </p:sp>
      <p:sp>
        <p:nvSpPr>
          <p:cNvPr id="436" name="Google Shape;436;p44"/>
          <p:cNvSpPr/>
          <p:nvPr/>
        </p:nvSpPr>
        <p:spPr>
          <a:xfrm>
            <a:off x="7414260" y="3850482"/>
            <a:ext cx="1307400" cy="347100"/>
          </a:xfrm>
          <a:prstGeom prst="rect">
            <a:avLst/>
          </a:prstGeom>
          <a:solidFill>
            <a:srgbClr val="EEEC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Roboto Mono"/>
                <a:ea typeface="Roboto Mono"/>
                <a:cs typeface="Roboto Mono"/>
                <a:sym typeface="Roboto Mono"/>
              </a:rPr>
              <a:t>"ncc:1701-D"</a:t>
            </a:r>
            <a:br>
              <a:rPr lang="en-US" sz="900">
                <a:solidFill>
                  <a:schemeClr val="dk1"/>
                </a:solidFill>
                <a:latin typeface="Roboto Mono"/>
                <a:ea typeface="Roboto Mono"/>
                <a:cs typeface="Roboto Mono"/>
                <a:sym typeface="Roboto Mono"/>
              </a:rPr>
            </a:br>
            <a:r>
              <a:rPr lang="en-US" sz="900">
                <a:solidFill>
                  <a:schemeClr val="dk1"/>
                </a:solidFill>
                <a:latin typeface="Roboto Mono"/>
                <a:ea typeface="Roboto Mono"/>
                <a:cs typeface="Roboto Mono"/>
                <a:sym typeface="Roboto Mono"/>
              </a:rPr>
              <a:t>"class", </a:t>
            </a:r>
            <a:r>
              <a:rPr b="1" lang="en-US" sz="900">
                <a:solidFill>
                  <a:schemeClr val="dk1"/>
                </a:solidFill>
                <a:latin typeface="Roboto Mono"/>
                <a:ea typeface="Roboto Mono"/>
                <a:cs typeface="Roboto Mono"/>
                <a:sym typeface="Roboto Mono"/>
              </a:rPr>
              <a:t>"speed"</a:t>
            </a:r>
            <a:endParaRPr>
              <a:latin typeface="Roboto Mono"/>
              <a:ea typeface="Roboto Mono"/>
              <a:cs typeface="Roboto Mono"/>
              <a:sym typeface="Roboto Mono"/>
            </a:endParaRPr>
          </a:p>
        </p:txBody>
      </p:sp>
      <p:sp>
        <p:nvSpPr>
          <p:cNvPr id="437" name="Google Shape;437;p44"/>
          <p:cNvSpPr txBox="1"/>
          <p:nvPr/>
        </p:nvSpPr>
        <p:spPr>
          <a:xfrm>
            <a:off x="395801" y="1410275"/>
            <a:ext cx="60390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200">
                <a:solidFill>
                  <a:srgbClr val="595959"/>
                </a:solidFill>
                <a:latin typeface="Arial"/>
                <a:ea typeface="Arial"/>
                <a:cs typeface="Arial"/>
                <a:sym typeface="Arial"/>
              </a:rPr>
              <a:t>Add more values to speed property in</a:t>
            </a:r>
            <a:br>
              <a:rPr b="0" lang="en-US" sz="2200">
                <a:solidFill>
                  <a:srgbClr val="595959"/>
                </a:solidFill>
                <a:latin typeface="Arial"/>
                <a:ea typeface="Arial"/>
                <a:cs typeface="Arial"/>
                <a:sym typeface="Arial"/>
              </a:rPr>
            </a:br>
            <a:r>
              <a:rPr b="0" lang="en-US" sz="2200">
                <a:solidFill>
                  <a:srgbClr val="595959"/>
                </a:solidFill>
                <a:latin typeface="Arial"/>
                <a:ea typeface="Arial"/>
                <a:cs typeface="Arial"/>
                <a:sym typeface="Arial"/>
              </a:rPr>
              <a:t>Federation Broker, using </a:t>
            </a:r>
            <a:r>
              <a:rPr b="1" lang="en-US" sz="2200">
                <a:solidFill>
                  <a:schemeClr val="accent2"/>
                </a:solidFill>
                <a:latin typeface="Roboto Mono"/>
                <a:ea typeface="Roboto Mono"/>
                <a:cs typeface="Roboto Mono"/>
                <a:sym typeface="Roboto Mono"/>
              </a:rPr>
              <a:t>datasetId</a:t>
            </a:r>
            <a:endParaRPr b="1" sz="2200">
              <a:solidFill>
                <a:schemeClr val="accent2"/>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5"/>
          <p:cNvSpPr txBox="1"/>
          <p:nvPr>
            <p:ph type="title"/>
          </p:nvPr>
        </p:nvSpPr>
        <p:spPr>
          <a:xfrm>
            <a:off x="537557" y="348824"/>
            <a:ext cx="10492800" cy="627900"/>
          </a:xfrm>
          <a:prstGeom prst="rect">
            <a:avLst/>
          </a:prstGeom>
          <a:noFill/>
          <a:ln>
            <a:noFill/>
          </a:ln>
        </p:spPr>
        <p:txBody>
          <a:bodyPr anchorCtr="0" anchor="ctr" bIns="68550" lIns="137150" spcFirstLastPara="1" rIns="137150" wrap="square" tIns="68550">
            <a:noAutofit/>
          </a:bodyPr>
          <a:lstStyle/>
          <a:p>
            <a:pPr indent="0" lvl="0" marL="0" rtl="0" algn="l">
              <a:lnSpc>
                <a:spcPct val="90000"/>
              </a:lnSpc>
              <a:spcBef>
                <a:spcPts val="0"/>
              </a:spcBef>
              <a:spcAft>
                <a:spcPts val="0"/>
              </a:spcAft>
              <a:buNone/>
            </a:pPr>
            <a:r>
              <a:rPr lang="en-US" sz="3200">
                <a:solidFill>
                  <a:schemeClr val="dk2"/>
                </a:solidFill>
                <a:latin typeface="Arial"/>
                <a:ea typeface="Arial"/>
                <a:cs typeface="Arial"/>
                <a:sym typeface="Arial"/>
              </a:rPr>
              <a:t>Federation and Single Request for </a:t>
            </a:r>
            <a:r>
              <a:rPr b="1" lang="en-US" sz="3200" u="sng">
                <a:solidFill>
                  <a:schemeClr val="dk2"/>
                </a:solidFill>
              </a:rPr>
              <a:t>the same</a:t>
            </a:r>
            <a:r>
              <a:rPr lang="en-US" sz="3200">
                <a:solidFill>
                  <a:schemeClr val="dk2"/>
                </a:solidFill>
                <a:latin typeface="Arial"/>
                <a:ea typeface="Arial"/>
                <a:cs typeface="Arial"/>
                <a:sym typeface="Arial"/>
              </a:rPr>
              <a:t> Entity (4)</a:t>
            </a:r>
            <a:endParaRPr sz="3200">
              <a:solidFill>
                <a:schemeClr val="dk2"/>
              </a:solidFill>
              <a:latin typeface="Arial"/>
              <a:ea typeface="Arial"/>
              <a:cs typeface="Arial"/>
              <a:sym typeface="Arial"/>
            </a:endParaRPr>
          </a:p>
        </p:txBody>
      </p:sp>
      <p:sp>
        <p:nvSpPr>
          <p:cNvPr id="443" name="Google Shape;443;p45"/>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888888"/>
                </a:solidFill>
                <a:latin typeface="Arial"/>
                <a:ea typeface="Arial"/>
                <a:cs typeface="Arial"/>
                <a:sym typeface="Arial"/>
              </a:rPr>
              <a:t>‹#›</a:t>
            </a:fld>
            <a:endParaRPr b="1" i="0" sz="1300" u="none" cap="none" strike="noStrike">
              <a:solidFill>
                <a:srgbClr val="888888"/>
              </a:solidFill>
              <a:latin typeface="Arial"/>
              <a:ea typeface="Arial"/>
              <a:cs typeface="Arial"/>
              <a:sym typeface="Arial"/>
            </a:endParaRPr>
          </a:p>
        </p:txBody>
      </p:sp>
      <p:sp>
        <p:nvSpPr>
          <p:cNvPr id="444" name="Google Shape;444;p45"/>
          <p:cNvSpPr/>
          <p:nvPr/>
        </p:nvSpPr>
        <p:spPr>
          <a:xfrm>
            <a:off x="7350169" y="2822044"/>
            <a:ext cx="1396800" cy="14379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1800"/>
              <a:buFont typeface="Arial"/>
              <a:buNone/>
            </a:pPr>
            <a:r>
              <a:rPr b="0" lang="en-US" sz="1800">
                <a:solidFill>
                  <a:srgbClr val="FFFFFF"/>
                </a:solidFill>
                <a:latin typeface="Arial"/>
                <a:ea typeface="Arial"/>
                <a:cs typeface="Arial"/>
                <a:sym typeface="Arial"/>
              </a:rPr>
              <a:t>Federation Broker</a:t>
            </a:r>
            <a:endParaRPr b="1" sz="1200">
              <a:solidFill>
                <a:schemeClr val="dk1"/>
              </a:solidFill>
              <a:latin typeface="Arial"/>
              <a:ea typeface="Arial"/>
              <a:cs typeface="Arial"/>
              <a:sym typeface="Arial"/>
            </a:endParaRPr>
          </a:p>
          <a:p>
            <a:pPr indent="0" lvl="0" marL="0" marR="0" rtl="0" algn="ctr">
              <a:spcBef>
                <a:spcPts val="0"/>
              </a:spcBef>
              <a:spcAft>
                <a:spcPts val="0"/>
              </a:spcAft>
              <a:buClr>
                <a:schemeClr val="dk1"/>
              </a:buClr>
              <a:buSzPts val="1800"/>
              <a:buFont typeface="Arial"/>
              <a:buNone/>
            </a:pPr>
            <a:r>
              <a:t/>
            </a:r>
            <a:endParaRPr b="0" sz="1800">
              <a:solidFill>
                <a:srgbClr val="FFFFFF"/>
              </a:solidFill>
              <a:latin typeface="Arial"/>
              <a:ea typeface="Arial"/>
              <a:cs typeface="Arial"/>
              <a:sym typeface="Arial"/>
            </a:endParaRPr>
          </a:p>
        </p:txBody>
      </p:sp>
      <p:sp>
        <p:nvSpPr>
          <p:cNvPr id="445" name="Google Shape;445;p45"/>
          <p:cNvSpPr/>
          <p:nvPr/>
        </p:nvSpPr>
        <p:spPr>
          <a:xfrm>
            <a:off x="5624171" y="4611023"/>
            <a:ext cx="1396800" cy="10521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2000"/>
              <a:buFont typeface="Arial"/>
              <a:buNone/>
            </a:pPr>
            <a:r>
              <a:rPr b="0" lang="en-US" sz="2000">
                <a:solidFill>
                  <a:srgbClr val="FFFFFF"/>
                </a:solidFill>
                <a:latin typeface="Arial"/>
                <a:ea typeface="Arial"/>
                <a:cs typeface="Arial"/>
                <a:sym typeface="Arial"/>
              </a:rPr>
              <a:t>Broker 1</a:t>
            </a:r>
            <a:endParaRPr b="0" sz="2000">
              <a:solidFill>
                <a:srgbClr val="FFFFFF"/>
              </a:solidFill>
              <a:latin typeface="Arial"/>
              <a:ea typeface="Arial"/>
              <a:cs typeface="Arial"/>
              <a:sym typeface="Arial"/>
            </a:endParaRPr>
          </a:p>
        </p:txBody>
      </p:sp>
      <p:sp>
        <p:nvSpPr>
          <p:cNvPr id="446" name="Google Shape;446;p45"/>
          <p:cNvSpPr/>
          <p:nvPr/>
        </p:nvSpPr>
        <p:spPr>
          <a:xfrm>
            <a:off x="9871456" y="4630256"/>
            <a:ext cx="1396800" cy="10521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2000"/>
              <a:buFont typeface="Arial"/>
              <a:buNone/>
            </a:pPr>
            <a:r>
              <a:rPr b="0" lang="en-US" sz="2000">
                <a:solidFill>
                  <a:srgbClr val="FFFFFF"/>
                </a:solidFill>
                <a:latin typeface="Arial"/>
                <a:ea typeface="Arial"/>
                <a:cs typeface="Arial"/>
                <a:sym typeface="Arial"/>
              </a:rPr>
              <a:t>Broker 2</a:t>
            </a:r>
            <a:endParaRPr b="0" sz="2000">
              <a:solidFill>
                <a:srgbClr val="FFFFFF"/>
              </a:solidFill>
              <a:latin typeface="Arial"/>
              <a:ea typeface="Arial"/>
              <a:cs typeface="Arial"/>
              <a:sym typeface="Arial"/>
            </a:endParaRPr>
          </a:p>
        </p:txBody>
      </p:sp>
      <p:sp>
        <p:nvSpPr>
          <p:cNvPr id="447" name="Google Shape;447;p45"/>
          <p:cNvSpPr/>
          <p:nvPr/>
        </p:nvSpPr>
        <p:spPr>
          <a:xfrm>
            <a:off x="7350169" y="1553345"/>
            <a:ext cx="1396800" cy="7767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1800"/>
              <a:buFont typeface="Arial"/>
              <a:buNone/>
            </a:pPr>
            <a:r>
              <a:rPr b="0" lang="en-US" sz="1800">
                <a:solidFill>
                  <a:srgbClr val="FFFFFF"/>
                </a:solidFill>
                <a:latin typeface="Arial"/>
                <a:ea typeface="Arial"/>
                <a:cs typeface="Arial"/>
                <a:sym typeface="Arial"/>
              </a:rPr>
              <a:t>Application</a:t>
            </a:r>
            <a:endParaRPr b="0" sz="1800">
              <a:solidFill>
                <a:srgbClr val="FFFFFF"/>
              </a:solidFill>
              <a:latin typeface="Arial"/>
              <a:ea typeface="Arial"/>
              <a:cs typeface="Arial"/>
              <a:sym typeface="Arial"/>
            </a:endParaRPr>
          </a:p>
        </p:txBody>
      </p:sp>
      <p:cxnSp>
        <p:nvCxnSpPr>
          <p:cNvPr id="448" name="Google Shape;448;p45"/>
          <p:cNvCxnSpPr>
            <a:stCxn id="447" idx="2"/>
            <a:endCxn id="444" idx="0"/>
          </p:cNvCxnSpPr>
          <p:nvPr/>
        </p:nvCxnSpPr>
        <p:spPr>
          <a:xfrm>
            <a:off x="8048569" y="2330045"/>
            <a:ext cx="0" cy="492000"/>
          </a:xfrm>
          <a:prstGeom prst="straightConnector1">
            <a:avLst/>
          </a:prstGeom>
          <a:solidFill>
            <a:srgbClr val="4F81BD"/>
          </a:solidFill>
          <a:ln cap="flat" cmpd="sng" w="25400">
            <a:solidFill>
              <a:srgbClr val="395E89"/>
            </a:solidFill>
            <a:prstDash val="solid"/>
            <a:round/>
            <a:headEnd len="sm" w="sm" type="none"/>
            <a:tailEnd len="sm" w="sm" type="none"/>
          </a:ln>
        </p:spPr>
      </p:cxnSp>
      <p:sp>
        <p:nvSpPr>
          <p:cNvPr id="449" name="Google Shape;449;p45"/>
          <p:cNvSpPr/>
          <p:nvPr/>
        </p:nvSpPr>
        <p:spPr>
          <a:xfrm>
            <a:off x="8746821" y="2822044"/>
            <a:ext cx="1271700" cy="1437900"/>
          </a:xfrm>
          <a:prstGeom prst="rect">
            <a:avLst/>
          </a:prstGeom>
          <a:solidFill>
            <a:srgbClr val="D99593"/>
          </a:solidFill>
          <a:ln cap="flat" cmpd="sng" w="25400">
            <a:solidFill>
              <a:srgbClr val="C0504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2000"/>
              <a:buFont typeface="Arial"/>
              <a:buNone/>
            </a:pPr>
            <a:r>
              <a:rPr b="0" lang="en-US" sz="2000">
                <a:solidFill>
                  <a:srgbClr val="FFFFFF"/>
                </a:solidFill>
                <a:latin typeface="Arial"/>
                <a:ea typeface="Arial"/>
                <a:cs typeface="Arial"/>
                <a:sym typeface="Arial"/>
              </a:rPr>
              <a:t>Context</a:t>
            </a:r>
            <a:endParaRPr b="0" sz="2000">
              <a:solidFill>
                <a:srgbClr val="FFFFFF"/>
              </a:solidFill>
              <a:latin typeface="Arial"/>
              <a:ea typeface="Arial"/>
              <a:cs typeface="Arial"/>
              <a:sym typeface="Arial"/>
            </a:endParaRPr>
          </a:p>
          <a:p>
            <a:pPr indent="0" lvl="0" marL="0" marR="0" rtl="0" algn="ctr">
              <a:spcBef>
                <a:spcPts val="0"/>
              </a:spcBef>
              <a:spcAft>
                <a:spcPts val="0"/>
              </a:spcAft>
              <a:buClr>
                <a:srgbClr val="FFFFFF"/>
              </a:buClr>
              <a:buSzPts val="2000"/>
              <a:buFont typeface="Arial"/>
              <a:buNone/>
            </a:pPr>
            <a:r>
              <a:rPr b="0" lang="en-US" sz="2000">
                <a:solidFill>
                  <a:srgbClr val="FFFFFF"/>
                </a:solidFill>
                <a:latin typeface="Arial"/>
                <a:ea typeface="Arial"/>
                <a:cs typeface="Arial"/>
                <a:sym typeface="Arial"/>
              </a:rPr>
              <a:t>Registry</a:t>
            </a:r>
            <a:endParaRPr b="1" sz="1200">
              <a:solidFill>
                <a:schemeClr val="dk1"/>
              </a:solidFill>
              <a:latin typeface="Arial"/>
              <a:ea typeface="Arial"/>
              <a:cs typeface="Arial"/>
              <a:sym typeface="Arial"/>
            </a:endParaRPr>
          </a:p>
          <a:p>
            <a:pPr indent="0" lvl="0" marL="0" marR="0" rtl="0" algn="ctr">
              <a:spcBef>
                <a:spcPts val="0"/>
              </a:spcBef>
              <a:spcAft>
                <a:spcPts val="0"/>
              </a:spcAft>
              <a:buClr>
                <a:schemeClr val="dk1"/>
              </a:buClr>
              <a:buSzPts val="2000"/>
              <a:buFont typeface="Arial"/>
              <a:buNone/>
            </a:pPr>
            <a:r>
              <a:t/>
            </a:r>
            <a:endParaRPr b="0" sz="2000">
              <a:solidFill>
                <a:srgbClr val="FFFFFF"/>
              </a:solidFill>
              <a:latin typeface="Arial"/>
              <a:ea typeface="Arial"/>
              <a:cs typeface="Arial"/>
              <a:sym typeface="Arial"/>
            </a:endParaRPr>
          </a:p>
        </p:txBody>
      </p:sp>
      <p:cxnSp>
        <p:nvCxnSpPr>
          <p:cNvPr id="450" name="Google Shape;450;p45"/>
          <p:cNvCxnSpPr>
            <a:stCxn id="445" idx="3"/>
            <a:endCxn id="449" idx="2"/>
          </p:cNvCxnSpPr>
          <p:nvPr/>
        </p:nvCxnSpPr>
        <p:spPr>
          <a:xfrm flipH="1" rot="10800000">
            <a:off x="7020971" y="4259873"/>
            <a:ext cx="2361600" cy="877200"/>
          </a:xfrm>
          <a:prstGeom prst="straightConnector1">
            <a:avLst/>
          </a:prstGeom>
          <a:solidFill>
            <a:srgbClr val="D99593"/>
          </a:solidFill>
          <a:ln cap="flat" cmpd="sng" w="25400">
            <a:solidFill>
              <a:srgbClr val="C0504D"/>
            </a:solidFill>
            <a:prstDash val="solid"/>
            <a:round/>
            <a:headEnd len="sm" w="sm" type="none"/>
            <a:tailEnd len="sm" w="sm" type="none"/>
          </a:ln>
        </p:spPr>
      </p:cxnSp>
      <p:cxnSp>
        <p:nvCxnSpPr>
          <p:cNvPr id="451" name="Google Shape;451;p45"/>
          <p:cNvCxnSpPr>
            <a:stCxn id="446" idx="1"/>
            <a:endCxn id="449" idx="2"/>
          </p:cNvCxnSpPr>
          <p:nvPr/>
        </p:nvCxnSpPr>
        <p:spPr>
          <a:xfrm rot="10800000">
            <a:off x="9382756" y="4259906"/>
            <a:ext cx="488700" cy="896400"/>
          </a:xfrm>
          <a:prstGeom prst="straightConnector1">
            <a:avLst/>
          </a:prstGeom>
          <a:solidFill>
            <a:srgbClr val="D99593"/>
          </a:solidFill>
          <a:ln cap="flat" cmpd="sng" w="25400">
            <a:solidFill>
              <a:srgbClr val="C0504D"/>
            </a:solidFill>
            <a:prstDash val="solid"/>
            <a:round/>
            <a:headEnd len="sm" w="sm" type="none"/>
            <a:tailEnd len="sm" w="sm" type="none"/>
          </a:ln>
        </p:spPr>
      </p:cxnSp>
      <p:cxnSp>
        <p:nvCxnSpPr>
          <p:cNvPr id="452" name="Google Shape;452;p45"/>
          <p:cNvCxnSpPr>
            <a:stCxn id="444" idx="2"/>
            <a:endCxn id="445" idx="3"/>
          </p:cNvCxnSpPr>
          <p:nvPr/>
        </p:nvCxnSpPr>
        <p:spPr>
          <a:xfrm flipH="1">
            <a:off x="7021069" y="4259944"/>
            <a:ext cx="1027500" cy="877200"/>
          </a:xfrm>
          <a:prstGeom prst="straightConnector1">
            <a:avLst/>
          </a:prstGeom>
          <a:solidFill>
            <a:srgbClr val="4F81BD"/>
          </a:solidFill>
          <a:ln cap="flat" cmpd="sng" w="25400">
            <a:solidFill>
              <a:srgbClr val="395E89"/>
            </a:solidFill>
            <a:prstDash val="solid"/>
            <a:round/>
            <a:headEnd len="sm" w="sm" type="none"/>
            <a:tailEnd len="sm" w="sm" type="none"/>
          </a:ln>
        </p:spPr>
      </p:cxnSp>
      <p:cxnSp>
        <p:nvCxnSpPr>
          <p:cNvPr id="453" name="Google Shape;453;p45"/>
          <p:cNvCxnSpPr>
            <a:stCxn id="444" idx="2"/>
            <a:endCxn id="446" idx="1"/>
          </p:cNvCxnSpPr>
          <p:nvPr/>
        </p:nvCxnSpPr>
        <p:spPr>
          <a:xfrm>
            <a:off x="8048569" y="4259944"/>
            <a:ext cx="1822800" cy="896400"/>
          </a:xfrm>
          <a:prstGeom prst="straightConnector1">
            <a:avLst/>
          </a:prstGeom>
          <a:solidFill>
            <a:srgbClr val="4F81BD"/>
          </a:solidFill>
          <a:ln cap="flat" cmpd="sng" w="25400">
            <a:solidFill>
              <a:srgbClr val="395E89"/>
            </a:solidFill>
            <a:prstDash val="solid"/>
            <a:round/>
            <a:headEnd len="sm" w="sm" type="none"/>
            <a:tailEnd len="sm" w="sm" type="none"/>
          </a:ln>
        </p:spPr>
      </p:cxnSp>
      <p:sp>
        <p:nvSpPr>
          <p:cNvPr id="454" name="Google Shape;454;p45"/>
          <p:cNvSpPr/>
          <p:nvPr/>
        </p:nvSpPr>
        <p:spPr>
          <a:xfrm>
            <a:off x="7639421" y="2433156"/>
            <a:ext cx="818100" cy="313200"/>
          </a:xfrm>
          <a:prstGeom prst="ellipse">
            <a:avLst/>
          </a:prstGeom>
          <a:solidFill>
            <a:srgbClr val="F3987D"/>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050"/>
              <a:buFont typeface="Arial"/>
              <a:buNone/>
            </a:pPr>
            <a:r>
              <a:rPr b="1" lang="en-US" sz="1050">
                <a:solidFill>
                  <a:schemeClr val="lt1"/>
                </a:solidFill>
                <a:latin typeface="Arial"/>
                <a:ea typeface="Arial"/>
                <a:cs typeface="Arial"/>
                <a:sym typeface="Arial"/>
              </a:rPr>
              <a:t>query</a:t>
            </a:r>
            <a:endParaRPr b="1" sz="1050">
              <a:solidFill>
                <a:schemeClr val="lt1"/>
              </a:solidFill>
              <a:latin typeface="Arial"/>
              <a:ea typeface="Arial"/>
              <a:cs typeface="Arial"/>
              <a:sym typeface="Arial"/>
            </a:endParaRPr>
          </a:p>
        </p:txBody>
      </p:sp>
      <p:sp>
        <p:nvSpPr>
          <p:cNvPr id="455" name="Google Shape;455;p45"/>
          <p:cNvSpPr/>
          <p:nvPr/>
        </p:nvSpPr>
        <p:spPr>
          <a:xfrm>
            <a:off x="7247615" y="4370419"/>
            <a:ext cx="818100" cy="313200"/>
          </a:xfrm>
          <a:prstGeom prst="ellipse">
            <a:avLst/>
          </a:prstGeom>
          <a:solidFill>
            <a:srgbClr val="F3987D"/>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050"/>
              <a:buFont typeface="Arial"/>
              <a:buNone/>
            </a:pPr>
            <a:r>
              <a:rPr b="1" lang="en-US" sz="1050">
                <a:solidFill>
                  <a:schemeClr val="lt1"/>
                </a:solidFill>
                <a:latin typeface="Arial"/>
                <a:ea typeface="Arial"/>
                <a:cs typeface="Arial"/>
                <a:sym typeface="Arial"/>
              </a:rPr>
              <a:t>query</a:t>
            </a:r>
            <a:endParaRPr b="1" sz="1050">
              <a:solidFill>
                <a:schemeClr val="lt1"/>
              </a:solidFill>
              <a:latin typeface="Arial"/>
              <a:ea typeface="Arial"/>
              <a:cs typeface="Arial"/>
              <a:sym typeface="Arial"/>
            </a:endParaRPr>
          </a:p>
        </p:txBody>
      </p:sp>
      <p:sp>
        <p:nvSpPr>
          <p:cNvPr id="456" name="Google Shape;456;p45"/>
          <p:cNvSpPr/>
          <p:nvPr/>
        </p:nvSpPr>
        <p:spPr>
          <a:xfrm>
            <a:off x="8735595" y="4756203"/>
            <a:ext cx="818100" cy="313200"/>
          </a:xfrm>
          <a:prstGeom prst="ellipse">
            <a:avLst/>
          </a:prstGeom>
          <a:solidFill>
            <a:srgbClr val="F3987D"/>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050"/>
              <a:buFont typeface="Arial"/>
              <a:buNone/>
            </a:pPr>
            <a:r>
              <a:rPr b="1" lang="en-US" sz="1050">
                <a:solidFill>
                  <a:schemeClr val="lt1"/>
                </a:solidFill>
                <a:latin typeface="Arial"/>
                <a:ea typeface="Arial"/>
                <a:cs typeface="Arial"/>
                <a:sym typeface="Arial"/>
              </a:rPr>
              <a:t>query</a:t>
            </a:r>
            <a:endParaRPr b="1" sz="1050">
              <a:solidFill>
                <a:schemeClr val="lt1"/>
              </a:solidFill>
              <a:latin typeface="Arial"/>
              <a:ea typeface="Arial"/>
              <a:cs typeface="Arial"/>
              <a:sym typeface="Arial"/>
            </a:endParaRPr>
          </a:p>
        </p:txBody>
      </p:sp>
      <p:sp>
        <p:nvSpPr>
          <p:cNvPr id="457" name="Google Shape;457;p45"/>
          <p:cNvSpPr/>
          <p:nvPr/>
        </p:nvSpPr>
        <p:spPr>
          <a:xfrm>
            <a:off x="8779502" y="3801107"/>
            <a:ext cx="1206300" cy="186900"/>
          </a:xfrm>
          <a:prstGeom prst="rect">
            <a:avLst/>
          </a:prstGeom>
          <a:solidFill>
            <a:srgbClr val="EEECE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900"/>
              <a:buFont typeface="Courier New"/>
              <a:buNone/>
            </a:pPr>
            <a:r>
              <a:rPr b="0" lang="en-US" sz="900">
                <a:solidFill>
                  <a:schemeClr val="dk1"/>
                </a:solidFill>
                <a:latin typeface="Courier New"/>
                <a:ea typeface="Courier New"/>
                <a:cs typeface="Courier New"/>
                <a:sym typeface="Courier New"/>
              </a:rPr>
              <a:t>"urn:vehicle1"</a:t>
            </a:r>
            <a:endParaRPr b="0" sz="900">
              <a:solidFill>
                <a:schemeClr val="dk1"/>
              </a:solidFill>
              <a:latin typeface="Courier New"/>
              <a:ea typeface="Courier New"/>
              <a:cs typeface="Courier New"/>
              <a:sym typeface="Courier New"/>
            </a:endParaRPr>
          </a:p>
        </p:txBody>
      </p:sp>
      <p:sp>
        <p:nvSpPr>
          <p:cNvPr id="458" name="Google Shape;458;p45"/>
          <p:cNvSpPr/>
          <p:nvPr/>
        </p:nvSpPr>
        <p:spPr>
          <a:xfrm>
            <a:off x="8779502" y="4016362"/>
            <a:ext cx="1206300" cy="186900"/>
          </a:xfrm>
          <a:prstGeom prst="rect">
            <a:avLst/>
          </a:prstGeom>
          <a:solidFill>
            <a:srgbClr val="EEECE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451A5"/>
              </a:buClr>
              <a:buSzPts val="900"/>
              <a:buFont typeface="Consolas"/>
              <a:buNone/>
            </a:pPr>
            <a:r>
              <a:rPr b="0" lang="en-US" sz="900">
                <a:solidFill>
                  <a:srgbClr val="0451A5"/>
                </a:solidFill>
                <a:latin typeface="Consolas"/>
                <a:ea typeface="Consolas"/>
                <a:cs typeface="Consolas"/>
                <a:sym typeface="Consolas"/>
              </a:rPr>
              <a:t>"</a:t>
            </a:r>
            <a:r>
              <a:rPr b="0" lang="en-US" sz="900">
                <a:solidFill>
                  <a:schemeClr val="dk1"/>
                </a:solidFill>
                <a:latin typeface="Courier New"/>
                <a:ea typeface="Courier New"/>
                <a:cs typeface="Courier New"/>
                <a:sym typeface="Courier New"/>
              </a:rPr>
              <a:t>urn:vehicle2"</a:t>
            </a:r>
            <a:endParaRPr b="0" sz="900">
              <a:solidFill>
                <a:schemeClr val="dk1"/>
              </a:solidFill>
              <a:latin typeface="Courier New"/>
              <a:ea typeface="Courier New"/>
              <a:cs typeface="Courier New"/>
              <a:sym typeface="Courier New"/>
            </a:endParaRPr>
          </a:p>
        </p:txBody>
      </p:sp>
      <p:sp>
        <p:nvSpPr>
          <p:cNvPr id="459" name="Google Shape;459;p45"/>
          <p:cNvSpPr/>
          <p:nvPr/>
        </p:nvSpPr>
        <p:spPr>
          <a:xfrm>
            <a:off x="167622" y="1877444"/>
            <a:ext cx="4839300" cy="49860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"id": "ncc:1701-D",</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"type": "Vehicle",</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a:t>
            </a:r>
            <a:endParaRPr sz="1200">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r>
              <a:rPr b="1" lang="en-US" sz="1200">
                <a:solidFill>
                  <a:schemeClr val="dk1"/>
                </a:solidFill>
                <a:latin typeface="Roboto Mono"/>
                <a:ea typeface="Roboto Mono"/>
                <a:cs typeface="Roboto Mono"/>
                <a:sym typeface="Roboto Mono"/>
              </a:rPr>
              <a:t> </a:t>
            </a:r>
            <a:r>
              <a:rPr b="1" lang="en-US" sz="1200">
                <a:solidFill>
                  <a:schemeClr val="accent2"/>
                </a:solidFill>
                <a:latin typeface="Roboto Mono"/>
                <a:ea typeface="Roboto Mono"/>
                <a:cs typeface="Roboto Mono"/>
                <a:sym typeface="Roboto Mono"/>
              </a:rPr>
              <a:t>"speed"</a:t>
            </a:r>
            <a:r>
              <a:rPr lang="en-US" sz="12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"type": "Property",</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r>
              <a:rPr b="1" lang="en-US" sz="1200">
                <a:solidFill>
                  <a:schemeClr val="accent2"/>
                </a:solidFill>
                <a:latin typeface="Roboto Mono"/>
                <a:ea typeface="Roboto Mono"/>
                <a:cs typeface="Roboto Mono"/>
                <a:sym typeface="Roboto Mono"/>
              </a:rPr>
              <a:t>"value": 9.9,</a:t>
            </a:r>
            <a:endParaRPr>
              <a:solidFill>
                <a:schemeClr val="accent2"/>
              </a:solidFill>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"unitCode": "WARP"</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"type": "Property",</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r>
              <a:rPr b="1" lang="en-US" sz="1200">
                <a:solidFill>
                  <a:schemeClr val="accent2"/>
                </a:solidFill>
                <a:latin typeface="Roboto Mono"/>
                <a:ea typeface="Roboto Mono"/>
                <a:cs typeface="Roboto Mono"/>
                <a:sym typeface="Roboto Mono"/>
              </a:rPr>
              <a:t>"datasetId": "urn:inspeedoflight",</a:t>
            </a:r>
            <a:endParaRPr>
              <a:solidFill>
                <a:schemeClr val="accent2"/>
              </a:solidFill>
              <a:latin typeface="Roboto Mono"/>
              <a:ea typeface="Roboto Mono"/>
              <a:cs typeface="Roboto Mono"/>
              <a:sym typeface="Roboto Mono"/>
            </a:endParaRPr>
          </a:p>
          <a:p>
            <a:pPr indent="0" lvl="0" marL="0" marR="0" rtl="0" algn="l">
              <a:spcBef>
                <a:spcPts val="0"/>
              </a:spcBef>
              <a:spcAft>
                <a:spcPts val="0"/>
              </a:spcAft>
              <a:buNone/>
            </a:pPr>
            <a:r>
              <a:rPr b="1" lang="en-US" sz="1200">
                <a:solidFill>
                  <a:schemeClr val="accent2"/>
                </a:solidFill>
                <a:latin typeface="Roboto Mono"/>
                <a:ea typeface="Roboto Mono"/>
                <a:cs typeface="Roboto Mono"/>
                <a:sym typeface="Roboto Mono"/>
              </a:rPr>
              <a:t>                "value": 21.468,</a:t>
            </a:r>
            <a:endParaRPr>
              <a:solidFill>
                <a:schemeClr val="accent2"/>
              </a:solidFill>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"unit": "c"</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"type": "Property",</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r>
              <a:rPr b="1" lang="en-US" sz="1200">
                <a:solidFill>
                  <a:schemeClr val="accent2"/>
                </a:solidFill>
                <a:latin typeface="Roboto Mono"/>
                <a:ea typeface="Roboto Mono"/>
                <a:cs typeface="Roboto Mono"/>
                <a:sym typeface="Roboto Mono"/>
              </a:rPr>
              <a:t>"datasetId": "urn:inkmh",</a:t>
            </a:r>
            <a:endParaRPr>
              <a:solidFill>
                <a:schemeClr val="accent2"/>
              </a:solidFill>
              <a:latin typeface="Roboto Mono"/>
              <a:ea typeface="Roboto Mono"/>
              <a:cs typeface="Roboto Mono"/>
              <a:sym typeface="Roboto Mono"/>
            </a:endParaRPr>
          </a:p>
          <a:p>
            <a:pPr indent="0" lvl="0" marL="0" marR="0" rtl="0" algn="l">
              <a:spcBef>
                <a:spcPts val="0"/>
              </a:spcBef>
              <a:spcAft>
                <a:spcPts val="0"/>
              </a:spcAft>
              <a:buNone/>
            </a:pPr>
            <a:r>
              <a:rPr b="1" lang="en-US" sz="1200">
                <a:solidFill>
                  <a:schemeClr val="accent2"/>
                </a:solidFill>
                <a:latin typeface="Roboto Mono"/>
                <a:ea typeface="Roboto Mono"/>
                <a:cs typeface="Roboto Mono"/>
                <a:sym typeface="Roboto Mono"/>
              </a:rPr>
              <a:t>                "value": 6500000000,</a:t>
            </a:r>
            <a:endParaRPr>
              <a:solidFill>
                <a:schemeClr val="accent2"/>
              </a:solidFill>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"unitCode": “KMH"</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a:t>
            </a:r>
            <a:endParaRPr>
              <a:latin typeface="Roboto Mono"/>
              <a:ea typeface="Roboto Mono"/>
              <a:cs typeface="Roboto Mono"/>
              <a:sym typeface="Roboto Mono"/>
            </a:endParaRPr>
          </a:p>
        </p:txBody>
      </p:sp>
      <p:sp>
        <p:nvSpPr>
          <p:cNvPr id="460" name="Google Shape;460;p45"/>
          <p:cNvSpPr/>
          <p:nvPr/>
        </p:nvSpPr>
        <p:spPr>
          <a:xfrm>
            <a:off x="924797" y="911047"/>
            <a:ext cx="4859700" cy="9234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curl --location --request \ GET 'http://localhost:9090/ngsi-ld/v1/entities?type=Vehicle' \</a:t>
            </a:r>
            <a:endParaRPr>
              <a:latin typeface="Roboto Mono"/>
              <a:ea typeface="Roboto Mono"/>
              <a:cs typeface="Roboto Mono"/>
              <a:sym typeface="Roboto Mono"/>
            </a:endParaRPr>
          </a:p>
          <a:p>
            <a:pPr indent="0" lvl="0" marL="0" marR="0" rtl="0" algn="l">
              <a:spcBef>
                <a:spcPts val="0"/>
              </a:spcBef>
              <a:spcAft>
                <a:spcPts val="0"/>
              </a:spcAft>
              <a:buNone/>
            </a:pPr>
            <a:r>
              <a:rPr lang="en-US" sz="1200">
                <a:solidFill>
                  <a:schemeClr val="dk1"/>
                </a:solidFill>
                <a:latin typeface="Roboto Mono"/>
                <a:ea typeface="Roboto Mono"/>
                <a:cs typeface="Roboto Mono"/>
                <a:sym typeface="Roboto Mono"/>
              </a:rPr>
              <a:t>--header 'Accept: application/json'</a:t>
            </a:r>
            <a:endParaRPr>
              <a:latin typeface="Roboto Mono"/>
              <a:ea typeface="Roboto Mono"/>
              <a:cs typeface="Roboto Mono"/>
              <a:sym typeface="Roboto Mono"/>
            </a:endParaRPr>
          </a:p>
        </p:txBody>
      </p:sp>
      <p:sp>
        <p:nvSpPr>
          <p:cNvPr id="461" name="Google Shape;461;p45"/>
          <p:cNvSpPr/>
          <p:nvPr/>
        </p:nvSpPr>
        <p:spPr>
          <a:xfrm>
            <a:off x="5783940" y="5287140"/>
            <a:ext cx="1077000" cy="333000"/>
          </a:xfrm>
          <a:prstGeom prst="rect">
            <a:avLst/>
          </a:prstGeom>
          <a:solidFill>
            <a:srgbClr val="EEEC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US" sz="900">
                <a:solidFill>
                  <a:schemeClr val="dk1"/>
                </a:solidFill>
                <a:latin typeface="Courier New"/>
                <a:ea typeface="Courier New"/>
                <a:cs typeface="Courier New"/>
                <a:sym typeface="Courier New"/>
              </a:rPr>
              <a:t>"ncc:1701-D"</a:t>
            </a:r>
            <a:br>
              <a:rPr b="0" lang="en-US" sz="900">
                <a:solidFill>
                  <a:schemeClr val="dk1"/>
                </a:solidFill>
                <a:latin typeface="Courier New"/>
                <a:ea typeface="Courier New"/>
                <a:cs typeface="Courier New"/>
                <a:sym typeface="Courier New"/>
              </a:rPr>
            </a:br>
            <a:r>
              <a:rPr b="0" lang="en-US" sz="900">
                <a:solidFill>
                  <a:schemeClr val="dk1"/>
                </a:solidFill>
                <a:latin typeface="Courier New"/>
                <a:ea typeface="Courier New"/>
                <a:cs typeface="Courier New"/>
                <a:sym typeface="Courier New"/>
              </a:rPr>
              <a:t>"speed"</a:t>
            </a:r>
            <a:endParaRPr b="0" sz="900">
              <a:solidFill>
                <a:schemeClr val="dk1"/>
              </a:solidFill>
              <a:latin typeface="Courier New"/>
              <a:ea typeface="Courier New"/>
              <a:cs typeface="Courier New"/>
              <a:sym typeface="Courier New"/>
            </a:endParaRPr>
          </a:p>
        </p:txBody>
      </p:sp>
      <p:sp>
        <p:nvSpPr>
          <p:cNvPr id="462" name="Google Shape;462;p45"/>
          <p:cNvSpPr/>
          <p:nvPr/>
        </p:nvSpPr>
        <p:spPr>
          <a:xfrm>
            <a:off x="10031225" y="5330238"/>
            <a:ext cx="1077000" cy="333000"/>
          </a:xfrm>
          <a:prstGeom prst="rect">
            <a:avLst/>
          </a:prstGeom>
          <a:solidFill>
            <a:srgbClr val="EEEC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US" sz="900">
                <a:solidFill>
                  <a:schemeClr val="dk1"/>
                </a:solidFill>
                <a:latin typeface="Courier New"/>
                <a:ea typeface="Courier New"/>
                <a:cs typeface="Courier New"/>
                <a:sym typeface="Courier New"/>
              </a:rPr>
              <a:t>"ncc:1701-D"</a:t>
            </a:r>
            <a:br>
              <a:rPr b="0" lang="en-US" sz="900">
                <a:solidFill>
                  <a:schemeClr val="dk1"/>
                </a:solidFill>
                <a:latin typeface="Courier New"/>
                <a:ea typeface="Courier New"/>
                <a:cs typeface="Courier New"/>
                <a:sym typeface="Courier New"/>
              </a:rPr>
            </a:br>
            <a:r>
              <a:rPr b="0" lang="en-US" sz="900">
                <a:solidFill>
                  <a:schemeClr val="dk1"/>
                </a:solidFill>
                <a:latin typeface="Courier New"/>
                <a:ea typeface="Courier New"/>
                <a:cs typeface="Courier New"/>
                <a:sym typeface="Courier New"/>
              </a:rPr>
              <a:t>"direction"</a:t>
            </a:r>
            <a:endParaRPr b="0" sz="900">
              <a:solidFill>
                <a:schemeClr val="dk1"/>
              </a:solidFill>
              <a:latin typeface="Courier New"/>
              <a:ea typeface="Courier New"/>
              <a:cs typeface="Courier New"/>
              <a:sym typeface="Courier New"/>
            </a:endParaRPr>
          </a:p>
        </p:txBody>
      </p:sp>
      <p:sp>
        <p:nvSpPr>
          <p:cNvPr id="463" name="Google Shape;463;p45"/>
          <p:cNvSpPr/>
          <p:nvPr/>
        </p:nvSpPr>
        <p:spPr>
          <a:xfrm>
            <a:off x="5006846" y="2821959"/>
            <a:ext cx="205200" cy="1166100"/>
          </a:xfrm>
          <a:prstGeom prst="rightBrace">
            <a:avLst>
              <a:gd fmla="val 8333" name="adj1"/>
              <a:gd fmla="val 50000" name="adj2"/>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200">
              <a:solidFill>
                <a:schemeClr val="dk1"/>
              </a:solidFill>
              <a:latin typeface="Arial"/>
              <a:ea typeface="Arial"/>
              <a:cs typeface="Arial"/>
              <a:sym typeface="Arial"/>
            </a:endParaRPr>
          </a:p>
        </p:txBody>
      </p:sp>
      <p:sp>
        <p:nvSpPr>
          <p:cNvPr id="464" name="Google Shape;464;p45"/>
          <p:cNvSpPr/>
          <p:nvPr/>
        </p:nvSpPr>
        <p:spPr>
          <a:xfrm>
            <a:off x="5006846" y="4100506"/>
            <a:ext cx="205200" cy="2025900"/>
          </a:xfrm>
          <a:prstGeom prst="rightBrace">
            <a:avLst>
              <a:gd fmla="val 8333" name="adj1"/>
              <a:gd fmla="val 50000" name="adj2"/>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200">
              <a:solidFill>
                <a:schemeClr val="dk1"/>
              </a:solidFill>
              <a:latin typeface="Arial"/>
              <a:ea typeface="Arial"/>
              <a:cs typeface="Arial"/>
              <a:sym typeface="Arial"/>
            </a:endParaRPr>
          </a:p>
        </p:txBody>
      </p:sp>
      <p:sp>
        <p:nvSpPr>
          <p:cNvPr id="465" name="Google Shape;465;p45"/>
          <p:cNvSpPr txBox="1"/>
          <p:nvPr/>
        </p:nvSpPr>
        <p:spPr>
          <a:xfrm rot="-5400000">
            <a:off x="4948480" y="3266537"/>
            <a:ext cx="8067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Broker 1</a:t>
            </a:r>
            <a:endParaRPr b="1" sz="1200">
              <a:solidFill>
                <a:schemeClr val="dk1"/>
              </a:solidFill>
              <a:latin typeface="Arial"/>
              <a:ea typeface="Arial"/>
              <a:cs typeface="Arial"/>
              <a:sym typeface="Arial"/>
            </a:endParaRPr>
          </a:p>
        </p:txBody>
      </p:sp>
      <p:sp>
        <p:nvSpPr>
          <p:cNvPr id="466" name="Google Shape;466;p45"/>
          <p:cNvSpPr txBox="1"/>
          <p:nvPr/>
        </p:nvSpPr>
        <p:spPr>
          <a:xfrm rot="-5400000">
            <a:off x="4597480" y="5017018"/>
            <a:ext cx="15087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Federation Broker</a:t>
            </a:r>
            <a:endParaRPr b="1" sz="1200">
              <a:solidFill>
                <a:schemeClr val="dk1"/>
              </a:solidFill>
              <a:latin typeface="Arial"/>
              <a:ea typeface="Arial"/>
              <a:cs typeface="Arial"/>
              <a:sym typeface="Arial"/>
            </a:endParaRPr>
          </a:p>
        </p:txBody>
      </p:sp>
      <p:sp>
        <p:nvSpPr>
          <p:cNvPr id="467" name="Google Shape;467;p45"/>
          <p:cNvSpPr/>
          <p:nvPr/>
        </p:nvSpPr>
        <p:spPr>
          <a:xfrm>
            <a:off x="7414260" y="3865185"/>
            <a:ext cx="1307400" cy="333000"/>
          </a:xfrm>
          <a:prstGeom prst="rect">
            <a:avLst/>
          </a:prstGeom>
          <a:solidFill>
            <a:srgbClr val="EEEC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US" sz="900">
                <a:solidFill>
                  <a:schemeClr val="dk1"/>
                </a:solidFill>
                <a:latin typeface="Courier New"/>
                <a:ea typeface="Courier New"/>
                <a:cs typeface="Courier New"/>
                <a:sym typeface="Courier New"/>
              </a:rPr>
              <a:t>"ncc:1701-D"</a:t>
            </a:r>
            <a:br>
              <a:rPr b="0" lang="en-US" sz="900">
                <a:solidFill>
                  <a:schemeClr val="dk1"/>
                </a:solidFill>
                <a:latin typeface="Courier New"/>
                <a:ea typeface="Courier New"/>
                <a:cs typeface="Courier New"/>
                <a:sym typeface="Courier New"/>
              </a:rPr>
            </a:br>
            <a:r>
              <a:rPr b="0" lang="en-US" sz="900">
                <a:solidFill>
                  <a:schemeClr val="dk1"/>
                </a:solidFill>
                <a:latin typeface="Courier New"/>
                <a:ea typeface="Courier New"/>
                <a:cs typeface="Courier New"/>
                <a:sym typeface="Courier New"/>
              </a:rPr>
              <a:t>"class", </a:t>
            </a:r>
            <a:r>
              <a:rPr b="1" lang="en-US" sz="900">
                <a:solidFill>
                  <a:schemeClr val="dk1"/>
                </a:solidFill>
                <a:latin typeface="Courier New"/>
                <a:ea typeface="Courier New"/>
                <a:cs typeface="Courier New"/>
                <a:sym typeface="Courier New"/>
              </a:rPr>
              <a:t>"speed"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0"/>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456"/>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455"/>
                                        </p:tgtEl>
                                        <p:attrNameLst>
                                          <p:attrName>style.visibility</p:attrName>
                                        </p:attrNameLst>
                                      </p:cBhvr>
                                      <p:to>
                                        <p:strVal val="visible"/>
                                      </p:to>
                                    </p:set>
                                  </p:childTnLst>
                                </p:cTn>
                              </p:par>
                            </p:childTnLst>
                          </p:cTn>
                        </p:par>
                        <p:par>
                          <p:cTn fill="hold">
                            <p:stCondLst>
                              <p:cond delay="2"/>
                            </p:stCondLst>
                            <p:childTnLst>
                              <p:par>
                                <p:cTn fill="hold" nodeType="afterEffect" presetClass="exit" presetID="1" presetSubtype="0">
                                  <p:stCondLst>
                                    <p:cond delay="0"/>
                                  </p:stCondLst>
                                  <p:childTnLst>
                                    <p:set>
                                      <p:cBhvr>
                                        <p:cTn dur="1" fill="hold">
                                          <p:stCondLst>
                                            <p:cond delay="1"/>
                                          </p:stCondLst>
                                        </p:cTn>
                                        <p:tgtEl>
                                          <p:spTgt spid="455"/>
                                        </p:tgtEl>
                                        <p:attrNameLst>
                                          <p:attrName>style.visibility</p:attrName>
                                        </p:attrNameLst>
                                      </p:cBhvr>
                                      <p:to>
                                        <p:strVal val="hidden"/>
                                      </p:to>
                                    </p:set>
                                  </p:childTnLst>
                                </p:cTn>
                              </p:par>
                            </p:childTnLst>
                          </p:cTn>
                        </p:par>
                        <p:par>
                          <p:cTn fill="hold">
                            <p:stCondLst>
                              <p:cond delay="3"/>
                            </p:stCondLst>
                            <p:childTnLst>
                              <p:par>
                                <p:cTn fill="hold" nodeType="afterEffect" presetClass="exit" presetID="1" presetSubtype="0">
                                  <p:stCondLst>
                                    <p:cond delay="2000"/>
                                  </p:stCondLst>
                                  <p:childTnLst>
                                    <p:set>
                                      <p:cBhvr>
                                        <p:cTn dur="1" fill="hold">
                                          <p:stCondLst>
                                            <p:cond delay="1"/>
                                          </p:stCondLst>
                                        </p:cTn>
                                        <p:tgtEl>
                                          <p:spTgt spid="456"/>
                                        </p:tgtEl>
                                        <p:attrNameLst>
                                          <p:attrName>style.visibility</p:attrName>
                                        </p:attrNameLst>
                                      </p:cBhvr>
                                      <p:to>
                                        <p:strVal val="hidden"/>
                                      </p:to>
                                    </p:set>
                                  </p:childTnLst>
                                </p:cTn>
                              </p:par>
                            </p:childTnLst>
                          </p:cTn>
                        </p:par>
                        <p:par>
                          <p:cTn fill="hold">
                            <p:stCondLst>
                              <p:cond delay="4"/>
                            </p:stCondLst>
                            <p:childTnLst>
                              <p:par>
                                <p:cTn fill="hold" nodeType="afterEffect" presetClass="exit" presetID="1" presetSubtype="0">
                                  <p:stCondLst>
                                    <p:cond delay="0"/>
                                  </p:stCondLst>
                                  <p:childTnLst>
                                    <p:set>
                                      <p:cBhvr>
                                        <p:cTn dur="1" fill="hold">
                                          <p:stCondLst>
                                            <p:cond delay="1"/>
                                          </p:stCondLst>
                                        </p:cTn>
                                        <p:tgtEl>
                                          <p:spTgt spid="454"/>
                                        </p:tgtEl>
                                        <p:attrNameLst>
                                          <p:attrName>style.visibility</p:attrName>
                                        </p:attrNameLst>
                                      </p:cBhvr>
                                      <p:to>
                                        <p:strVal val="hidden"/>
                                      </p:to>
                                    </p:set>
                                  </p:childTnLst>
                                </p:cTn>
                              </p:par>
                            </p:childTnLst>
                          </p:cTn>
                        </p:par>
                        <p:par>
                          <p:cTn fill="hold">
                            <p:stCondLst>
                              <p:cond delay="5"/>
                            </p:stCondLst>
                            <p:childTnLst>
                              <p:par>
                                <p:cTn fill="hold" nodeType="afterEffect" presetClass="entr" presetID="1" presetSubtype="0">
                                  <p:stCondLst>
                                    <p:cond delay="500"/>
                                  </p:stCondLst>
                                  <p:childTnLst>
                                    <p:set>
                                      <p:cBhvr>
                                        <p:cTn dur="1" fill="hold">
                                          <p:stCondLst>
                                            <p:cond delay="0"/>
                                          </p:stCondLst>
                                        </p:cTn>
                                        <p:tgtEl>
                                          <p:spTgt spid="459"/>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466"/>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0"/>
                                  </p:stCondLst>
                                  <p:childTnLst>
                                    <p:set>
                                      <p:cBhvr>
                                        <p:cTn dur="1" fill="hold">
                                          <p:stCondLst>
                                            <p:cond delay="0"/>
                                          </p:stCondLst>
                                        </p:cTn>
                                        <p:tgtEl>
                                          <p:spTgt spid="465"/>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0"/>
                                  </p:stCondLst>
                                  <p:childTnLst>
                                    <p:set>
                                      <p:cBhvr>
                                        <p:cTn dur="1" fill="hold">
                                          <p:stCondLst>
                                            <p:cond delay="0"/>
                                          </p:stCondLst>
                                        </p:cTn>
                                        <p:tgtEl>
                                          <p:spTgt spid="463"/>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0"/>
                                  </p:stCondLst>
                                  <p:childTnLst>
                                    <p:set>
                                      <p:cBhvr>
                                        <p:cTn dur="1" fill="hold">
                                          <p:stCondLst>
                                            <p:cond delay="0"/>
                                          </p:stCondLst>
                                        </p:cTn>
                                        <p:tgtEl>
                                          <p:spTgt spid="4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ctrTitle"/>
          </p:nvPr>
        </p:nvSpPr>
        <p:spPr>
          <a:xfrm>
            <a:off x="914400" y="1827442"/>
            <a:ext cx="10363200" cy="859295"/>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FFFFFF"/>
              </a:buClr>
              <a:buSzPts val="3200"/>
              <a:buFont typeface="Arial"/>
              <a:buNone/>
            </a:pPr>
            <a:r>
              <a:rPr lang="en-US"/>
              <a:t>Multi-attributes: Use of </a:t>
            </a:r>
            <a:r>
              <a:rPr b="1" lang="en-US">
                <a:solidFill>
                  <a:schemeClr val="dk2"/>
                </a:solidFill>
                <a:latin typeface="Roboto Mono"/>
                <a:ea typeface="Roboto Mono"/>
                <a:cs typeface="Roboto Mono"/>
                <a:sym typeface="Roboto Mono"/>
              </a:rPr>
              <a:t>datasetId</a:t>
            </a:r>
            <a:endParaRPr b="1" i="0" sz="3200" u="none" cap="none" strike="noStrike">
              <a:solidFill>
                <a:schemeClr val="dk2"/>
              </a:solidFill>
              <a:latin typeface="Roboto Mono"/>
              <a:ea typeface="Roboto Mono"/>
              <a:cs typeface="Roboto Mono"/>
              <a:sym typeface="Roboto Mono"/>
            </a:endParaRPr>
          </a:p>
        </p:txBody>
      </p:sp>
      <p:sp>
        <p:nvSpPr>
          <p:cNvPr id="104" name="Google Shape;104;p19"/>
          <p:cNvSpPr txBox="1"/>
          <p:nvPr>
            <p:ph idx="12" type="sldNum"/>
          </p:nvPr>
        </p:nvSpPr>
        <p:spPr>
          <a:xfrm>
            <a:off x="5407286" y="6356361"/>
            <a:ext cx="1377433"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6"/>
          <p:cNvSpPr txBox="1"/>
          <p:nvPr>
            <p:ph type="title"/>
          </p:nvPr>
        </p:nvSpPr>
        <p:spPr>
          <a:xfrm>
            <a:off x="564897" y="287340"/>
            <a:ext cx="10492800" cy="1006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200">
                <a:solidFill>
                  <a:schemeClr val="dk2"/>
                </a:solidFill>
                <a:latin typeface="Arial"/>
                <a:ea typeface="Arial"/>
                <a:cs typeface="Arial"/>
                <a:sym typeface="Arial"/>
              </a:rPr>
              <a:t>Tenants in Distributed/Federated Cases:</a:t>
            </a:r>
            <a:br>
              <a:rPr lang="en-US" sz="3200">
                <a:solidFill>
                  <a:schemeClr val="dk2"/>
                </a:solidFill>
                <a:latin typeface="Arial"/>
                <a:ea typeface="Arial"/>
                <a:cs typeface="Arial"/>
                <a:sym typeface="Arial"/>
              </a:rPr>
            </a:br>
            <a:r>
              <a:rPr lang="en-US" sz="3200">
                <a:solidFill>
                  <a:schemeClr val="dk2"/>
                </a:solidFill>
                <a:latin typeface="Arial"/>
                <a:ea typeface="Arial"/>
                <a:cs typeface="Arial"/>
                <a:sym typeface="Arial"/>
              </a:rPr>
              <a:t>Tenant Mapping in the Registry</a:t>
            </a:r>
            <a:endParaRPr sz="3200">
              <a:solidFill>
                <a:schemeClr val="dk2"/>
              </a:solidFill>
              <a:latin typeface="Arial"/>
              <a:ea typeface="Arial"/>
              <a:cs typeface="Arial"/>
              <a:sym typeface="Arial"/>
            </a:endParaRPr>
          </a:p>
        </p:txBody>
      </p:sp>
      <p:sp>
        <p:nvSpPr>
          <p:cNvPr id="473" name="Google Shape;473;p46"/>
          <p:cNvSpPr txBox="1"/>
          <p:nvPr>
            <p:ph idx="1" type="body"/>
          </p:nvPr>
        </p:nvSpPr>
        <p:spPr>
          <a:xfrm>
            <a:off x="564897" y="1555418"/>
            <a:ext cx="11145600" cy="4929300"/>
          </a:xfrm>
          <a:prstGeom prst="rect">
            <a:avLst/>
          </a:prstGeom>
          <a:noFill/>
          <a:ln>
            <a:noFill/>
          </a:ln>
        </p:spPr>
        <p:txBody>
          <a:bodyPr anchorCtr="0" anchor="t" bIns="45700" lIns="91425" spcFirstLastPara="1" rIns="91425" wrap="square" tIns="45700">
            <a:noAutofit/>
          </a:bodyPr>
          <a:lstStyle/>
          <a:p>
            <a:pPr indent="-299647" lvl="0" marL="325047" rtl="0" algn="l">
              <a:lnSpc>
                <a:spcPct val="100000"/>
              </a:lnSpc>
              <a:spcBef>
                <a:spcPts val="0"/>
              </a:spcBef>
              <a:spcAft>
                <a:spcPts val="0"/>
              </a:spcAft>
              <a:buClr>
                <a:srgbClr val="41B4C7"/>
              </a:buClr>
              <a:buSzPts val="2000"/>
              <a:buFont typeface="Noto Sans Symbols"/>
              <a:buChar char="▪"/>
            </a:pPr>
            <a:r>
              <a:rPr lang="en-US"/>
              <a:t>As for other operations, a </a:t>
            </a:r>
            <a:r>
              <a:rPr lang="en-US">
                <a:solidFill>
                  <a:schemeClr val="accent5"/>
                </a:solidFill>
              </a:rPr>
              <a:t>tenant can be specified in registry operations</a:t>
            </a:r>
            <a:endParaRPr/>
          </a:p>
          <a:p>
            <a:pPr indent="-299647" lvl="0" marL="325047" rtl="0" algn="l">
              <a:lnSpc>
                <a:spcPct val="100000"/>
              </a:lnSpc>
              <a:spcBef>
                <a:spcPts val="1300"/>
              </a:spcBef>
              <a:spcAft>
                <a:spcPts val="0"/>
              </a:spcAft>
              <a:buClr>
                <a:srgbClr val="41B4C7"/>
              </a:buClr>
              <a:buSzPts val="2000"/>
              <a:buFont typeface="Noto Sans Symbols"/>
              <a:buChar char="▪"/>
            </a:pPr>
            <a:r>
              <a:rPr lang="en-US"/>
              <a:t>Due to isolation between tenants, there are de facto </a:t>
            </a:r>
            <a:r>
              <a:rPr lang="en-US">
                <a:solidFill>
                  <a:schemeClr val="accent5"/>
                </a:solidFill>
              </a:rPr>
              <a:t>separate registries per tenant </a:t>
            </a:r>
            <a:r>
              <a:rPr lang="en-US"/>
              <a:t>(realization is implementation-dependent)</a:t>
            </a:r>
            <a:endParaRPr/>
          </a:p>
          <a:p>
            <a:pPr indent="-299647" lvl="0" marL="325047" rtl="0" algn="l">
              <a:lnSpc>
                <a:spcPct val="100000"/>
              </a:lnSpc>
              <a:spcBef>
                <a:spcPts val="1300"/>
              </a:spcBef>
              <a:spcAft>
                <a:spcPts val="0"/>
              </a:spcAft>
              <a:buClr>
                <a:srgbClr val="41B4C7"/>
              </a:buClr>
              <a:buSzPts val="2000"/>
              <a:buFont typeface="Noto Sans Symbols"/>
              <a:buChar char="▪"/>
            </a:pPr>
            <a:r>
              <a:rPr lang="en-US"/>
              <a:t>The available </a:t>
            </a:r>
            <a:r>
              <a:rPr lang="en-US">
                <a:solidFill>
                  <a:schemeClr val="accent5"/>
                </a:solidFill>
              </a:rPr>
              <a:t>tenants in registered Context Sources or Brokers may be different from those in the Broker </a:t>
            </a:r>
            <a:r>
              <a:rPr lang="en-US"/>
              <a:t>to which the registry belongs therefore a mapping is required</a:t>
            </a:r>
            <a:endParaRPr/>
          </a:p>
          <a:p>
            <a:pPr indent="-299647" lvl="0" marL="325047" rtl="0" algn="l">
              <a:lnSpc>
                <a:spcPct val="100000"/>
              </a:lnSpc>
              <a:spcBef>
                <a:spcPts val="1300"/>
              </a:spcBef>
              <a:spcAft>
                <a:spcPts val="0"/>
              </a:spcAft>
              <a:buClr>
                <a:srgbClr val="41B4C7"/>
              </a:buClr>
              <a:buSzPts val="2000"/>
              <a:buFont typeface="Noto Sans Symbols"/>
              <a:buChar char="▪"/>
            </a:pPr>
            <a:r>
              <a:rPr lang="en-US"/>
              <a:t>Thus: </a:t>
            </a:r>
            <a:r>
              <a:rPr lang="en-US">
                <a:solidFill>
                  <a:schemeClr val="accent5"/>
                </a:solidFill>
              </a:rPr>
              <a:t>optional tenant information can be added to registrations </a:t>
            </a:r>
            <a:r>
              <a:rPr lang="en-US"/>
              <a:t>(see next slide)</a:t>
            </a:r>
            <a:endParaRPr/>
          </a:p>
          <a:p>
            <a:pPr indent="-299647" lvl="0" marL="325047" rtl="0" algn="l">
              <a:lnSpc>
                <a:spcPct val="100000"/>
              </a:lnSpc>
              <a:spcBef>
                <a:spcPts val="1300"/>
              </a:spcBef>
              <a:spcAft>
                <a:spcPts val="0"/>
              </a:spcAft>
              <a:buClr>
                <a:srgbClr val="41B4C7"/>
              </a:buClr>
              <a:buSzPts val="2000"/>
              <a:buFont typeface="Noto Sans Symbols"/>
              <a:buChar char="▪"/>
            </a:pPr>
            <a:r>
              <a:rPr lang="en-US"/>
              <a:t>Brokers then </a:t>
            </a:r>
            <a:r>
              <a:rPr lang="en-US">
                <a:solidFill>
                  <a:schemeClr val="accent5"/>
                </a:solidFill>
              </a:rPr>
              <a:t>use this tenant information from the registrations when interacting with the registered Context Sources / Brokers</a:t>
            </a:r>
            <a:r>
              <a:rPr lang="en-US"/>
              <a:t> (not the tenant information provided in the original request)</a:t>
            </a:r>
            <a:endParaRPr/>
          </a:p>
        </p:txBody>
      </p:sp>
      <p:sp>
        <p:nvSpPr>
          <p:cNvPr id="474" name="Google Shape;474;p46"/>
          <p:cNvSpPr txBox="1"/>
          <p:nvPr>
            <p:ph idx="12" type="sldNum"/>
          </p:nvPr>
        </p:nvSpPr>
        <p:spPr>
          <a:xfrm>
            <a:off x="5407286" y="6492879"/>
            <a:ext cx="1377300" cy="365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1300"/>
              <a:buFont typeface="Arial"/>
              <a:buNone/>
            </a:pPr>
            <a:fld id="{00000000-1234-1234-1234-123412341234}" type="slidenum">
              <a:rPr b="1" lang="en-US" sz="1300">
                <a:solidFill>
                  <a:srgbClr val="888888"/>
                </a:solidFill>
                <a:latin typeface="Arial"/>
                <a:ea typeface="Arial"/>
                <a:cs typeface="Arial"/>
                <a:sym typeface="Arial"/>
              </a:rPr>
              <a:t>‹#›</a:t>
            </a:fld>
            <a:endParaRPr b="1" sz="1300">
              <a:solidFill>
                <a:srgbClr val="888888"/>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7"/>
          <p:cNvSpPr txBox="1"/>
          <p:nvPr>
            <p:ph type="title"/>
          </p:nvPr>
        </p:nvSpPr>
        <p:spPr>
          <a:xfrm>
            <a:off x="564897" y="287340"/>
            <a:ext cx="10492800" cy="1006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200">
                <a:solidFill>
                  <a:schemeClr val="dk2"/>
                </a:solidFill>
                <a:latin typeface="Arial"/>
                <a:ea typeface="Arial"/>
                <a:cs typeface="Arial"/>
                <a:sym typeface="Arial"/>
              </a:rPr>
              <a:t>Tenant Information in CsourceRegistrations</a:t>
            </a:r>
            <a:endParaRPr sz="3200">
              <a:solidFill>
                <a:schemeClr val="dk2"/>
              </a:solidFill>
              <a:latin typeface="Arial"/>
              <a:ea typeface="Arial"/>
              <a:cs typeface="Arial"/>
              <a:sym typeface="Arial"/>
            </a:endParaRPr>
          </a:p>
        </p:txBody>
      </p:sp>
      <p:sp>
        <p:nvSpPr>
          <p:cNvPr id="480" name="Google Shape;480;p47"/>
          <p:cNvSpPr txBox="1"/>
          <p:nvPr>
            <p:ph idx="11" type="ftr"/>
          </p:nvPr>
        </p:nvSpPr>
        <p:spPr>
          <a:xfrm>
            <a:off x="0" y="6389688"/>
            <a:ext cx="4114800" cy="365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A0CBED"/>
              </a:buClr>
              <a:buSzPts val="1400"/>
              <a:buFont typeface="Noto Sans Symbols"/>
              <a:buNone/>
            </a:pPr>
            <a:r>
              <a:rPr b="0" i="0" lang="en-US" sz="1400" u="none" cap="none" strike="noStrike">
                <a:solidFill>
                  <a:srgbClr val="A0CBED"/>
                </a:solidFill>
                <a:latin typeface="Calibri"/>
                <a:ea typeface="Calibri"/>
                <a:cs typeface="Calibri"/>
                <a:sym typeface="Calibri"/>
              </a:rPr>
              <a:t>ADD SECTION NAME</a:t>
            </a:r>
            <a:endParaRPr/>
          </a:p>
        </p:txBody>
      </p:sp>
      <p:graphicFrame>
        <p:nvGraphicFramePr>
          <p:cNvPr id="481" name="Google Shape;481;p47"/>
          <p:cNvGraphicFramePr/>
          <p:nvPr/>
        </p:nvGraphicFramePr>
        <p:xfrm>
          <a:off x="634761" y="1032026"/>
          <a:ext cx="3000000" cy="3000000"/>
        </p:xfrm>
        <a:graphic>
          <a:graphicData uri="http://schemas.openxmlformats.org/drawingml/2006/table">
            <a:tbl>
              <a:tblPr bandRow="1" firstCol="1" firstRow="1">
                <a:noFill/>
                <a:tableStyleId>{8EB49AE3-8F63-4626-973F-880C88CB88E0}</a:tableStyleId>
              </a:tblPr>
              <a:tblGrid>
                <a:gridCol w="1535500"/>
                <a:gridCol w="1595875"/>
                <a:gridCol w="3467825"/>
                <a:gridCol w="1250825"/>
                <a:gridCol w="3390175"/>
              </a:tblGrid>
              <a:tr h="153775">
                <a:tc>
                  <a:txBody>
                    <a:bodyPr/>
                    <a:lstStyle/>
                    <a:p>
                      <a:pPr indent="0" lvl="0" marL="0" marR="0" rtl="0" algn="ctr">
                        <a:spcBef>
                          <a:spcPts val="0"/>
                        </a:spcBef>
                        <a:spcAft>
                          <a:spcPts val="0"/>
                        </a:spcAft>
                        <a:buNone/>
                      </a:pPr>
                      <a:r>
                        <a:rPr lang="en-US" sz="1600" u="none" cap="none" strike="noStrike"/>
                        <a:t>Name</a:t>
                      </a:r>
                      <a:endParaRPr b="1" sz="1600" u="none" cap="none" strike="noStrike">
                        <a:latin typeface="Arial"/>
                        <a:ea typeface="Arial"/>
                        <a:cs typeface="Arial"/>
                        <a:sym typeface="Arial"/>
                      </a:endParaRPr>
                    </a:p>
                  </a:txBody>
                  <a:tcPr marT="0" marB="0" marR="24600" marL="6375"/>
                </a:tc>
                <a:tc>
                  <a:txBody>
                    <a:bodyPr/>
                    <a:lstStyle/>
                    <a:p>
                      <a:pPr indent="0" lvl="0" marL="0" marR="0" rtl="0" algn="ctr">
                        <a:spcBef>
                          <a:spcPts val="0"/>
                        </a:spcBef>
                        <a:spcAft>
                          <a:spcPts val="0"/>
                        </a:spcAft>
                        <a:buNone/>
                      </a:pPr>
                      <a:r>
                        <a:rPr lang="en-US" sz="1600" u="none" cap="none" strike="noStrike"/>
                        <a:t>Data type</a:t>
                      </a:r>
                      <a:endParaRPr b="1" sz="1600" u="none" cap="none" strike="noStrike">
                        <a:latin typeface="Arial"/>
                        <a:ea typeface="Arial"/>
                        <a:cs typeface="Arial"/>
                        <a:sym typeface="Arial"/>
                      </a:endParaRPr>
                    </a:p>
                  </a:txBody>
                  <a:tcPr marT="0" marB="0" marR="24600" marL="6375"/>
                </a:tc>
                <a:tc>
                  <a:txBody>
                    <a:bodyPr/>
                    <a:lstStyle/>
                    <a:p>
                      <a:pPr indent="0" lvl="0" marL="0" marR="0" rtl="0" algn="ctr">
                        <a:spcBef>
                          <a:spcPts val="0"/>
                        </a:spcBef>
                        <a:spcAft>
                          <a:spcPts val="0"/>
                        </a:spcAft>
                        <a:buNone/>
                      </a:pPr>
                      <a:r>
                        <a:rPr lang="en-US" sz="1600" u="none" cap="none" strike="noStrike"/>
                        <a:t>Restriction</a:t>
                      </a:r>
                      <a:endParaRPr b="1" sz="1600" u="none" cap="none" strike="noStrike">
                        <a:latin typeface="Arial"/>
                        <a:ea typeface="Arial"/>
                        <a:cs typeface="Arial"/>
                        <a:sym typeface="Arial"/>
                      </a:endParaRPr>
                    </a:p>
                  </a:txBody>
                  <a:tcPr marT="0" marB="0" marR="24600" marL="6375"/>
                </a:tc>
                <a:tc>
                  <a:txBody>
                    <a:bodyPr/>
                    <a:lstStyle/>
                    <a:p>
                      <a:pPr indent="0" lvl="0" marL="0" marR="0" rtl="0" algn="ctr">
                        <a:spcBef>
                          <a:spcPts val="0"/>
                        </a:spcBef>
                        <a:spcAft>
                          <a:spcPts val="0"/>
                        </a:spcAft>
                        <a:buNone/>
                      </a:pPr>
                      <a:r>
                        <a:rPr lang="en-US" sz="1600" u="none" cap="none" strike="noStrike"/>
                        <a:t>Cardinality</a:t>
                      </a:r>
                      <a:endParaRPr b="1" sz="1600" u="none" cap="none" strike="noStrike">
                        <a:latin typeface="Arial"/>
                        <a:ea typeface="Arial"/>
                        <a:cs typeface="Arial"/>
                        <a:sym typeface="Arial"/>
                      </a:endParaRPr>
                    </a:p>
                  </a:txBody>
                  <a:tcPr marT="0" marB="0" marR="24600" marL="6375"/>
                </a:tc>
                <a:tc>
                  <a:txBody>
                    <a:bodyPr/>
                    <a:lstStyle/>
                    <a:p>
                      <a:pPr indent="0" lvl="0" marL="0" marR="0" rtl="0" algn="ctr">
                        <a:spcBef>
                          <a:spcPts val="0"/>
                        </a:spcBef>
                        <a:spcAft>
                          <a:spcPts val="0"/>
                        </a:spcAft>
                        <a:buNone/>
                      </a:pPr>
                      <a:r>
                        <a:rPr lang="en-US" sz="1600" u="none" cap="none" strike="noStrike"/>
                        <a:t>Description</a:t>
                      </a:r>
                      <a:endParaRPr b="1" sz="1600" u="none" cap="none" strike="noStrike">
                        <a:latin typeface="Arial"/>
                        <a:ea typeface="Arial"/>
                        <a:cs typeface="Arial"/>
                        <a:sym typeface="Arial"/>
                      </a:endParaRPr>
                    </a:p>
                  </a:txBody>
                  <a:tcPr marT="0" marB="0" marR="24600" marL="6375"/>
                </a:tc>
              </a:tr>
              <a:tr h="1077850">
                <a:tc>
                  <a:txBody>
                    <a:bodyPr/>
                    <a:lstStyle/>
                    <a:p>
                      <a:pPr indent="0" lvl="0" marL="0" marR="0" rtl="0" algn="l">
                        <a:spcBef>
                          <a:spcPts val="0"/>
                        </a:spcBef>
                        <a:spcAft>
                          <a:spcPts val="0"/>
                        </a:spcAft>
                        <a:buNone/>
                      </a:pPr>
                      <a:r>
                        <a:rPr lang="en-US" sz="1400" u="none" cap="none" strike="noStrike"/>
                        <a:t>id</a:t>
                      </a:r>
                      <a:endParaRPr sz="1400" u="none" cap="none" strike="noStrike">
                        <a:latin typeface="Arial"/>
                        <a:ea typeface="Arial"/>
                        <a:cs typeface="Arial"/>
                        <a:sym typeface="Arial"/>
                      </a:endParaRPr>
                    </a:p>
                  </a:txBody>
                  <a:tcPr marT="0" marB="0" marR="24600" marL="6375"/>
                </a:tc>
                <a:tc>
                  <a:txBody>
                    <a:bodyPr/>
                    <a:lstStyle/>
                    <a:p>
                      <a:pPr indent="0" lvl="0" marL="0" marR="0" rtl="0" algn="l">
                        <a:spcBef>
                          <a:spcPts val="0"/>
                        </a:spcBef>
                        <a:spcAft>
                          <a:spcPts val="0"/>
                        </a:spcAft>
                        <a:buNone/>
                      </a:pPr>
                      <a:r>
                        <a:rPr lang="en-US" sz="1400" u="none" cap="none" strike="noStrike"/>
                        <a:t>URI</a:t>
                      </a:r>
                      <a:endParaRPr sz="1400" u="none" cap="none" strike="noStrike">
                        <a:latin typeface="Arial"/>
                        <a:ea typeface="Arial"/>
                        <a:cs typeface="Arial"/>
                        <a:sym typeface="Arial"/>
                      </a:endParaRPr>
                    </a:p>
                  </a:txBody>
                  <a:tcPr marT="0" marB="0" marR="24600" marL="6375"/>
                </a:tc>
                <a:tc>
                  <a:txBody>
                    <a:bodyPr/>
                    <a:lstStyle/>
                    <a:p>
                      <a:pPr indent="0" lvl="0" marL="0" marR="0" rtl="0" algn="l">
                        <a:spcBef>
                          <a:spcPts val="0"/>
                        </a:spcBef>
                        <a:spcAft>
                          <a:spcPts val="0"/>
                        </a:spcAft>
                        <a:buNone/>
                      </a:pPr>
                      <a:r>
                        <a:rPr lang="en-US" sz="1400" u="none" cap="none" strike="noStrike"/>
                        <a:t>At creation time, If it is not provided, it will be assigned during registration process and returned to client.</a:t>
                      </a:r>
                      <a:endParaRPr sz="1400" u="none" cap="none" strike="noStrike"/>
                    </a:p>
                    <a:p>
                      <a:pPr indent="0" lvl="0" marL="0" marR="0" rtl="0" algn="l">
                        <a:spcBef>
                          <a:spcPts val="0"/>
                        </a:spcBef>
                        <a:spcAft>
                          <a:spcPts val="0"/>
                        </a:spcAft>
                        <a:buNone/>
                      </a:pPr>
                      <a:r>
                        <a:rPr lang="en-US" sz="1400" u="none" cap="none" strike="noStrike"/>
                        <a:t>It cannot be later modified in update operations</a:t>
                      </a:r>
                      <a:endParaRPr sz="1400" u="none" cap="none" strike="noStrike">
                        <a:latin typeface="Arial"/>
                        <a:ea typeface="Arial"/>
                        <a:cs typeface="Arial"/>
                        <a:sym typeface="Arial"/>
                      </a:endParaRPr>
                    </a:p>
                  </a:txBody>
                  <a:tcPr marT="0" marB="0" marR="24600" marL="6375"/>
                </a:tc>
                <a:tc>
                  <a:txBody>
                    <a:bodyPr/>
                    <a:lstStyle/>
                    <a:p>
                      <a:pPr indent="0" lvl="0" marL="0" marR="0" rtl="0" algn="l">
                        <a:spcBef>
                          <a:spcPts val="0"/>
                        </a:spcBef>
                        <a:spcAft>
                          <a:spcPts val="0"/>
                        </a:spcAft>
                        <a:buNone/>
                      </a:pPr>
                      <a:r>
                        <a:rPr lang="en-US" sz="1400" u="none" cap="none" strike="noStrike"/>
                        <a:t>0..1</a:t>
                      </a:r>
                      <a:endParaRPr sz="1400" u="none" cap="none" strike="noStrike">
                        <a:latin typeface="Arial"/>
                        <a:ea typeface="Arial"/>
                        <a:cs typeface="Arial"/>
                        <a:sym typeface="Arial"/>
                      </a:endParaRPr>
                    </a:p>
                  </a:txBody>
                  <a:tcPr marT="0" marB="0" marR="24600" marL="6375"/>
                </a:tc>
                <a:tc>
                  <a:txBody>
                    <a:bodyPr/>
                    <a:lstStyle/>
                    <a:p>
                      <a:pPr indent="0" lvl="0" marL="0" marR="0" rtl="0" algn="l">
                        <a:spcBef>
                          <a:spcPts val="0"/>
                        </a:spcBef>
                        <a:spcAft>
                          <a:spcPts val="0"/>
                        </a:spcAft>
                        <a:buNone/>
                      </a:pPr>
                      <a:r>
                        <a:rPr lang="en-US" sz="1400" u="none" cap="none" strike="noStrike"/>
                        <a:t>Unique registration identifier. (JSON‑LD @id).</a:t>
                      </a:r>
                      <a:br>
                        <a:rPr lang="en-US" sz="1400" u="none" cap="none" strike="noStrike"/>
                      </a:br>
                      <a:r>
                        <a:rPr lang="en-US" sz="1400" u="none" cap="none" strike="noStrike"/>
                        <a:t>There may be multiple registrations per Context Source, i.e. the id is unique per registration</a:t>
                      </a:r>
                      <a:endParaRPr sz="1400" u="none" cap="none" strike="noStrike">
                        <a:latin typeface="Arial"/>
                        <a:ea typeface="Arial"/>
                        <a:cs typeface="Arial"/>
                        <a:sym typeface="Arial"/>
                      </a:endParaRPr>
                    </a:p>
                  </a:txBody>
                  <a:tcPr marT="0" marB="0" marR="24600" marL="6375"/>
                </a:tc>
              </a:tr>
              <a:tr h="538925">
                <a:tc>
                  <a:txBody>
                    <a:bodyPr/>
                    <a:lstStyle/>
                    <a:p>
                      <a:pPr indent="0" lvl="0" marL="0" marR="0" rtl="0" algn="l">
                        <a:spcBef>
                          <a:spcPts val="0"/>
                        </a:spcBef>
                        <a:spcAft>
                          <a:spcPts val="0"/>
                        </a:spcAft>
                        <a:buNone/>
                      </a:pPr>
                      <a:r>
                        <a:rPr lang="en-US" sz="1400" u="none" cap="none" strike="noStrike"/>
                        <a:t>type</a:t>
                      </a:r>
                      <a:endParaRPr sz="1400" u="none" cap="none" strike="noStrike">
                        <a:latin typeface="Arial"/>
                        <a:ea typeface="Arial"/>
                        <a:cs typeface="Arial"/>
                        <a:sym typeface="Arial"/>
                      </a:endParaRPr>
                    </a:p>
                  </a:txBody>
                  <a:tcPr marT="0" marB="0" marR="24600" marL="6375"/>
                </a:tc>
                <a:tc>
                  <a:txBody>
                    <a:bodyPr/>
                    <a:lstStyle/>
                    <a:p>
                      <a:pPr indent="0" lvl="0" marL="0" marR="0" rtl="0" algn="l">
                        <a:spcBef>
                          <a:spcPts val="0"/>
                        </a:spcBef>
                        <a:spcAft>
                          <a:spcPts val="0"/>
                        </a:spcAft>
                        <a:buNone/>
                      </a:pPr>
                      <a:r>
                        <a:rPr lang="en-US" sz="1400" u="none" cap="none" strike="noStrike"/>
                        <a:t>string</a:t>
                      </a:r>
                      <a:endParaRPr sz="1400" u="none" cap="none" strike="noStrike">
                        <a:latin typeface="Arial"/>
                        <a:ea typeface="Arial"/>
                        <a:cs typeface="Arial"/>
                        <a:sym typeface="Arial"/>
                      </a:endParaRPr>
                    </a:p>
                  </a:txBody>
                  <a:tcPr marT="0" marB="0" marR="24600" marL="6375"/>
                </a:tc>
                <a:tc>
                  <a:txBody>
                    <a:bodyPr/>
                    <a:lstStyle/>
                    <a:p>
                      <a:pPr indent="0" lvl="0" marL="0" marR="0" rtl="0" algn="l">
                        <a:spcBef>
                          <a:spcPts val="0"/>
                        </a:spcBef>
                        <a:spcAft>
                          <a:spcPts val="0"/>
                        </a:spcAft>
                        <a:buNone/>
                      </a:pPr>
                      <a:r>
                        <a:rPr lang="en-US" sz="1400" u="none" cap="none" strike="noStrike"/>
                        <a:t>"ContextSource</a:t>
                      </a:r>
                      <a:endParaRPr sz="1400" u="none" cap="none" strike="noStrike"/>
                    </a:p>
                    <a:p>
                      <a:pPr indent="0" lvl="0" marL="0" marR="0" rtl="0" algn="l">
                        <a:spcBef>
                          <a:spcPts val="0"/>
                        </a:spcBef>
                        <a:spcAft>
                          <a:spcPts val="0"/>
                        </a:spcAft>
                        <a:buNone/>
                      </a:pPr>
                      <a:r>
                        <a:rPr lang="en-US" sz="1400" u="none" cap="none" strike="noStrike"/>
                        <a:t>Registration"</a:t>
                      </a:r>
                      <a:endParaRPr sz="1400" u="none" cap="none" strike="noStrike">
                        <a:latin typeface="Arial"/>
                        <a:ea typeface="Arial"/>
                        <a:cs typeface="Arial"/>
                        <a:sym typeface="Arial"/>
                      </a:endParaRPr>
                    </a:p>
                  </a:txBody>
                  <a:tcPr marT="0" marB="0" marR="24600" marL="6375"/>
                </a:tc>
                <a:tc>
                  <a:txBody>
                    <a:bodyPr/>
                    <a:lstStyle/>
                    <a:p>
                      <a:pPr indent="0" lvl="0" marL="0" marR="0" rtl="0" algn="l">
                        <a:spcBef>
                          <a:spcPts val="0"/>
                        </a:spcBef>
                        <a:spcAft>
                          <a:spcPts val="0"/>
                        </a:spcAft>
                        <a:buNone/>
                      </a:pPr>
                      <a:r>
                        <a:rPr lang="en-US" sz="1400" u="none" cap="none" strike="noStrike"/>
                        <a:t>1</a:t>
                      </a:r>
                      <a:endParaRPr sz="1400" u="none" cap="none" strike="noStrike">
                        <a:latin typeface="Arial"/>
                        <a:ea typeface="Arial"/>
                        <a:cs typeface="Arial"/>
                        <a:sym typeface="Arial"/>
                      </a:endParaRPr>
                    </a:p>
                  </a:txBody>
                  <a:tcPr marT="0" marB="0" marR="24600" marL="6375"/>
                </a:tc>
                <a:tc>
                  <a:txBody>
                    <a:bodyPr/>
                    <a:lstStyle/>
                    <a:p>
                      <a:pPr indent="0" lvl="0" marL="0" marR="0" rtl="0" algn="l">
                        <a:spcBef>
                          <a:spcPts val="0"/>
                        </a:spcBef>
                        <a:spcAft>
                          <a:spcPts val="0"/>
                        </a:spcAft>
                        <a:buNone/>
                      </a:pPr>
                      <a:r>
                        <a:rPr lang="en-US" sz="1400" u="none" cap="none" strike="noStrike"/>
                        <a:t>JSON-LD @type</a:t>
                      </a:r>
                      <a:endParaRPr sz="1400" u="none" cap="none" strike="noStrike"/>
                    </a:p>
                    <a:p>
                      <a:pPr indent="0" lvl="0" marL="0" marR="0" rtl="0" algn="l">
                        <a:spcBef>
                          <a:spcPts val="0"/>
                        </a:spcBef>
                        <a:spcAft>
                          <a:spcPts val="0"/>
                        </a:spcAft>
                        <a:buNone/>
                      </a:pPr>
                      <a:r>
                        <a:rPr lang="en-US" sz="1400" u="none" cap="none" strike="noStrike"/>
                        <a:t>Use reserved type for identifying Context Source Registration</a:t>
                      </a:r>
                      <a:endParaRPr sz="1400" u="none" cap="none" strike="noStrike">
                        <a:latin typeface="Arial"/>
                        <a:ea typeface="Arial"/>
                        <a:cs typeface="Arial"/>
                        <a:sym typeface="Arial"/>
                      </a:endParaRPr>
                    </a:p>
                  </a:txBody>
                  <a:tcPr marT="0" marB="0" marR="24600" marL="6375"/>
                </a:tc>
              </a:tr>
              <a:tr h="359275">
                <a:tc>
                  <a:txBody>
                    <a:bodyPr/>
                    <a:lstStyle/>
                    <a:p>
                      <a:pPr indent="0" lvl="0" marL="0" marR="0" rtl="0" algn="l">
                        <a:spcBef>
                          <a:spcPts val="0"/>
                        </a:spcBef>
                        <a:spcAft>
                          <a:spcPts val="0"/>
                        </a:spcAft>
                        <a:buNone/>
                      </a:pPr>
                      <a:r>
                        <a:rPr lang="en-US" sz="1400" u="none" cap="none" strike="noStrike"/>
                        <a:t>name</a:t>
                      </a:r>
                      <a:endParaRPr sz="1400" u="none" cap="none" strike="noStrike">
                        <a:latin typeface="Arial"/>
                        <a:ea typeface="Arial"/>
                        <a:cs typeface="Arial"/>
                        <a:sym typeface="Arial"/>
                      </a:endParaRPr>
                    </a:p>
                  </a:txBody>
                  <a:tcPr marT="0" marB="0" marR="24600" marL="6375"/>
                </a:tc>
                <a:tc>
                  <a:txBody>
                    <a:bodyPr/>
                    <a:lstStyle/>
                    <a:p>
                      <a:pPr indent="0" lvl="0" marL="0" marR="0" rtl="0" algn="l">
                        <a:spcBef>
                          <a:spcPts val="0"/>
                        </a:spcBef>
                        <a:spcAft>
                          <a:spcPts val="0"/>
                        </a:spcAft>
                        <a:buNone/>
                      </a:pPr>
                      <a:r>
                        <a:rPr lang="en-US" sz="1400" u="none" cap="none" strike="noStrike"/>
                        <a:t>string</a:t>
                      </a:r>
                      <a:endParaRPr sz="1400" u="none" cap="none" strike="noStrike">
                        <a:latin typeface="Arial"/>
                        <a:ea typeface="Arial"/>
                        <a:cs typeface="Arial"/>
                        <a:sym typeface="Arial"/>
                      </a:endParaRPr>
                    </a:p>
                  </a:txBody>
                  <a:tcPr marT="0" marB="0" marR="24600" marL="6375"/>
                </a:tc>
                <a:tc>
                  <a:txBody>
                    <a:bodyPr/>
                    <a:lstStyle/>
                    <a:p>
                      <a:pPr indent="0" lvl="0" marL="0" marR="0" rtl="0" algn="l">
                        <a:spcBef>
                          <a:spcPts val="0"/>
                        </a:spcBef>
                        <a:spcAft>
                          <a:spcPts val="0"/>
                        </a:spcAft>
                        <a:buNone/>
                      </a:pPr>
                      <a:r>
                        <a:rPr lang="en-US" sz="1400" u="none" cap="none" strike="noStrike"/>
                        <a:t>Non-empty string</a:t>
                      </a:r>
                      <a:endParaRPr sz="1400" u="none" cap="none" strike="noStrike">
                        <a:latin typeface="Arial"/>
                        <a:ea typeface="Arial"/>
                        <a:cs typeface="Arial"/>
                        <a:sym typeface="Arial"/>
                      </a:endParaRPr>
                    </a:p>
                  </a:txBody>
                  <a:tcPr marT="0" marB="0" marR="24600" marL="6375"/>
                </a:tc>
                <a:tc>
                  <a:txBody>
                    <a:bodyPr/>
                    <a:lstStyle/>
                    <a:p>
                      <a:pPr indent="0" lvl="0" marL="0" marR="0" rtl="0" algn="l">
                        <a:spcBef>
                          <a:spcPts val="0"/>
                        </a:spcBef>
                        <a:spcAft>
                          <a:spcPts val="0"/>
                        </a:spcAft>
                        <a:buNone/>
                      </a:pPr>
                      <a:r>
                        <a:rPr lang="en-US" sz="1400" u="none" cap="none" strike="noStrike"/>
                        <a:t>0..1</a:t>
                      </a:r>
                      <a:endParaRPr sz="1400" u="none" cap="none" strike="noStrike">
                        <a:latin typeface="Arial"/>
                        <a:ea typeface="Arial"/>
                        <a:cs typeface="Arial"/>
                        <a:sym typeface="Arial"/>
                      </a:endParaRPr>
                    </a:p>
                  </a:txBody>
                  <a:tcPr marT="0" marB="0" marR="24600" marL="6375"/>
                </a:tc>
                <a:tc>
                  <a:txBody>
                    <a:bodyPr/>
                    <a:lstStyle/>
                    <a:p>
                      <a:pPr indent="0" lvl="0" marL="0" marR="0" rtl="0" algn="l">
                        <a:spcBef>
                          <a:spcPts val="0"/>
                        </a:spcBef>
                        <a:spcAft>
                          <a:spcPts val="0"/>
                        </a:spcAft>
                        <a:buNone/>
                      </a:pPr>
                      <a:r>
                        <a:rPr lang="en-US" sz="1400" u="none" cap="none" strike="noStrike"/>
                        <a:t>A name given to this Context Source Registration</a:t>
                      </a:r>
                      <a:endParaRPr sz="1400" u="none" cap="none" strike="noStrike">
                        <a:latin typeface="Arial"/>
                        <a:ea typeface="Arial"/>
                        <a:cs typeface="Arial"/>
                        <a:sym typeface="Arial"/>
                      </a:endParaRPr>
                    </a:p>
                  </a:txBody>
                  <a:tcPr marT="0" marB="0" marR="24600" marL="6375"/>
                </a:tc>
              </a:tr>
              <a:tr h="359275">
                <a:tc>
                  <a:txBody>
                    <a:bodyPr/>
                    <a:lstStyle/>
                    <a:p>
                      <a:pPr indent="0" lvl="0" marL="0" marR="0" rtl="0" algn="l">
                        <a:spcBef>
                          <a:spcPts val="0"/>
                        </a:spcBef>
                        <a:spcAft>
                          <a:spcPts val="0"/>
                        </a:spcAft>
                        <a:buNone/>
                      </a:pPr>
                      <a:r>
                        <a:rPr lang="en-US" sz="1400" u="none" cap="none" strike="noStrike"/>
                        <a:t>description</a:t>
                      </a:r>
                      <a:endParaRPr sz="1400" u="none" cap="none" strike="noStrike">
                        <a:latin typeface="Arial"/>
                        <a:ea typeface="Arial"/>
                        <a:cs typeface="Arial"/>
                        <a:sym typeface="Arial"/>
                      </a:endParaRPr>
                    </a:p>
                  </a:txBody>
                  <a:tcPr marT="0" marB="0" marR="24600" marL="6375"/>
                </a:tc>
                <a:tc>
                  <a:txBody>
                    <a:bodyPr/>
                    <a:lstStyle/>
                    <a:p>
                      <a:pPr indent="0" lvl="0" marL="0" marR="0" rtl="0" algn="l">
                        <a:spcBef>
                          <a:spcPts val="0"/>
                        </a:spcBef>
                        <a:spcAft>
                          <a:spcPts val="0"/>
                        </a:spcAft>
                        <a:buNone/>
                      </a:pPr>
                      <a:r>
                        <a:rPr lang="en-US" sz="1400" u="none" cap="none" strike="noStrike"/>
                        <a:t>string</a:t>
                      </a:r>
                      <a:endParaRPr sz="1400" u="none" cap="none" strike="noStrike">
                        <a:latin typeface="Arial"/>
                        <a:ea typeface="Arial"/>
                        <a:cs typeface="Arial"/>
                        <a:sym typeface="Arial"/>
                      </a:endParaRPr>
                    </a:p>
                  </a:txBody>
                  <a:tcPr marT="0" marB="0" marR="24600" marL="6375"/>
                </a:tc>
                <a:tc>
                  <a:txBody>
                    <a:bodyPr/>
                    <a:lstStyle/>
                    <a:p>
                      <a:pPr indent="0" lvl="0" marL="0" marR="0" rtl="0" algn="l">
                        <a:spcBef>
                          <a:spcPts val="0"/>
                        </a:spcBef>
                        <a:spcAft>
                          <a:spcPts val="0"/>
                        </a:spcAft>
                        <a:buNone/>
                      </a:pPr>
                      <a:r>
                        <a:rPr lang="en-US" sz="1400" u="none" cap="none" strike="noStrike"/>
                        <a:t>Non-empty string</a:t>
                      </a:r>
                      <a:endParaRPr sz="1400" u="none" cap="none" strike="noStrike">
                        <a:latin typeface="Arial"/>
                        <a:ea typeface="Arial"/>
                        <a:cs typeface="Arial"/>
                        <a:sym typeface="Arial"/>
                      </a:endParaRPr>
                    </a:p>
                  </a:txBody>
                  <a:tcPr marT="0" marB="0" marR="24600" marL="6375"/>
                </a:tc>
                <a:tc>
                  <a:txBody>
                    <a:bodyPr/>
                    <a:lstStyle/>
                    <a:p>
                      <a:pPr indent="0" lvl="0" marL="0" marR="0" rtl="0" algn="l">
                        <a:spcBef>
                          <a:spcPts val="0"/>
                        </a:spcBef>
                        <a:spcAft>
                          <a:spcPts val="0"/>
                        </a:spcAft>
                        <a:buNone/>
                      </a:pPr>
                      <a:r>
                        <a:rPr lang="en-US" sz="1400" u="none" cap="none" strike="noStrike"/>
                        <a:t>0..1</a:t>
                      </a:r>
                      <a:endParaRPr sz="1400" u="none" cap="none" strike="noStrike">
                        <a:latin typeface="Arial"/>
                        <a:ea typeface="Arial"/>
                        <a:cs typeface="Arial"/>
                        <a:sym typeface="Arial"/>
                      </a:endParaRPr>
                    </a:p>
                  </a:txBody>
                  <a:tcPr marT="0" marB="0" marR="24600" marL="6375"/>
                </a:tc>
                <a:tc>
                  <a:txBody>
                    <a:bodyPr/>
                    <a:lstStyle/>
                    <a:p>
                      <a:pPr indent="0" lvl="0" marL="0" marR="0" rtl="0" algn="l">
                        <a:spcBef>
                          <a:spcPts val="0"/>
                        </a:spcBef>
                        <a:spcAft>
                          <a:spcPts val="0"/>
                        </a:spcAft>
                        <a:buNone/>
                      </a:pPr>
                      <a:r>
                        <a:rPr lang="en-US" sz="1400" u="none" cap="none" strike="noStrike"/>
                        <a:t>A description of this Context Source Registration</a:t>
                      </a:r>
                      <a:endParaRPr sz="1400" u="none" cap="none" strike="noStrike">
                        <a:latin typeface="Arial"/>
                        <a:ea typeface="Arial"/>
                        <a:cs typeface="Arial"/>
                        <a:sym typeface="Arial"/>
                      </a:endParaRPr>
                    </a:p>
                  </a:txBody>
                  <a:tcPr marT="0" marB="0" marR="24600" marL="6375"/>
                </a:tc>
              </a:tr>
              <a:tr h="718575">
                <a:tc>
                  <a:txBody>
                    <a:bodyPr/>
                    <a:lstStyle/>
                    <a:p>
                      <a:pPr indent="0" lvl="0" marL="0" marR="0" rtl="0" algn="l">
                        <a:spcBef>
                          <a:spcPts val="0"/>
                        </a:spcBef>
                        <a:spcAft>
                          <a:spcPts val="0"/>
                        </a:spcAft>
                        <a:buNone/>
                      </a:pPr>
                      <a:r>
                        <a:rPr lang="en-US" sz="1400" u="none" cap="none" strike="noStrike"/>
                        <a:t>Information</a:t>
                      </a:r>
                      <a:endParaRPr sz="1400" u="none" cap="none" strike="noStrike">
                        <a:latin typeface="Arial"/>
                        <a:ea typeface="Arial"/>
                        <a:cs typeface="Arial"/>
                        <a:sym typeface="Arial"/>
                      </a:endParaRPr>
                    </a:p>
                  </a:txBody>
                  <a:tcPr marT="0" marB="0" marR="24600" marL="6375"/>
                </a:tc>
                <a:tc>
                  <a:txBody>
                    <a:bodyPr/>
                    <a:lstStyle/>
                    <a:p>
                      <a:pPr indent="0" lvl="0" marL="0" marR="0" rtl="0" algn="l">
                        <a:spcBef>
                          <a:spcPts val="0"/>
                        </a:spcBef>
                        <a:spcAft>
                          <a:spcPts val="0"/>
                        </a:spcAft>
                        <a:buNone/>
                      </a:pPr>
                      <a:r>
                        <a:rPr lang="en-US" sz="1400" u="none" cap="none" strike="noStrike"/>
                        <a:t>RegistrationInfo[]</a:t>
                      </a:r>
                      <a:endParaRPr sz="1400" u="none" cap="none" strike="noStrike">
                        <a:latin typeface="Arial"/>
                        <a:ea typeface="Arial"/>
                        <a:cs typeface="Arial"/>
                        <a:sym typeface="Arial"/>
                      </a:endParaRPr>
                    </a:p>
                  </a:txBody>
                  <a:tcPr marT="0" marB="0" marR="24600" marL="6375"/>
                </a:tc>
                <a:tc>
                  <a:txBody>
                    <a:bodyPr/>
                    <a:lstStyle/>
                    <a:p>
                      <a:pPr indent="0" lvl="0" marL="0" marR="0" rtl="0" algn="l">
                        <a:spcBef>
                          <a:spcPts val="0"/>
                        </a:spcBef>
                        <a:spcAft>
                          <a:spcPts val="0"/>
                        </a:spcAft>
                        <a:buNone/>
                      </a:pPr>
                      <a:r>
                        <a:rPr lang="en-US" sz="1400" u="none" cap="none" strike="noStrike"/>
                        <a:t>See data type definition in clause 5.2.10. Empty array (0 length) is not allowed</a:t>
                      </a:r>
                      <a:endParaRPr sz="1400" u="none" cap="none" strike="noStrike">
                        <a:latin typeface="Arial"/>
                        <a:ea typeface="Arial"/>
                        <a:cs typeface="Arial"/>
                        <a:sym typeface="Arial"/>
                      </a:endParaRPr>
                    </a:p>
                  </a:txBody>
                  <a:tcPr marT="0" marB="0" marR="24600" marL="6375"/>
                </a:tc>
                <a:tc>
                  <a:txBody>
                    <a:bodyPr/>
                    <a:lstStyle/>
                    <a:p>
                      <a:pPr indent="0" lvl="0" marL="0" marR="0" rtl="0" algn="l">
                        <a:spcBef>
                          <a:spcPts val="0"/>
                        </a:spcBef>
                        <a:spcAft>
                          <a:spcPts val="0"/>
                        </a:spcAft>
                        <a:buNone/>
                      </a:pPr>
                      <a:r>
                        <a:rPr lang="en-US" sz="1400" u="none" cap="none" strike="noStrike"/>
                        <a:t>1</a:t>
                      </a:r>
                      <a:endParaRPr sz="1400" u="none" cap="none" strike="noStrike">
                        <a:latin typeface="Arial"/>
                        <a:ea typeface="Arial"/>
                        <a:cs typeface="Arial"/>
                        <a:sym typeface="Arial"/>
                      </a:endParaRPr>
                    </a:p>
                  </a:txBody>
                  <a:tcPr marT="0" marB="0" marR="24600" marL="6375"/>
                </a:tc>
                <a:tc>
                  <a:txBody>
                    <a:bodyPr/>
                    <a:lstStyle/>
                    <a:p>
                      <a:pPr indent="0" lvl="0" marL="0" marR="0" rtl="0" algn="l">
                        <a:spcBef>
                          <a:spcPts val="0"/>
                        </a:spcBef>
                        <a:spcAft>
                          <a:spcPts val="0"/>
                        </a:spcAft>
                        <a:buNone/>
                      </a:pPr>
                      <a:r>
                        <a:rPr lang="en-US" sz="1400" u="none" cap="none" strike="noStrike"/>
                        <a:t>Describes the Entities, Properties and Relationships for which the Context Source may be able to provide information</a:t>
                      </a:r>
                      <a:endParaRPr sz="1400" u="none" cap="none" strike="noStrike">
                        <a:latin typeface="Arial"/>
                        <a:ea typeface="Arial"/>
                        <a:cs typeface="Arial"/>
                        <a:sym typeface="Arial"/>
                      </a:endParaRPr>
                    </a:p>
                  </a:txBody>
                  <a:tcPr marT="0" marB="0" marR="24600" marL="6375"/>
                </a:tc>
              </a:tr>
              <a:tr h="287250">
                <a:tc>
                  <a:txBody>
                    <a:bodyPr/>
                    <a:lstStyle/>
                    <a:p>
                      <a:pPr indent="0" lvl="0" marL="0" marR="0" rtl="0" algn="l">
                        <a:spcBef>
                          <a:spcPts val="0"/>
                        </a:spcBef>
                        <a:spcAft>
                          <a:spcPts val="0"/>
                        </a:spcAft>
                        <a:buNone/>
                      </a:pPr>
                      <a:r>
                        <a:rPr lang="en-US" sz="1400" u="none" cap="none" strike="noStrike">
                          <a:latin typeface="Arial"/>
                          <a:ea typeface="Arial"/>
                          <a:cs typeface="Arial"/>
                          <a:sym typeface="Arial"/>
                        </a:rPr>
                        <a:t>tenant</a:t>
                      </a:r>
                      <a:endParaRPr sz="1400" u="none" cap="none" strike="noStrike">
                        <a:latin typeface="Arial"/>
                        <a:ea typeface="Arial"/>
                        <a:cs typeface="Arial"/>
                        <a:sym typeface="Arial"/>
                      </a:endParaRPr>
                    </a:p>
                  </a:txBody>
                  <a:tcPr marT="0" marB="0" marR="68575" marL="17775"/>
                </a:tc>
                <a:tc>
                  <a:txBody>
                    <a:bodyPr/>
                    <a:lstStyle/>
                    <a:p>
                      <a:pPr indent="0" lvl="0" marL="0" marR="0" rtl="0" algn="l">
                        <a:spcBef>
                          <a:spcPts val="0"/>
                        </a:spcBef>
                        <a:spcAft>
                          <a:spcPts val="0"/>
                        </a:spcAft>
                        <a:buNone/>
                      </a:pPr>
                      <a:r>
                        <a:rPr b="1" lang="en-US" sz="1400" u="none" cap="none" strike="noStrike"/>
                        <a:t>string</a:t>
                      </a:r>
                      <a:endParaRPr b="1" sz="1400" u="none" cap="none" strike="noStrike">
                        <a:latin typeface="Arial"/>
                        <a:ea typeface="Arial"/>
                        <a:cs typeface="Arial"/>
                        <a:sym typeface="Arial"/>
                      </a:endParaRPr>
                    </a:p>
                  </a:txBody>
                  <a:tcPr marT="0" marB="0" marR="68575" marL="17775"/>
                </a:tc>
                <a:tc>
                  <a:txBody>
                    <a:bodyPr/>
                    <a:lstStyle/>
                    <a:p>
                      <a:pPr indent="0" lvl="0" marL="0" marR="0" rtl="0" algn="l">
                        <a:spcBef>
                          <a:spcPts val="0"/>
                        </a:spcBef>
                        <a:spcAft>
                          <a:spcPts val="0"/>
                        </a:spcAft>
                        <a:buNone/>
                      </a:pPr>
                      <a:r>
                        <a:rPr b="1" lang="en-US" sz="1400" u="none" cap="none" strike="noStrike">
                          <a:latin typeface="Arial"/>
                          <a:ea typeface="Arial"/>
                          <a:cs typeface="Arial"/>
                          <a:sym typeface="Arial"/>
                        </a:rPr>
                        <a:t> </a:t>
                      </a:r>
                      <a:endParaRPr b="1" sz="1400" u="none" cap="none" strike="noStrike">
                        <a:latin typeface="Arial"/>
                        <a:ea typeface="Arial"/>
                        <a:cs typeface="Arial"/>
                        <a:sym typeface="Arial"/>
                      </a:endParaRPr>
                    </a:p>
                  </a:txBody>
                  <a:tcPr marT="0" marB="0" marR="68575" marL="17775"/>
                </a:tc>
                <a:tc>
                  <a:txBody>
                    <a:bodyPr/>
                    <a:lstStyle/>
                    <a:p>
                      <a:pPr indent="0" lvl="0" marL="0" marR="0" rtl="0" algn="l">
                        <a:spcBef>
                          <a:spcPts val="0"/>
                        </a:spcBef>
                        <a:spcAft>
                          <a:spcPts val="0"/>
                        </a:spcAft>
                        <a:buNone/>
                      </a:pPr>
                      <a:r>
                        <a:rPr b="1" lang="en-US" sz="1400" u="none" cap="none" strike="noStrike">
                          <a:latin typeface="Arial"/>
                          <a:ea typeface="Arial"/>
                          <a:cs typeface="Arial"/>
                          <a:sym typeface="Arial"/>
                        </a:rPr>
                        <a:t>0..1</a:t>
                      </a:r>
                      <a:endParaRPr b="1" sz="1400" u="none" cap="none" strike="noStrike">
                        <a:latin typeface="Arial"/>
                        <a:ea typeface="Arial"/>
                        <a:cs typeface="Arial"/>
                        <a:sym typeface="Arial"/>
                      </a:endParaRPr>
                    </a:p>
                  </a:txBody>
                  <a:tcPr marT="0" marB="0" marR="68575" marL="17775"/>
                </a:tc>
                <a:tc>
                  <a:txBody>
                    <a:bodyPr/>
                    <a:lstStyle/>
                    <a:p>
                      <a:pPr indent="0" lvl="0" marL="0" marR="0" rtl="0" algn="l">
                        <a:spcBef>
                          <a:spcPts val="0"/>
                        </a:spcBef>
                        <a:spcAft>
                          <a:spcPts val="0"/>
                        </a:spcAft>
                        <a:buNone/>
                      </a:pPr>
                      <a:r>
                        <a:rPr b="1" lang="en-US" sz="1400" u="none" cap="none" strike="noStrike">
                          <a:latin typeface="Arial"/>
                          <a:ea typeface="Arial"/>
                          <a:cs typeface="Arial"/>
                          <a:sym typeface="Arial"/>
                        </a:rPr>
                        <a:t>Identifies the tenant that has to be specified in all requests to the Context Source that are related to the information registered in this Context Source Registration. If not present, the default tenant is assumed. Should only be present in systems supporting multi-tenancy.</a:t>
                      </a:r>
                      <a:endParaRPr b="1" sz="1400" u="none" cap="none" strike="noStrike">
                        <a:latin typeface="Arial"/>
                        <a:ea typeface="Arial"/>
                        <a:cs typeface="Arial"/>
                        <a:sym typeface="Arial"/>
                      </a:endParaRPr>
                    </a:p>
                  </a:txBody>
                  <a:tcPr marT="0" marB="0" marR="68575" marL="17775"/>
                </a:tc>
              </a:tr>
              <a:tr h="309300">
                <a:tc>
                  <a:txBody>
                    <a:bodyPr/>
                    <a:lstStyle/>
                    <a:p>
                      <a:pPr indent="0" lvl="0" marL="0" marR="0" rtl="0" algn="l">
                        <a:spcBef>
                          <a:spcPts val="0"/>
                        </a:spcBef>
                        <a:spcAft>
                          <a:spcPts val="0"/>
                        </a:spcAft>
                        <a:buNone/>
                      </a:pPr>
                      <a:r>
                        <a:rPr lang="en-US" sz="1400" u="none" cap="none" strike="noStrike">
                          <a:latin typeface="Arial"/>
                          <a:ea typeface="Arial"/>
                          <a:cs typeface="Arial"/>
                          <a:sym typeface="Arial"/>
                        </a:rPr>
                        <a:t>[…]</a:t>
                      </a:r>
                      <a:endParaRPr/>
                    </a:p>
                  </a:txBody>
                  <a:tcPr marT="0" marB="0" marR="24600" marL="6375"/>
                </a:tc>
                <a:tc>
                  <a:txBody>
                    <a:bodyPr/>
                    <a:lstStyle/>
                    <a:p>
                      <a:pPr indent="0" lvl="0" marL="0" marR="0" rtl="1" algn="l">
                        <a:lnSpc>
                          <a:spcPct val="100000"/>
                        </a:lnSpc>
                        <a:spcBef>
                          <a:spcPts val="0"/>
                        </a:spcBef>
                        <a:spcAft>
                          <a:spcPts val="0"/>
                        </a:spcAft>
                        <a:buClr>
                          <a:schemeClr val="dk1"/>
                        </a:buClr>
                        <a:buSzPts val="1400"/>
                        <a:buFont typeface="Arial"/>
                        <a:buNone/>
                      </a:pPr>
                      <a:r>
                        <a:rPr lang="en-US" sz="1400" u="none" cap="none" strike="noStrike">
                          <a:latin typeface="Arial"/>
                          <a:ea typeface="Arial"/>
                          <a:cs typeface="Arial"/>
                          <a:sym typeface="Arial"/>
                        </a:rPr>
                        <a:t>[…]</a:t>
                      </a:r>
                      <a:endParaRPr/>
                    </a:p>
                    <a:p>
                      <a:pPr indent="0" lvl="0" marL="0" marR="0" rtl="0" algn="l">
                        <a:spcBef>
                          <a:spcPts val="0"/>
                        </a:spcBef>
                        <a:spcAft>
                          <a:spcPts val="0"/>
                        </a:spcAft>
                        <a:buNone/>
                      </a:pPr>
                      <a:r>
                        <a:t/>
                      </a:r>
                      <a:endParaRPr sz="1400" u="none" cap="none" strike="noStrike">
                        <a:latin typeface="Arial"/>
                        <a:ea typeface="Arial"/>
                        <a:cs typeface="Arial"/>
                        <a:sym typeface="Arial"/>
                      </a:endParaRPr>
                    </a:p>
                  </a:txBody>
                  <a:tcPr marT="0" marB="0" marR="24600" marL="6375"/>
                </a:tc>
                <a:tc>
                  <a:txBody>
                    <a:bodyPr/>
                    <a:lstStyle/>
                    <a:p>
                      <a:pPr indent="0" lvl="0" marL="0" marR="0" rtl="1" algn="l">
                        <a:lnSpc>
                          <a:spcPct val="100000"/>
                        </a:lnSpc>
                        <a:spcBef>
                          <a:spcPts val="0"/>
                        </a:spcBef>
                        <a:spcAft>
                          <a:spcPts val="0"/>
                        </a:spcAft>
                        <a:buClr>
                          <a:schemeClr val="dk1"/>
                        </a:buClr>
                        <a:buSzPts val="1400"/>
                        <a:buFont typeface="Arial"/>
                        <a:buNone/>
                      </a:pPr>
                      <a:r>
                        <a:rPr lang="en-US" sz="1400" u="none" cap="none" strike="noStrike">
                          <a:latin typeface="Arial"/>
                          <a:ea typeface="Arial"/>
                          <a:cs typeface="Arial"/>
                          <a:sym typeface="Arial"/>
                        </a:rPr>
                        <a:t>[…]</a:t>
                      </a:r>
                      <a:endParaRPr/>
                    </a:p>
                    <a:p>
                      <a:pPr indent="0" lvl="0" marL="0" marR="0" rtl="0" algn="l">
                        <a:spcBef>
                          <a:spcPts val="0"/>
                        </a:spcBef>
                        <a:spcAft>
                          <a:spcPts val="0"/>
                        </a:spcAft>
                        <a:buNone/>
                      </a:pPr>
                      <a:r>
                        <a:t/>
                      </a:r>
                      <a:endParaRPr sz="1400" u="none" cap="none" strike="noStrike">
                        <a:latin typeface="Arial"/>
                        <a:ea typeface="Arial"/>
                        <a:cs typeface="Arial"/>
                        <a:sym typeface="Arial"/>
                      </a:endParaRPr>
                    </a:p>
                  </a:txBody>
                  <a:tcPr marT="0" marB="0" marR="24600" marL="6375"/>
                </a:tc>
                <a:tc>
                  <a:txBody>
                    <a:bodyPr/>
                    <a:lstStyle/>
                    <a:p>
                      <a:pPr indent="0" lvl="0" marL="0" marR="0" rtl="1" algn="l">
                        <a:lnSpc>
                          <a:spcPct val="100000"/>
                        </a:lnSpc>
                        <a:spcBef>
                          <a:spcPts val="0"/>
                        </a:spcBef>
                        <a:spcAft>
                          <a:spcPts val="0"/>
                        </a:spcAft>
                        <a:buClr>
                          <a:schemeClr val="dk1"/>
                        </a:buClr>
                        <a:buSzPts val="1400"/>
                        <a:buFont typeface="Arial"/>
                        <a:buNone/>
                      </a:pPr>
                      <a:r>
                        <a:rPr lang="en-US" sz="1400" u="none" cap="none" strike="noStrike">
                          <a:latin typeface="Arial"/>
                          <a:ea typeface="Arial"/>
                          <a:cs typeface="Arial"/>
                          <a:sym typeface="Arial"/>
                        </a:rPr>
                        <a:t>[…]</a:t>
                      </a:r>
                      <a:endParaRPr/>
                    </a:p>
                    <a:p>
                      <a:pPr indent="0" lvl="0" marL="0" marR="0" rtl="0" algn="l">
                        <a:spcBef>
                          <a:spcPts val="0"/>
                        </a:spcBef>
                        <a:spcAft>
                          <a:spcPts val="0"/>
                        </a:spcAft>
                        <a:buNone/>
                      </a:pPr>
                      <a:r>
                        <a:t/>
                      </a:r>
                      <a:endParaRPr sz="1400" u="none" cap="none" strike="noStrike">
                        <a:latin typeface="Arial"/>
                        <a:ea typeface="Arial"/>
                        <a:cs typeface="Arial"/>
                        <a:sym typeface="Arial"/>
                      </a:endParaRPr>
                    </a:p>
                  </a:txBody>
                  <a:tcPr marT="0" marB="0" marR="24600" marL="6375"/>
                </a:tc>
                <a:tc>
                  <a:txBody>
                    <a:bodyPr/>
                    <a:lstStyle/>
                    <a:p>
                      <a:pPr indent="0" lvl="0" marL="0" marR="0" rtl="1" algn="l">
                        <a:lnSpc>
                          <a:spcPct val="100000"/>
                        </a:lnSpc>
                        <a:spcBef>
                          <a:spcPts val="0"/>
                        </a:spcBef>
                        <a:spcAft>
                          <a:spcPts val="0"/>
                        </a:spcAft>
                        <a:buClr>
                          <a:schemeClr val="dk1"/>
                        </a:buClr>
                        <a:buSzPts val="1400"/>
                        <a:buFont typeface="Arial"/>
                        <a:buNone/>
                      </a:pPr>
                      <a:r>
                        <a:rPr lang="en-US" sz="1400" u="none" cap="none" strike="noStrike">
                          <a:latin typeface="Arial"/>
                          <a:ea typeface="Arial"/>
                          <a:cs typeface="Arial"/>
                          <a:sym typeface="Arial"/>
                        </a:rPr>
                        <a:t>[…]</a:t>
                      </a:r>
                      <a:endParaRPr/>
                    </a:p>
                    <a:p>
                      <a:pPr indent="0" lvl="0" marL="0" marR="0" rtl="0" algn="l">
                        <a:spcBef>
                          <a:spcPts val="0"/>
                        </a:spcBef>
                        <a:spcAft>
                          <a:spcPts val="0"/>
                        </a:spcAft>
                        <a:buNone/>
                      </a:pPr>
                      <a:r>
                        <a:t/>
                      </a:r>
                      <a:endParaRPr sz="1400" u="none" cap="none" strike="noStrike">
                        <a:latin typeface="Arial"/>
                        <a:ea typeface="Arial"/>
                        <a:cs typeface="Arial"/>
                        <a:sym typeface="Arial"/>
                      </a:endParaRPr>
                    </a:p>
                  </a:txBody>
                  <a:tcPr marT="0" marB="0" marR="24600" marL="637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8"/>
          <p:cNvSpPr txBox="1"/>
          <p:nvPr>
            <p:ph type="title"/>
          </p:nvPr>
        </p:nvSpPr>
        <p:spPr>
          <a:xfrm>
            <a:off x="564900" y="287350"/>
            <a:ext cx="11246100" cy="1006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chemeClr val="dk2"/>
                </a:solidFill>
              </a:rPr>
              <a:t>Beyond Federations: </a:t>
            </a:r>
            <a:r>
              <a:rPr lang="en-US" sz="3200">
                <a:solidFill>
                  <a:schemeClr val="dk2"/>
                </a:solidFill>
              </a:rPr>
              <a:t>New distributed deployment features </a:t>
            </a:r>
            <a:endParaRPr b="0" i="0" sz="3200" u="none" cap="none" strike="noStrike">
              <a:solidFill>
                <a:schemeClr val="dk2"/>
              </a:solidFill>
            </a:endParaRPr>
          </a:p>
        </p:txBody>
      </p:sp>
      <p:sp>
        <p:nvSpPr>
          <p:cNvPr id="487" name="Google Shape;487;p48"/>
          <p:cNvSpPr txBox="1"/>
          <p:nvPr>
            <p:ph idx="1" type="body"/>
          </p:nvPr>
        </p:nvSpPr>
        <p:spPr>
          <a:xfrm>
            <a:off x="564901" y="1144175"/>
            <a:ext cx="7580100" cy="5243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300"/>
              </a:spcBef>
              <a:spcAft>
                <a:spcPts val="0"/>
              </a:spcAft>
              <a:buNone/>
            </a:pPr>
            <a:r>
              <a:rPr lang="en-US" sz="1700">
                <a:solidFill>
                  <a:srgbClr val="595959"/>
                </a:solidFill>
                <a:latin typeface="Arial"/>
                <a:ea typeface="Arial"/>
                <a:cs typeface="Arial"/>
                <a:sym typeface="Arial"/>
              </a:rPr>
              <a:t>Focus up to here has been on </a:t>
            </a:r>
            <a:r>
              <a:rPr b="1" lang="en-US" sz="1700">
                <a:solidFill>
                  <a:schemeClr val="dk2"/>
                </a:solidFill>
              </a:rPr>
              <a:t>federated cases</a:t>
            </a:r>
            <a:r>
              <a:rPr lang="en-US" sz="1700">
                <a:solidFill>
                  <a:schemeClr val="accent5"/>
                </a:solidFill>
                <a:latin typeface="Arial"/>
                <a:ea typeface="Arial"/>
                <a:cs typeface="Arial"/>
                <a:sym typeface="Arial"/>
              </a:rPr>
              <a:t> </a:t>
            </a:r>
            <a:r>
              <a:rPr lang="en-US" sz="1700"/>
              <a:t>of context broker to context broker operations, which is defined as the </a:t>
            </a:r>
            <a:r>
              <a:rPr b="1" lang="en-US" sz="1700"/>
              <a:t>default</a:t>
            </a:r>
            <a:r>
              <a:rPr lang="en-US" sz="1700"/>
              <a:t> case for NGSI-LD</a:t>
            </a:r>
            <a:endParaRPr sz="1700"/>
          </a:p>
          <a:p>
            <a:pPr indent="0" lvl="0" marL="0" rtl="0" algn="l">
              <a:lnSpc>
                <a:spcPct val="100000"/>
              </a:lnSpc>
              <a:spcBef>
                <a:spcPts val="1300"/>
              </a:spcBef>
              <a:spcAft>
                <a:spcPts val="0"/>
              </a:spcAft>
              <a:buNone/>
            </a:pPr>
            <a:r>
              <a:rPr lang="en-US" sz="1700">
                <a:solidFill>
                  <a:srgbClr val="595959"/>
                </a:solidFill>
                <a:latin typeface="Arial"/>
                <a:ea typeface="Arial"/>
                <a:cs typeface="Arial"/>
                <a:sym typeface="Arial"/>
              </a:rPr>
              <a:t>However, there are also other commo</a:t>
            </a:r>
            <a:r>
              <a:rPr lang="en-US" sz="1700"/>
              <a:t>n </a:t>
            </a:r>
            <a:r>
              <a:rPr lang="en-US" sz="1700">
                <a:solidFill>
                  <a:srgbClr val="595959"/>
                </a:solidFill>
                <a:latin typeface="Arial"/>
                <a:ea typeface="Arial"/>
                <a:cs typeface="Arial"/>
                <a:sym typeface="Arial"/>
              </a:rPr>
              <a:t>distributed deployment scenarios:</a:t>
            </a:r>
            <a:endParaRPr sz="1700">
              <a:solidFill>
                <a:srgbClr val="595959"/>
              </a:solidFill>
              <a:latin typeface="Arial"/>
              <a:ea typeface="Arial"/>
              <a:cs typeface="Arial"/>
              <a:sym typeface="Arial"/>
            </a:endParaRPr>
          </a:p>
          <a:p>
            <a:pPr indent="0" lvl="0" marL="0" rtl="0" algn="l">
              <a:lnSpc>
                <a:spcPct val="100000"/>
              </a:lnSpc>
              <a:spcBef>
                <a:spcPts val="1300"/>
              </a:spcBef>
              <a:spcAft>
                <a:spcPts val="0"/>
              </a:spcAft>
              <a:buNone/>
            </a:pPr>
            <a:r>
              <a:t/>
            </a:r>
            <a:endParaRPr sz="100"/>
          </a:p>
          <a:p>
            <a:pPr indent="-268296" lvl="0" marL="300046" rtl="0" algn="l">
              <a:lnSpc>
                <a:spcPct val="100000"/>
              </a:lnSpc>
              <a:spcBef>
                <a:spcPts val="0"/>
              </a:spcBef>
              <a:spcAft>
                <a:spcPts val="0"/>
              </a:spcAft>
              <a:buSzPts val="1500"/>
              <a:buChar char="▪"/>
            </a:pPr>
            <a:r>
              <a:rPr lang="en-US" sz="1500">
                <a:solidFill>
                  <a:srgbClr val="595959"/>
                </a:solidFill>
                <a:latin typeface="Arial"/>
                <a:ea typeface="Arial"/>
                <a:cs typeface="Arial"/>
                <a:sym typeface="Arial"/>
              </a:rPr>
              <a:t>Support for </a:t>
            </a:r>
            <a:r>
              <a:rPr b="1" lang="en-US" sz="1500">
                <a:solidFill>
                  <a:schemeClr val="dk2"/>
                </a:solidFill>
              </a:rPr>
              <a:t>actuation</a:t>
            </a:r>
            <a:r>
              <a:rPr lang="en-US" sz="1500">
                <a:solidFill>
                  <a:schemeClr val="accent5"/>
                </a:solidFill>
                <a:latin typeface="Arial"/>
                <a:ea typeface="Arial"/>
                <a:cs typeface="Arial"/>
                <a:sym typeface="Arial"/>
              </a:rPr>
              <a:t> </a:t>
            </a:r>
            <a:r>
              <a:rPr lang="en-US" sz="1500">
                <a:solidFill>
                  <a:srgbClr val="595959"/>
                </a:solidFill>
                <a:latin typeface="Arial"/>
                <a:ea typeface="Arial"/>
                <a:cs typeface="Arial"/>
                <a:sym typeface="Arial"/>
              </a:rPr>
              <a:t>(IoT Agents)</a:t>
            </a:r>
            <a:endParaRPr sz="1500"/>
          </a:p>
          <a:p>
            <a:pPr indent="-268296" lvl="0" marL="300046" rtl="0" algn="l">
              <a:lnSpc>
                <a:spcPct val="100000"/>
              </a:lnSpc>
              <a:spcBef>
                <a:spcPts val="0"/>
              </a:spcBef>
              <a:spcAft>
                <a:spcPts val="0"/>
              </a:spcAft>
              <a:buSzPts val="1500"/>
              <a:buChar char="▪"/>
            </a:pPr>
            <a:r>
              <a:rPr lang="en-US" sz="1500">
                <a:solidFill>
                  <a:srgbClr val="595959"/>
                </a:solidFill>
                <a:latin typeface="Arial"/>
                <a:ea typeface="Arial"/>
                <a:cs typeface="Arial"/>
                <a:sym typeface="Arial"/>
              </a:rPr>
              <a:t>Support for </a:t>
            </a:r>
            <a:r>
              <a:rPr b="1" i="1" lang="en-US" sz="1500">
                <a:solidFill>
                  <a:schemeClr val="dk2"/>
                </a:solidFill>
              </a:rPr>
              <a:t>“lazy”</a:t>
            </a:r>
            <a:r>
              <a:rPr b="1" lang="en-US" sz="1500">
                <a:solidFill>
                  <a:schemeClr val="dk2"/>
                </a:solidFill>
              </a:rPr>
              <a:t> attributes</a:t>
            </a:r>
            <a:r>
              <a:rPr lang="en-US" sz="1500">
                <a:solidFill>
                  <a:schemeClr val="accent5"/>
                </a:solidFill>
                <a:latin typeface="Arial"/>
                <a:ea typeface="Arial"/>
                <a:cs typeface="Arial"/>
                <a:sym typeface="Arial"/>
              </a:rPr>
              <a:t> </a:t>
            </a:r>
            <a:r>
              <a:rPr lang="en-US" sz="1500">
                <a:solidFill>
                  <a:srgbClr val="595959"/>
                </a:solidFill>
                <a:latin typeface="Arial"/>
                <a:ea typeface="Arial"/>
                <a:cs typeface="Arial"/>
                <a:sym typeface="Arial"/>
              </a:rPr>
              <a:t>(IoT Agents)</a:t>
            </a:r>
            <a:endParaRPr sz="1500">
              <a:solidFill>
                <a:srgbClr val="595959"/>
              </a:solidFill>
              <a:latin typeface="Arial"/>
              <a:ea typeface="Arial"/>
              <a:cs typeface="Arial"/>
              <a:sym typeface="Arial"/>
            </a:endParaRPr>
          </a:p>
          <a:p>
            <a:pPr indent="-268296" lvl="0" marL="300046" rtl="0" algn="l">
              <a:lnSpc>
                <a:spcPct val="100000"/>
              </a:lnSpc>
              <a:spcBef>
                <a:spcPts val="0"/>
              </a:spcBef>
              <a:spcAft>
                <a:spcPts val="0"/>
              </a:spcAft>
              <a:buSzPts val="1500"/>
              <a:buChar char="▪"/>
            </a:pPr>
            <a:r>
              <a:rPr b="1" lang="en-US" sz="1500">
                <a:solidFill>
                  <a:schemeClr val="dk2"/>
                </a:solidFill>
              </a:rPr>
              <a:t>Explicit distribution of context information</a:t>
            </a:r>
            <a:r>
              <a:rPr lang="en-US" sz="1500">
                <a:solidFill>
                  <a:srgbClr val="595959"/>
                </a:solidFill>
                <a:latin typeface="Arial"/>
                <a:ea typeface="Arial"/>
                <a:cs typeface="Arial"/>
                <a:sym typeface="Arial"/>
              </a:rPr>
              <a:t>, e.g. one context </a:t>
            </a:r>
            <a:endParaRPr sz="1500">
              <a:solidFill>
                <a:srgbClr val="595959"/>
              </a:solidFill>
              <a:latin typeface="Arial"/>
              <a:ea typeface="Arial"/>
              <a:cs typeface="Arial"/>
              <a:sym typeface="Arial"/>
            </a:endParaRPr>
          </a:p>
          <a:p>
            <a:pPr indent="0" lvl="0" marL="300046" rtl="0" algn="l">
              <a:lnSpc>
                <a:spcPct val="100000"/>
              </a:lnSpc>
              <a:spcBef>
                <a:spcPts val="0"/>
              </a:spcBef>
              <a:spcAft>
                <a:spcPts val="0"/>
              </a:spcAft>
              <a:buNone/>
            </a:pPr>
            <a:r>
              <a:rPr lang="en-US" sz="1500">
                <a:solidFill>
                  <a:srgbClr val="595959"/>
                </a:solidFill>
                <a:latin typeface="Arial"/>
                <a:ea typeface="Arial"/>
                <a:cs typeface="Arial"/>
                <a:sym typeface="Arial"/>
              </a:rPr>
              <a:t>source for vehicles, another for bicycles</a:t>
            </a:r>
            <a:endParaRPr sz="1500">
              <a:solidFill>
                <a:srgbClr val="595959"/>
              </a:solidFill>
              <a:latin typeface="Arial"/>
              <a:ea typeface="Arial"/>
              <a:cs typeface="Arial"/>
              <a:sym typeface="Arial"/>
            </a:endParaRPr>
          </a:p>
          <a:p>
            <a:pPr indent="-268296" lvl="0" marL="300046" rtl="0" algn="l">
              <a:lnSpc>
                <a:spcPct val="100000"/>
              </a:lnSpc>
              <a:spcBef>
                <a:spcPts val="0"/>
              </a:spcBef>
              <a:spcAft>
                <a:spcPts val="0"/>
              </a:spcAft>
              <a:buSzPts val="1500"/>
              <a:buChar char="▪"/>
            </a:pPr>
            <a:r>
              <a:rPr b="1" lang="en-US" sz="1500">
                <a:solidFill>
                  <a:schemeClr val="dk2"/>
                </a:solidFill>
              </a:rPr>
              <a:t>Backup context sources</a:t>
            </a:r>
            <a:r>
              <a:rPr lang="en-US" sz="1500">
                <a:solidFill>
                  <a:srgbClr val="595959"/>
                </a:solidFill>
                <a:latin typeface="Arial"/>
                <a:ea typeface="Arial"/>
                <a:cs typeface="Arial"/>
                <a:sym typeface="Arial"/>
              </a:rPr>
              <a:t> e.g. less frequently updated</a:t>
            </a:r>
            <a:endParaRPr sz="1500">
              <a:solidFill>
                <a:srgbClr val="595959"/>
              </a:solidFill>
              <a:latin typeface="Arial"/>
              <a:ea typeface="Arial"/>
              <a:cs typeface="Arial"/>
              <a:sym typeface="Arial"/>
            </a:endParaRPr>
          </a:p>
          <a:p>
            <a:pPr indent="-268296" lvl="0" marL="300046" rtl="0" algn="l">
              <a:lnSpc>
                <a:spcPct val="100000"/>
              </a:lnSpc>
              <a:spcBef>
                <a:spcPts val="0"/>
              </a:spcBef>
              <a:spcAft>
                <a:spcPts val="0"/>
              </a:spcAft>
              <a:buSzPts val="1500"/>
              <a:buChar char="▪"/>
            </a:pPr>
            <a:r>
              <a:rPr lang="en-US" sz="1500"/>
              <a:t>Complex Data Sharing scenarios</a:t>
            </a:r>
            <a:endParaRPr sz="1500"/>
          </a:p>
          <a:p>
            <a:pPr indent="0" lvl="0" marL="0" rtl="0" algn="l">
              <a:spcBef>
                <a:spcPts val="1300"/>
              </a:spcBef>
              <a:spcAft>
                <a:spcPts val="0"/>
              </a:spcAft>
              <a:buNone/>
            </a:pPr>
            <a:r>
              <a:rPr lang="en-US" sz="1700"/>
              <a:t>These require a different </a:t>
            </a:r>
            <a:r>
              <a:rPr b="1" lang="en-US" sz="1700">
                <a:solidFill>
                  <a:schemeClr val="dk2"/>
                </a:solidFill>
              </a:rPr>
              <a:t>subset of operations</a:t>
            </a:r>
            <a:r>
              <a:rPr lang="en-US" sz="1700"/>
              <a:t> to the standard</a:t>
            </a:r>
            <a:endParaRPr sz="1700"/>
          </a:p>
          <a:p>
            <a:pPr indent="0" lvl="0" marL="0" rtl="0" algn="l">
              <a:spcBef>
                <a:spcPts val="0"/>
              </a:spcBef>
              <a:spcAft>
                <a:spcPts val="0"/>
              </a:spcAft>
              <a:buNone/>
            </a:pPr>
            <a:r>
              <a:rPr lang="en-US" sz="1700"/>
              <a:t>federation case – a full context broker is frequently not required</a:t>
            </a:r>
            <a:endParaRPr sz="1700"/>
          </a:p>
          <a:p>
            <a:pPr indent="0" lvl="0" marL="0" rtl="0" algn="l">
              <a:spcBef>
                <a:spcPts val="0"/>
              </a:spcBef>
              <a:spcAft>
                <a:spcPts val="0"/>
              </a:spcAft>
              <a:buNone/>
            </a:pPr>
            <a:r>
              <a:t/>
            </a:r>
            <a:endParaRPr sz="1700"/>
          </a:p>
          <a:p>
            <a:pPr indent="-342900" lvl="0" marL="457200" rtl="0" algn="l">
              <a:spcBef>
                <a:spcPts val="0"/>
              </a:spcBef>
              <a:spcAft>
                <a:spcPts val="0"/>
              </a:spcAft>
              <a:buSzPts val="1800"/>
              <a:buChar char="▪"/>
            </a:pPr>
            <a:r>
              <a:rPr lang="en-US" sz="1500"/>
              <a:t>Security concerns may be explicitly deny certain operations</a:t>
            </a:r>
            <a:endParaRPr sz="1500"/>
          </a:p>
          <a:p>
            <a:pPr indent="-342900" lvl="0" marL="457200" rtl="0" algn="l">
              <a:spcBef>
                <a:spcPts val="0"/>
              </a:spcBef>
              <a:spcAft>
                <a:spcPts val="0"/>
              </a:spcAft>
              <a:buSzPts val="1800"/>
              <a:buChar char="▪"/>
            </a:pPr>
            <a:r>
              <a:rPr lang="en-US" sz="1500"/>
              <a:t>In other cases, some entities or attributes may only be obtained from </a:t>
            </a:r>
            <a:endParaRPr sz="1500"/>
          </a:p>
          <a:p>
            <a:pPr indent="0" lvl="0" marL="457200" rtl="0" algn="l">
              <a:spcBef>
                <a:spcPts val="0"/>
              </a:spcBef>
              <a:spcAft>
                <a:spcPts val="0"/>
              </a:spcAft>
              <a:buNone/>
            </a:pPr>
            <a:r>
              <a:rPr lang="en-US" sz="1500"/>
              <a:t>a </a:t>
            </a:r>
            <a:r>
              <a:rPr b="1" lang="en-US" sz="1500">
                <a:solidFill>
                  <a:schemeClr val="dk2"/>
                </a:solidFill>
              </a:rPr>
              <a:t>single specific context source</a:t>
            </a:r>
            <a:r>
              <a:rPr lang="en-US" sz="1500"/>
              <a:t> (e.g. device actuation) </a:t>
            </a:r>
            <a:endParaRPr sz="1500"/>
          </a:p>
          <a:p>
            <a:pPr indent="-323850" lvl="0" marL="457200" rtl="0" algn="l">
              <a:spcBef>
                <a:spcPts val="0"/>
              </a:spcBef>
              <a:spcAft>
                <a:spcPts val="0"/>
              </a:spcAft>
              <a:buSzPts val="1500"/>
              <a:buChar char="▪"/>
            </a:pPr>
            <a:r>
              <a:rPr lang="en-US" sz="1500"/>
              <a:t>Others could be augmented from multiple sources with limited availability</a:t>
            </a:r>
            <a:endParaRPr sz="1500"/>
          </a:p>
          <a:p>
            <a:pPr indent="0" lvl="0" marL="1371600" rtl="0" algn="l">
              <a:lnSpc>
                <a:spcPct val="100000"/>
              </a:lnSpc>
              <a:spcBef>
                <a:spcPts val="1300"/>
              </a:spcBef>
              <a:spcAft>
                <a:spcPts val="0"/>
              </a:spcAft>
              <a:buNone/>
            </a:pPr>
            <a:r>
              <a:t/>
            </a:r>
            <a:endParaRPr sz="1600">
              <a:solidFill>
                <a:srgbClr val="595959"/>
              </a:solidFill>
              <a:latin typeface="Arial"/>
              <a:ea typeface="Arial"/>
              <a:cs typeface="Arial"/>
              <a:sym typeface="Arial"/>
            </a:endParaRPr>
          </a:p>
        </p:txBody>
      </p:sp>
      <p:sp>
        <p:nvSpPr>
          <p:cNvPr id="488" name="Google Shape;488;p48"/>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489" name="Google Shape;489;p48"/>
          <p:cNvPicPr preferRelativeResize="0"/>
          <p:nvPr/>
        </p:nvPicPr>
        <p:blipFill rotWithShape="1">
          <a:blip r:embed="rId3">
            <a:alphaModFix/>
          </a:blip>
          <a:srcRect b="0" l="0" r="0" t="0"/>
          <a:stretch/>
        </p:blipFill>
        <p:spPr>
          <a:xfrm>
            <a:off x="7407650" y="1942525"/>
            <a:ext cx="4403350" cy="3188125"/>
          </a:xfrm>
          <a:prstGeom prst="rect">
            <a:avLst/>
          </a:prstGeom>
          <a:noFill/>
          <a:ln>
            <a:noFill/>
          </a:ln>
        </p:spPr>
      </p:pic>
      <p:sp>
        <p:nvSpPr>
          <p:cNvPr id="490" name="Google Shape;490;p48"/>
          <p:cNvSpPr txBox="1"/>
          <p:nvPr/>
        </p:nvSpPr>
        <p:spPr>
          <a:xfrm>
            <a:off x="0" y="6389688"/>
            <a:ext cx="4114800" cy="365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1" lang="en-US" sz="1200">
                <a:solidFill>
                  <a:schemeClr val="dk1"/>
                </a:solidFill>
                <a:latin typeface="Arial"/>
                <a:ea typeface="Arial"/>
                <a:cs typeface="Arial"/>
                <a:sym typeface="Arial"/>
              </a:rPr>
              <a:t>NGSI-LD v1.6.1</a:t>
            </a:r>
            <a:endParaRPr b="1" sz="120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9"/>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400"/>
              <a:buFont typeface="Arial"/>
              <a:buNone/>
            </a:pPr>
            <a:r>
              <a:rPr lang="en-US" sz="3200">
                <a:solidFill>
                  <a:schemeClr val="dk2"/>
                </a:solidFill>
                <a:latin typeface="Arial"/>
                <a:ea typeface="Arial"/>
                <a:cs typeface="Arial"/>
                <a:sym typeface="Arial"/>
              </a:rPr>
              <a:t>Distributed Operation Modes (1)</a:t>
            </a:r>
            <a:endParaRPr>
              <a:solidFill>
                <a:schemeClr val="dk2"/>
              </a:solidFill>
            </a:endParaRPr>
          </a:p>
        </p:txBody>
      </p:sp>
      <p:sp>
        <p:nvSpPr>
          <p:cNvPr id="496" name="Google Shape;496;p49"/>
          <p:cNvSpPr txBox="1"/>
          <p:nvPr>
            <p:ph idx="1" type="body"/>
          </p:nvPr>
        </p:nvSpPr>
        <p:spPr>
          <a:xfrm>
            <a:off x="564900" y="1357300"/>
            <a:ext cx="8113800" cy="4929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1" lang="en-US" u="sng">
                <a:solidFill>
                  <a:schemeClr val="dk2"/>
                </a:solidFill>
              </a:rPr>
              <a:t>Additive Registrations</a:t>
            </a:r>
            <a:endParaRPr u="sng">
              <a:solidFill>
                <a:schemeClr val="dk2"/>
              </a:solidFill>
            </a:endParaRPr>
          </a:p>
          <a:p>
            <a:pPr indent="0" lvl="0" marL="0" rtl="0" algn="l">
              <a:lnSpc>
                <a:spcPct val="100000"/>
              </a:lnSpc>
              <a:spcBef>
                <a:spcPts val="380"/>
              </a:spcBef>
              <a:spcAft>
                <a:spcPts val="0"/>
              </a:spcAft>
              <a:buNone/>
            </a:pPr>
            <a:r>
              <a:rPr lang="en-US" sz="1800"/>
              <a:t>A Context Broker is </a:t>
            </a:r>
            <a:r>
              <a:rPr b="1" lang="en-US" sz="1800">
                <a:solidFill>
                  <a:schemeClr val="dk2"/>
                </a:solidFill>
              </a:rPr>
              <a:t>permitted</a:t>
            </a:r>
            <a:r>
              <a:rPr lang="en-US" sz="1800">
                <a:solidFill>
                  <a:schemeClr val="accent5"/>
                </a:solidFill>
              </a:rPr>
              <a:t> </a:t>
            </a:r>
            <a:r>
              <a:rPr lang="en-US" sz="1800"/>
              <a:t>to hold context data about the Entities </a:t>
            </a:r>
            <a:endParaRPr sz="1800"/>
          </a:p>
          <a:p>
            <a:pPr indent="0" lvl="0" marL="0" rtl="0" algn="l">
              <a:lnSpc>
                <a:spcPct val="100000"/>
              </a:lnSpc>
              <a:spcBef>
                <a:spcPts val="380"/>
              </a:spcBef>
              <a:spcAft>
                <a:spcPts val="0"/>
              </a:spcAft>
              <a:buNone/>
            </a:pPr>
            <a:r>
              <a:rPr lang="en-US" sz="1800"/>
              <a:t>and Attributes locally itself, and also obtain data from (possibly multiple) external sources</a:t>
            </a:r>
            <a:endParaRPr sz="1800"/>
          </a:p>
          <a:p>
            <a:pPr indent="0" lvl="0" marL="0" rtl="0" algn="l">
              <a:lnSpc>
                <a:spcPct val="100000"/>
              </a:lnSpc>
              <a:spcBef>
                <a:spcPts val="380"/>
              </a:spcBef>
              <a:spcAft>
                <a:spcPts val="0"/>
              </a:spcAft>
              <a:buNone/>
            </a:pPr>
            <a:r>
              <a:t/>
            </a:r>
            <a:endParaRPr sz="1000"/>
          </a:p>
          <a:p>
            <a:pPr indent="-330200" lvl="0" marL="457200" rtl="0" algn="l">
              <a:lnSpc>
                <a:spcPct val="100000"/>
              </a:lnSpc>
              <a:spcBef>
                <a:spcPts val="380"/>
              </a:spcBef>
              <a:spcAft>
                <a:spcPts val="0"/>
              </a:spcAft>
              <a:buSzPts val="1600"/>
              <a:buChar char="▪"/>
            </a:pPr>
            <a:r>
              <a:rPr lang="en-US" sz="1600"/>
              <a:t>An </a:t>
            </a:r>
            <a:r>
              <a:rPr b="1" lang="en-US" sz="1600">
                <a:solidFill>
                  <a:schemeClr val="dk2"/>
                </a:solidFill>
              </a:rPr>
              <a:t>inclusive</a:t>
            </a:r>
            <a:r>
              <a:rPr lang="en-US" sz="1600"/>
              <a:t> Context Source Registration specifies that the </a:t>
            </a:r>
            <a:r>
              <a:rPr i="1" lang="en-US" sz="1600"/>
              <a:t>Context Broker</a:t>
            </a:r>
            <a:r>
              <a:rPr lang="en-US" sz="1600"/>
              <a:t> considers all registered Context Sources as equals and will distribute operations to those Context Sources even if relevant context data is available directly within the Context Broker itself (in which case, all results will be integrated in the final response). This federative and is the </a:t>
            </a:r>
            <a:r>
              <a:rPr b="1" lang="en-US" sz="1600" u="sng">
                <a:solidFill>
                  <a:schemeClr val="dk2"/>
                </a:solidFill>
              </a:rPr>
              <a:t>default mode of operation.</a:t>
            </a:r>
            <a:endParaRPr b="1" sz="1600" u="sng">
              <a:solidFill>
                <a:schemeClr val="dk2"/>
              </a:solidFill>
            </a:endParaRPr>
          </a:p>
          <a:p>
            <a:pPr indent="0" lvl="0" marL="347508" rtl="0" algn="l">
              <a:lnSpc>
                <a:spcPct val="100000"/>
              </a:lnSpc>
              <a:spcBef>
                <a:spcPts val="380"/>
              </a:spcBef>
              <a:spcAft>
                <a:spcPts val="0"/>
              </a:spcAft>
              <a:buNone/>
            </a:pPr>
            <a:r>
              <a:t/>
            </a:r>
            <a:endParaRPr sz="1600"/>
          </a:p>
          <a:p>
            <a:pPr indent="-330200" lvl="0" marL="457200" rtl="0" algn="l">
              <a:lnSpc>
                <a:spcPct val="100000"/>
              </a:lnSpc>
              <a:spcBef>
                <a:spcPts val="380"/>
              </a:spcBef>
              <a:spcAft>
                <a:spcPts val="0"/>
              </a:spcAft>
              <a:buSzPts val="1600"/>
              <a:buChar char="▪"/>
            </a:pPr>
            <a:r>
              <a:rPr lang="en-US" sz="1600"/>
              <a:t>An </a:t>
            </a:r>
            <a:r>
              <a:rPr b="1" lang="en-US" sz="1600">
                <a:solidFill>
                  <a:schemeClr val="dk2"/>
                </a:solidFill>
              </a:rPr>
              <a:t>auxiliary</a:t>
            </a:r>
            <a:r>
              <a:rPr lang="en-US" sz="1600"/>
              <a:t> Context Source Registration never overrides data held directly within a </a:t>
            </a:r>
            <a:r>
              <a:rPr i="1" lang="en-US" sz="1600"/>
              <a:t>Context Broker</a:t>
            </a:r>
            <a:r>
              <a:rPr lang="en-US" sz="1600"/>
              <a:t>. Auxiliary distributed operations are limited to context information consumption operations (see clause 5.7). Context data from auxiliary context sources is only included if it is supplementary to the context data otherwise available to the </a:t>
            </a:r>
            <a:r>
              <a:rPr i="1" lang="en-US" sz="1600"/>
              <a:t>Context Broker</a:t>
            </a:r>
            <a:r>
              <a:rPr lang="en-US" sz="1600"/>
              <a:t>.</a:t>
            </a:r>
            <a:endParaRPr sz="1600"/>
          </a:p>
          <a:p>
            <a:pPr indent="-187443" lvl="0" marL="325047" rtl="0" algn="l">
              <a:lnSpc>
                <a:spcPct val="100000"/>
              </a:lnSpc>
              <a:spcBef>
                <a:spcPts val="1300"/>
              </a:spcBef>
              <a:spcAft>
                <a:spcPts val="0"/>
              </a:spcAft>
              <a:buClr>
                <a:srgbClr val="41B4C7"/>
              </a:buClr>
              <a:buSzPts val="2167"/>
              <a:buFont typeface="Noto Sans Symbols"/>
              <a:buNone/>
            </a:pPr>
            <a:r>
              <a:t/>
            </a:r>
            <a:endParaRPr/>
          </a:p>
        </p:txBody>
      </p:sp>
      <p:sp>
        <p:nvSpPr>
          <p:cNvPr id="497" name="Google Shape;497;p49"/>
          <p:cNvSpPr txBox="1"/>
          <p:nvPr>
            <p:ph idx="11" type="ftr"/>
          </p:nvPr>
        </p:nvSpPr>
        <p:spPr>
          <a:xfrm>
            <a:off x="0" y="6389688"/>
            <a:ext cx="4114800" cy="365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1" lang="en-US" sz="1200">
                <a:solidFill>
                  <a:schemeClr val="dk1"/>
                </a:solidFill>
                <a:latin typeface="Arial"/>
                <a:ea typeface="Arial"/>
                <a:cs typeface="Arial"/>
                <a:sym typeface="Arial"/>
              </a:rPr>
              <a:t>NGSI-LD v1.6.1</a:t>
            </a:r>
            <a:endParaRPr b="1" sz="1200">
              <a:solidFill>
                <a:schemeClr val="dk1"/>
              </a:solidFill>
              <a:latin typeface="Arial"/>
              <a:ea typeface="Arial"/>
              <a:cs typeface="Arial"/>
              <a:sym typeface="Arial"/>
            </a:endParaRPr>
          </a:p>
        </p:txBody>
      </p:sp>
      <p:sp>
        <p:nvSpPr>
          <p:cNvPr id="498" name="Google Shape;498;p49"/>
          <p:cNvSpPr/>
          <p:nvPr/>
        </p:nvSpPr>
        <p:spPr>
          <a:xfrm>
            <a:off x="10433050" y="2235571"/>
            <a:ext cx="254100" cy="2667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Arial"/>
              <a:ea typeface="Arial"/>
              <a:cs typeface="Arial"/>
              <a:sym typeface="Arial"/>
            </a:endParaRPr>
          </a:p>
        </p:txBody>
      </p:sp>
      <p:sp>
        <p:nvSpPr>
          <p:cNvPr id="499" name="Google Shape;499;p49"/>
          <p:cNvSpPr/>
          <p:nvPr/>
        </p:nvSpPr>
        <p:spPr>
          <a:xfrm>
            <a:off x="9652000" y="3022971"/>
            <a:ext cx="254100" cy="2667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Arial"/>
              <a:ea typeface="Arial"/>
              <a:cs typeface="Arial"/>
              <a:sym typeface="Arial"/>
            </a:endParaRPr>
          </a:p>
        </p:txBody>
      </p:sp>
      <p:sp>
        <p:nvSpPr>
          <p:cNvPr id="500" name="Google Shape;500;p49"/>
          <p:cNvSpPr/>
          <p:nvPr/>
        </p:nvSpPr>
        <p:spPr>
          <a:xfrm>
            <a:off x="11258550" y="3022971"/>
            <a:ext cx="254100" cy="266700"/>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Arial"/>
              <a:ea typeface="Arial"/>
              <a:cs typeface="Arial"/>
              <a:sym typeface="Arial"/>
            </a:endParaRPr>
          </a:p>
        </p:txBody>
      </p:sp>
      <p:sp>
        <p:nvSpPr>
          <p:cNvPr id="501" name="Google Shape;501;p49"/>
          <p:cNvSpPr/>
          <p:nvPr/>
        </p:nvSpPr>
        <p:spPr>
          <a:xfrm>
            <a:off x="9188451" y="4000871"/>
            <a:ext cx="254100" cy="2667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Arial"/>
              <a:ea typeface="Arial"/>
              <a:cs typeface="Arial"/>
              <a:sym typeface="Arial"/>
            </a:endParaRPr>
          </a:p>
        </p:txBody>
      </p:sp>
      <p:sp>
        <p:nvSpPr>
          <p:cNvPr id="502" name="Google Shape;502;p49"/>
          <p:cNvSpPr/>
          <p:nvPr/>
        </p:nvSpPr>
        <p:spPr>
          <a:xfrm>
            <a:off x="10096500" y="4000871"/>
            <a:ext cx="254100" cy="2667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Arial"/>
              <a:ea typeface="Arial"/>
              <a:cs typeface="Arial"/>
              <a:sym typeface="Arial"/>
            </a:endParaRPr>
          </a:p>
        </p:txBody>
      </p:sp>
      <p:sp>
        <p:nvSpPr>
          <p:cNvPr id="503" name="Google Shape;503;p49"/>
          <p:cNvSpPr/>
          <p:nvPr/>
        </p:nvSpPr>
        <p:spPr>
          <a:xfrm>
            <a:off x="10877549" y="4000871"/>
            <a:ext cx="254100" cy="266700"/>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Arial"/>
              <a:ea typeface="Arial"/>
              <a:cs typeface="Arial"/>
              <a:sym typeface="Arial"/>
            </a:endParaRPr>
          </a:p>
        </p:txBody>
      </p:sp>
      <p:sp>
        <p:nvSpPr>
          <p:cNvPr id="504" name="Google Shape;504;p49"/>
          <p:cNvSpPr/>
          <p:nvPr/>
        </p:nvSpPr>
        <p:spPr>
          <a:xfrm>
            <a:off x="11658601" y="4000871"/>
            <a:ext cx="254100" cy="266700"/>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Arial"/>
              <a:ea typeface="Arial"/>
              <a:cs typeface="Arial"/>
              <a:sym typeface="Arial"/>
            </a:endParaRPr>
          </a:p>
        </p:txBody>
      </p:sp>
      <p:cxnSp>
        <p:nvCxnSpPr>
          <p:cNvPr id="505" name="Google Shape;505;p49"/>
          <p:cNvCxnSpPr>
            <a:stCxn id="498" idx="3"/>
            <a:endCxn id="499" idx="7"/>
          </p:cNvCxnSpPr>
          <p:nvPr/>
        </p:nvCxnSpPr>
        <p:spPr>
          <a:xfrm flipH="1">
            <a:off x="9868762" y="2463214"/>
            <a:ext cx="601500" cy="598800"/>
          </a:xfrm>
          <a:prstGeom prst="straightConnector1">
            <a:avLst/>
          </a:prstGeom>
          <a:noFill/>
          <a:ln cap="flat" cmpd="sng" w="9525">
            <a:solidFill>
              <a:schemeClr val="dk2"/>
            </a:solidFill>
            <a:prstDash val="solid"/>
            <a:round/>
            <a:headEnd len="sm" w="sm" type="none"/>
            <a:tailEnd len="sm" w="sm" type="none"/>
          </a:ln>
        </p:spPr>
      </p:cxnSp>
      <p:cxnSp>
        <p:nvCxnSpPr>
          <p:cNvPr id="506" name="Google Shape;506;p49"/>
          <p:cNvCxnSpPr>
            <a:stCxn id="498" idx="5"/>
            <a:endCxn id="500" idx="1"/>
          </p:cNvCxnSpPr>
          <p:nvPr/>
        </p:nvCxnSpPr>
        <p:spPr>
          <a:xfrm>
            <a:off x="10649938" y="2463214"/>
            <a:ext cx="645900" cy="598800"/>
          </a:xfrm>
          <a:prstGeom prst="straightConnector1">
            <a:avLst/>
          </a:prstGeom>
          <a:noFill/>
          <a:ln cap="flat" cmpd="sng" w="9525">
            <a:solidFill>
              <a:schemeClr val="dk2"/>
            </a:solidFill>
            <a:prstDash val="solid"/>
            <a:round/>
            <a:headEnd len="sm" w="sm" type="none"/>
            <a:tailEnd len="sm" w="sm" type="none"/>
          </a:ln>
        </p:spPr>
      </p:cxnSp>
      <p:cxnSp>
        <p:nvCxnSpPr>
          <p:cNvPr id="507" name="Google Shape;507;p49"/>
          <p:cNvCxnSpPr>
            <a:stCxn id="499" idx="3"/>
            <a:endCxn id="501" idx="0"/>
          </p:cNvCxnSpPr>
          <p:nvPr/>
        </p:nvCxnSpPr>
        <p:spPr>
          <a:xfrm flipH="1">
            <a:off x="9315412" y="3250614"/>
            <a:ext cx="373800" cy="750300"/>
          </a:xfrm>
          <a:prstGeom prst="straightConnector1">
            <a:avLst/>
          </a:prstGeom>
          <a:noFill/>
          <a:ln cap="flat" cmpd="sng" w="9525">
            <a:solidFill>
              <a:schemeClr val="dk2"/>
            </a:solidFill>
            <a:prstDash val="solid"/>
            <a:round/>
            <a:headEnd len="sm" w="sm" type="none"/>
            <a:tailEnd len="sm" w="sm" type="none"/>
          </a:ln>
        </p:spPr>
      </p:cxnSp>
      <p:cxnSp>
        <p:nvCxnSpPr>
          <p:cNvPr id="508" name="Google Shape;508;p49"/>
          <p:cNvCxnSpPr>
            <a:stCxn id="499" idx="5"/>
            <a:endCxn id="502" idx="0"/>
          </p:cNvCxnSpPr>
          <p:nvPr/>
        </p:nvCxnSpPr>
        <p:spPr>
          <a:xfrm>
            <a:off x="9868888" y="3250614"/>
            <a:ext cx="354600" cy="750300"/>
          </a:xfrm>
          <a:prstGeom prst="straightConnector1">
            <a:avLst/>
          </a:prstGeom>
          <a:noFill/>
          <a:ln cap="flat" cmpd="sng" w="9525">
            <a:solidFill>
              <a:schemeClr val="dk2"/>
            </a:solidFill>
            <a:prstDash val="solid"/>
            <a:round/>
            <a:headEnd len="sm" w="sm" type="none"/>
            <a:tailEnd len="sm" w="sm" type="none"/>
          </a:ln>
        </p:spPr>
      </p:cxnSp>
      <p:cxnSp>
        <p:nvCxnSpPr>
          <p:cNvPr id="509" name="Google Shape;509;p49"/>
          <p:cNvCxnSpPr>
            <a:stCxn id="500" idx="3"/>
            <a:endCxn id="503" idx="0"/>
          </p:cNvCxnSpPr>
          <p:nvPr/>
        </p:nvCxnSpPr>
        <p:spPr>
          <a:xfrm flipH="1">
            <a:off x="11004462" y="3250614"/>
            <a:ext cx="291300" cy="750300"/>
          </a:xfrm>
          <a:prstGeom prst="straightConnector1">
            <a:avLst/>
          </a:prstGeom>
          <a:noFill/>
          <a:ln cap="flat" cmpd="sng" w="9525">
            <a:solidFill>
              <a:schemeClr val="dk2"/>
            </a:solidFill>
            <a:prstDash val="solid"/>
            <a:round/>
            <a:headEnd len="sm" w="sm" type="none"/>
            <a:tailEnd len="sm" w="sm" type="none"/>
          </a:ln>
        </p:spPr>
      </p:cxnSp>
      <p:cxnSp>
        <p:nvCxnSpPr>
          <p:cNvPr id="510" name="Google Shape;510;p49"/>
          <p:cNvCxnSpPr>
            <a:stCxn id="500" idx="5"/>
            <a:endCxn id="504" idx="0"/>
          </p:cNvCxnSpPr>
          <p:nvPr/>
        </p:nvCxnSpPr>
        <p:spPr>
          <a:xfrm>
            <a:off x="11475438" y="3250614"/>
            <a:ext cx="310200" cy="750300"/>
          </a:xfrm>
          <a:prstGeom prst="straightConnector1">
            <a:avLst/>
          </a:prstGeom>
          <a:noFill/>
          <a:ln cap="flat" cmpd="sng" w="9525">
            <a:solidFill>
              <a:schemeClr val="dk2"/>
            </a:solidFill>
            <a:prstDash val="solid"/>
            <a:round/>
            <a:headEnd len="sm" w="sm" type="none"/>
            <a:tailEnd len="sm" w="sm" type="none"/>
          </a:ln>
        </p:spPr>
      </p:cxnSp>
      <p:sp>
        <p:nvSpPr>
          <p:cNvPr id="511" name="Google Shape;511;p49"/>
          <p:cNvSpPr txBox="1"/>
          <p:nvPr/>
        </p:nvSpPr>
        <p:spPr>
          <a:xfrm>
            <a:off x="9301050" y="2721300"/>
            <a:ext cx="8643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1400">
                <a:solidFill>
                  <a:schemeClr val="dk2"/>
                </a:solidFill>
                <a:latin typeface="Arial"/>
                <a:ea typeface="Arial"/>
                <a:cs typeface="Arial"/>
                <a:sym typeface="Arial"/>
              </a:rPr>
              <a:t>additive</a:t>
            </a:r>
            <a:endParaRPr b="0" i="1" sz="1400">
              <a:solidFill>
                <a:schemeClr val="dk2"/>
              </a:solidFill>
              <a:latin typeface="Arial"/>
              <a:ea typeface="Arial"/>
              <a:cs typeface="Arial"/>
              <a:sym typeface="Arial"/>
            </a:endParaRPr>
          </a:p>
        </p:txBody>
      </p:sp>
      <p:sp>
        <p:nvSpPr>
          <p:cNvPr id="512" name="Google Shape;512;p49"/>
          <p:cNvSpPr txBox="1"/>
          <p:nvPr/>
        </p:nvSpPr>
        <p:spPr>
          <a:xfrm>
            <a:off x="11200550" y="2702975"/>
            <a:ext cx="8643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1400">
                <a:solidFill>
                  <a:schemeClr val="dk2"/>
                </a:solidFill>
                <a:latin typeface="Arial"/>
                <a:ea typeface="Arial"/>
                <a:cs typeface="Arial"/>
                <a:sym typeface="Arial"/>
              </a:rPr>
              <a:t>proxied</a:t>
            </a:r>
            <a:endParaRPr b="0" i="1" sz="1400">
              <a:solidFill>
                <a:schemeClr val="dk2"/>
              </a:solidFill>
              <a:latin typeface="Arial"/>
              <a:ea typeface="Arial"/>
              <a:cs typeface="Arial"/>
              <a:sym typeface="Arial"/>
            </a:endParaRPr>
          </a:p>
        </p:txBody>
      </p:sp>
      <p:sp>
        <p:nvSpPr>
          <p:cNvPr id="513" name="Google Shape;513;p49"/>
          <p:cNvSpPr txBox="1"/>
          <p:nvPr/>
        </p:nvSpPr>
        <p:spPr>
          <a:xfrm>
            <a:off x="8934599" y="4267575"/>
            <a:ext cx="9060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400">
                <a:solidFill>
                  <a:schemeClr val="dk2"/>
                </a:solidFill>
                <a:latin typeface="Arial"/>
                <a:ea typeface="Arial"/>
                <a:cs typeface="Arial"/>
                <a:sym typeface="Arial"/>
              </a:rPr>
              <a:t>inclusive</a:t>
            </a:r>
            <a:endParaRPr b="0" sz="1400">
              <a:solidFill>
                <a:schemeClr val="dk2"/>
              </a:solidFill>
              <a:latin typeface="Arial"/>
              <a:ea typeface="Arial"/>
              <a:cs typeface="Arial"/>
              <a:sym typeface="Arial"/>
            </a:endParaRPr>
          </a:p>
        </p:txBody>
      </p:sp>
      <p:sp>
        <p:nvSpPr>
          <p:cNvPr id="514" name="Google Shape;514;p49"/>
          <p:cNvSpPr txBox="1"/>
          <p:nvPr/>
        </p:nvSpPr>
        <p:spPr>
          <a:xfrm>
            <a:off x="9878488" y="4267571"/>
            <a:ext cx="8418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400">
                <a:solidFill>
                  <a:schemeClr val="dk2"/>
                </a:solidFill>
                <a:latin typeface="Arial"/>
                <a:ea typeface="Arial"/>
                <a:cs typeface="Arial"/>
                <a:sym typeface="Arial"/>
              </a:rPr>
              <a:t>auxiliary</a:t>
            </a:r>
            <a:endParaRPr/>
          </a:p>
        </p:txBody>
      </p:sp>
      <p:sp>
        <p:nvSpPr>
          <p:cNvPr id="515" name="Google Shape;515;p49"/>
          <p:cNvSpPr txBox="1"/>
          <p:nvPr/>
        </p:nvSpPr>
        <p:spPr>
          <a:xfrm>
            <a:off x="10579725" y="4267575"/>
            <a:ext cx="9330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400">
                <a:solidFill>
                  <a:schemeClr val="dk2"/>
                </a:solidFill>
                <a:latin typeface="Arial"/>
                <a:ea typeface="Arial"/>
                <a:cs typeface="Arial"/>
                <a:sym typeface="Arial"/>
              </a:rPr>
              <a:t>exclusive</a:t>
            </a:r>
            <a:endParaRPr/>
          </a:p>
        </p:txBody>
      </p:sp>
      <p:sp>
        <p:nvSpPr>
          <p:cNvPr id="516" name="Google Shape;516;p49"/>
          <p:cNvSpPr txBox="1"/>
          <p:nvPr/>
        </p:nvSpPr>
        <p:spPr>
          <a:xfrm>
            <a:off x="11399605" y="4267571"/>
            <a:ext cx="8145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400">
                <a:solidFill>
                  <a:schemeClr val="dk2"/>
                </a:solidFill>
                <a:latin typeface="Arial"/>
                <a:ea typeface="Arial"/>
                <a:cs typeface="Arial"/>
                <a:sym typeface="Arial"/>
              </a:rPr>
              <a:t>redirect</a:t>
            </a:r>
            <a:endParaRPr/>
          </a:p>
        </p:txBody>
      </p:sp>
      <p:sp>
        <p:nvSpPr>
          <p:cNvPr id="517" name="Google Shape;517;p49"/>
          <p:cNvSpPr txBox="1"/>
          <p:nvPr/>
        </p:nvSpPr>
        <p:spPr>
          <a:xfrm>
            <a:off x="9840600" y="1745837"/>
            <a:ext cx="16641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1" lang="en-US" sz="1400">
                <a:solidFill>
                  <a:schemeClr val="dk2"/>
                </a:solidFill>
                <a:latin typeface="Arial"/>
                <a:ea typeface="Arial"/>
                <a:cs typeface="Arial"/>
                <a:sym typeface="Arial"/>
              </a:rPr>
              <a:t>registration options</a:t>
            </a:r>
            <a:endParaRPr/>
          </a:p>
        </p:txBody>
      </p:sp>
      <p:sp>
        <p:nvSpPr>
          <p:cNvPr id="518" name="Google Shape;518;p49"/>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888888"/>
                </a:solidFill>
                <a:latin typeface="Arial"/>
                <a:ea typeface="Arial"/>
                <a:cs typeface="Arial"/>
                <a:sym typeface="Arial"/>
              </a:rPr>
              <a:t>‹#›</a:t>
            </a:fld>
            <a:endParaRPr b="1" i="0" sz="1300" u="none" cap="none" strike="noStrike">
              <a:solidFill>
                <a:srgbClr val="888888"/>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0"/>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400"/>
              <a:buFont typeface="Arial"/>
              <a:buNone/>
            </a:pPr>
            <a:r>
              <a:rPr lang="en-US" sz="3200">
                <a:solidFill>
                  <a:schemeClr val="dk2"/>
                </a:solidFill>
                <a:latin typeface="Arial"/>
                <a:ea typeface="Arial"/>
                <a:cs typeface="Arial"/>
                <a:sym typeface="Arial"/>
              </a:rPr>
              <a:t>Distributed Operation Modes (2)</a:t>
            </a:r>
            <a:endParaRPr>
              <a:solidFill>
                <a:schemeClr val="dk2"/>
              </a:solidFill>
            </a:endParaRPr>
          </a:p>
        </p:txBody>
      </p:sp>
      <p:sp>
        <p:nvSpPr>
          <p:cNvPr id="524" name="Google Shape;524;p50"/>
          <p:cNvSpPr txBox="1"/>
          <p:nvPr>
            <p:ph idx="1" type="body"/>
          </p:nvPr>
        </p:nvSpPr>
        <p:spPr>
          <a:xfrm>
            <a:off x="595050" y="1338938"/>
            <a:ext cx="7939500" cy="5024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b="1" lang="en-US" u="sng">
                <a:solidFill>
                  <a:schemeClr val="dk2"/>
                </a:solidFill>
              </a:rPr>
              <a:t>Proxied Registrations</a:t>
            </a:r>
            <a:endParaRPr u="sng">
              <a:solidFill>
                <a:schemeClr val="dk2"/>
              </a:solidFill>
            </a:endParaRPr>
          </a:p>
          <a:p>
            <a:pPr indent="0" lvl="0" marL="0" rtl="0" algn="l">
              <a:lnSpc>
                <a:spcPct val="100000"/>
              </a:lnSpc>
              <a:spcBef>
                <a:spcPts val="380"/>
              </a:spcBef>
              <a:spcAft>
                <a:spcPts val="0"/>
              </a:spcAft>
              <a:buNone/>
            </a:pPr>
            <a:r>
              <a:rPr lang="en-US" sz="1800"/>
              <a:t>A Context Broker is </a:t>
            </a:r>
            <a:r>
              <a:rPr b="1" lang="en-US" sz="1800" u="sng">
                <a:solidFill>
                  <a:schemeClr val="accent2"/>
                </a:solidFill>
              </a:rPr>
              <a:t>not permitted</a:t>
            </a:r>
            <a:r>
              <a:rPr lang="en-US" sz="1800">
                <a:solidFill>
                  <a:schemeClr val="accent5"/>
                </a:solidFill>
              </a:rPr>
              <a:t> </a:t>
            </a:r>
            <a:r>
              <a:rPr lang="en-US" sz="1800"/>
              <a:t>to hold context data about the Entities and Attributes locally itself</a:t>
            </a:r>
            <a:r>
              <a:rPr lang="en-US" sz="1800">
                <a:solidFill>
                  <a:schemeClr val="accent5"/>
                </a:solidFill>
              </a:rPr>
              <a:t>.</a:t>
            </a:r>
            <a:r>
              <a:rPr lang="en-US" sz="1800"/>
              <a:t> All context data is obtained from the external registered sources.</a:t>
            </a:r>
            <a:endParaRPr sz="1800"/>
          </a:p>
          <a:p>
            <a:pPr indent="0" lvl="0" marL="0" rtl="0" algn="l">
              <a:lnSpc>
                <a:spcPct val="100000"/>
              </a:lnSpc>
              <a:spcBef>
                <a:spcPts val="380"/>
              </a:spcBef>
              <a:spcAft>
                <a:spcPts val="0"/>
              </a:spcAft>
              <a:buNone/>
            </a:pPr>
            <a:r>
              <a:t/>
            </a:r>
            <a:endParaRPr sz="1800"/>
          </a:p>
          <a:p>
            <a:pPr indent="-330200" lvl="0" marL="457200" rtl="0" algn="l">
              <a:lnSpc>
                <a:spcPct val="100000"/>
              </a:lnSpc>
              <a:spcBef>
                <a:spcPts val="380"/>
              </a:spcBef>
              <a:spcAft>
                <a:spcPts val="0"/>
              </a:spcAft>
              <a:buSzPts val="1600"/>
              <a:buChar char="▪"/>
            </a:pPr>
            <a:r>
              <a:rPr lang="en-US" sz="1600"/>
              <a:t>An </a:t>
            </a:r>
            <a:r>
              <a:rPr b="1" lang="en-US" sz="1600">
                <a:solidFill>
                  <a:srgbClr val="395E89"/>
                </a:solidFill>
              </a:rPr>
              <a:t>exclusive</a:t>
            </a:r>
            <a:r>
              <a:rPr lang="en-US" sz="1600"/>
              <a:t> Context Source Registration specifies that all of the registered context data is held in a single location external to the </a:t>
            </a:r>
            <a:r>
              <a:rPr i="1" lang="en-US" sz="1600"/>
              <a:t>Context Broker.</a:t>
            </a:r>
            <a:r>
              <a:rPr lang="en-US" sz="1600"/>
              <a:t>  The </a:t>
            </a:r>
            <a:r>
              <a:rPr i="1" lang="en-US" sz="1600"/>
              <a:t>Context Broker</a:t>
            </a:r>
            <a:r>
              <a:rPr lang="en-US" sz="1600"/>
              <a:t> itself holds no data locally about the registered Attributes and no overlapping proxied Context Source Registrations shall be supported for the same combination of registered Attributes on the Entity. </a:t>
            </a:r>
            <a:endParaRPr sz="1600"/>
          </a:p>
          <a:p>
            <a:pPr indent="0" lvl="0" marL="457200" rtl="0" algn="l">
              <a:lnSpc>
                <a:spcPct val="100000"/>
              </a:lnSpc>
              <a:spcBef>
                <a:spcPts val="380"/>
              </a:spcBef>
              <a:spcAft>
                <a:spcPts val="0"/>
              </a:spcAft>
              <a:buNone/>
            </a:pPr>
            <a:r>
              <a:rPr lang="en-US" sz="1600"/>
              <a:t>An exclusive</a:t>
            </a:r>
            <a:r>
              <a:rPr b="1" lang="en-US" sz="1600"/>
              <a:t> </a:t>
            </a:r>
            <a:r>
              <a:rPr lang="en-US" sz="1600"/>
              <a:t>registration </a:t>
            </a:r>
            <a:r>
              <a:rPr b="1" lang="en-US" sz="1600">
                <a:solidFill>
                  <a:schemeClr val="dk2"/>
                </a:solidFill>
              </a:rPr>
              <a:t>must be fully specified</a:t>
            </a:r>
            <a:r>
              <a:rPr lang="en-US" sz="1600"/>
              <a:t>. It always relates to specific Attributes found on a single Entity. It can be used for actuations</a:t>
            </a:r>
            <a:endParaRPr sz="1600"/>
          </a:p>
          <a:p>
            <a:pPr indent="0" lvl="0" marL="0" rtl="0" algn="l">
              <a:lnSpc>
                <a:spcPct val="100000"/>
              </a:lnSpc>
              <a:spcBef>
                <a:spcPts val="380"/>
              </a:spcBef>
              <a:spcAft>
                <a:spcPts val="0"/>
              </a:spcAft>
              <a:buNone/>
            </a:pPr>
            <a:r>
              <a:t/>
            </a:r>
            <a:endParaRPr sz="1600"/>
          </a:p>
          <a:p>
            <a:pPr indent="-330200" lvl="0" marL="457200" rtl="0" algn="l">
              <a:lnSpc>
                <a:spcPct val="100000"/>
              </a:lnSpc>
              <a:spcBef>
                <a:spcPts val="380"/>
              </a:spcBef>
              <a:spcAft>
                <a:spcPts val="0"/>
              </a:spcAft>
              <a:buSzPts val="1600"/>
              <a:buChar char="▪"/>
            </a:pPr>
            <a:r>
              <a:rPr lang="en-US" sz="1600"/>
              <a:t>A </a:t>
            </a:r>
            <a:r>
              <a:rPr b="1" lang="en-US" sz="1600">
                <a:solidFill>
                  <a:schemeClr val="dk2"/>
                </a:solidFill>
              </a:rPr>
              <a:t>redirect</a:t>
            </a:r>
            <a:r>
              <a:rPr lang="en-US" sz="1600"/>
              <a:t> Context Source Registration also specifies that the registered context data is held in a location external to the </a:t>
            </a:r>
            <a:r>
              <a:rPr i="1" lang="en-US" sz="1600"/>
              <a:t>Context Broker</a:t>
            </a:r>
            <a:r>
              <a:rPr lang="en-US" sz="1600"/>
              <a:t>, but potentially multiple distinct </a:t>
            </a:r>
            <a:r>
              <a:rPr i="1" lang="en-US" sz="1600"/>
              <a:t>redirect</a:t>
            </a:r>
            <a:r>
              <a:rPr lang="en-US" sz="1600"/>
              <a:t> registrations can apply at the same time. </a:t>
            </a:r>
            <a:endParaRPr sz="1600"/>
          </a:p>
        </p:txBody>
      </p:sp>
      <p:sp>
        <p:nvSpPr>
          <p:cNvPr id="525" name="Google Shape;525;p50"/>
          <p:cNvSpPr txBox="1"/>
          <p:nvPr>
            <p:ph idx="11" type="ftr"/>
          </p:nvPr>
        </p:nvSpPr>
        <p:spPr>
          <a:xfrm>
            <a:off x="0" y="6389688"/>
            <a:ext cx="4114800" cy="365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1" lang="en-US" sz="1200">
                <a:solidFill>
                  <a:schemeClr val="dk1"/>
                </a:solidFill>
                <a:latin typeface="Arial"/>
                <a:ea typeface="Arial"/>
                <a:cs typeface="Arial"/>
                <a:sym typeface="Arial"/>
              </a:rPr>
              <a:t>NGSI-LD v1.6.1</a:t>
            </a:r>
            <a:endParaRPr/>
          </a:p>
        </p:txBody>
      </p:sp>
      <p:sp>
        <p:nvSpPr>
          <p:cNvPr id="526" name="Google Shape;526;p50"/>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888888"/>
                </a:solidFill>
                <a:latin typeface="Arial"/>
                <a:ea typeface="Arial"/>
                <a:cs typeface="Arial"/>
                <a:sym typeface="Arial"/>
              </a:rPr>
              <a:t>‹#›</a:t>
            </a:fld>
            <a:endParaRPr b="1" i="0" sz="1300" u="none" cap="none" strike="noStrike">
              <a:solidFill>
                <a:srgbClr val="888888"/>
              </a:solidFill>
              <a:latin typeface="Arial"/>
              <a:ea typeface="Arial"/>
              <a:cs typeface="Arial"/>
              <a:sym typeface="Arial"/>
            </a:endParaRPr>
          </a:p>
        </p:txBody>
      </p:sp>
      <p:sp>
        <p:nvSpPr>
          <p:cNvPr id="527" name="Google Shape;527;p50"/>
          <p:cNvSpPr/>
          <p:nvPr/>
        </p:nvSpPr>
        <p:spPr>
          <a:xfrm>
            <a:off x="10433050" y="2235571"/>
            <a:ext cx="254100" cy="2667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Arial"/>
              <a:ea typeface="Arial"/>
              <a:cs typeface="Arial"/>
              <a:sym typeface="Arial"/>
            </a:endParaRPr>
          </a:p>
        </p:txBody>
      </p:sp>
      <p:sp>
        <p:nvSpPr>
          <p:cNvPr id="528" name="Google Shape;528;p50"/>
          <p:cNvSpPr/>
          <p:nvPr/>
        </p:nvSpPr>
        <p:spPr>
          <a:xfrm>
            <a:off x="9652000" y="3022971"/>
            <a:ext cx="254100" cy="266700"/>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Arial"/>
              <a:ea typeface="Arial"/>
              <a:cs typeface="Arial"/>
              <a:sym typeface="Arial"/>
            </a:endParaRPr>
          </a:p>
        </p:txBody>
      </p:sp>
      <p:sp>
        <p:nvSpPr>
          <p:cNvPr id="529" name="Google Shape;529;p50"/>
          <p:cNvSpPr/>
          <p:nvPr/>
        </p:nvSpPr>
        <p:spPr>
          <a:xfrm>
            <a:off x="11258550" y="3022971"/>
            <a:ext cx="254100" cy="2667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Arial"/>
              <a:ea typeface="Arial"/>
              <a:cs typeface="Arial"/>
              <a:sym typeface="Arial"/>
            </a:endParaRPr>
          </a:p>
        </p:txBody>
      </p:sp>
      <p:sp>
        <p:nvSpPr>
          <p:cNvPr id="530" name="Google Shape;530;p50"/>
          <p:cNvSpPr/>
          <p:nvPr/>
        </p:nvSpPr>
        <p:spPr>
          <a:xfrm>
            <a:off x="9188451" y="4000871"/>
            <a:ext cx="254100" cy="266700"/>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Arial"/>
              <a:ea typeface="Arial"/>
              <a:cs typeface="Arial"/>
              <a:sym typeface="Arial"/>
            </a:endParaRPr>
          </a:p>
        </p:txBody>
      </p:sp>
      <p:sp>
        <p:nvSpPr>
          <p:cNvPr id="531" name="Google Shape;531;p50"/>
          <p:cNvSpPr/>
          <p:nvPr/>
        </p:nvSpPr>
        <p:spPr>
          <a:xfrm>
            <a:off x="10096500" y="4000871"/>
            <a:ext cx="254100" cy="266700"/>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Arial"/>
              <a:ea typeface="Arial"/>
              <a:cs typeface="Arial"/>
              <a:sym typeface="Arial"/>
            </a:endParaRPr>
          </a:p>
        </p:txBody>
      </p:sp>
      <p:sp>
        <p:nvSpPr>
          <p:cNvPr id="532" name="Google Shape;532;p50"/>
          <p:cNvSpPr/>
          <p:nvPr/>
        </p:nvSpPr>
        <p:spPr>
          <a:xfrm>
            <a:off x="10877549" y="4000871"/>
            <a:ext cx="254100" cy="2667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Arial"/>
              <a:ea typeface="Arial"/>
              <a:cs typeface="Arial"/>
              <a:sym typeface="Arial"/>
            </a:endParaRPr>
          </a:p>
        </p:txBody>
      </p:sp>
      <p:sp>
        <p:nvSpPr>
          <p:cNvPr id="533" name="Google Shape;533;p50"/>
          <p:cNvSpPr/>
          <p:nvPr/>
        </p:nvSpPr>
        <p:spPr>
          <a:xfrm>
            <a:off x="11658601" y="4000871"/>
            <a:ext cx="254100" cy="2667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Arial"/>
              <a:ea typeface="Arial"/>
              <a:cs typeface="Arial"/>
              <a:sym typeface="Arial"/>
            </a:endParaRPr>
          </a:p>
        </p:txBody>
      </p:sp>
      <p:cxnSp>
        <p:nvCxnSpPr>
          <p:cNvPr id="534" name="Google Shape;534;p50"/>
          <p:cNvCxnSpPr>
            <a:stCxn id="527" idx="3"/>
            <a:endCxn id="528" idx="7"/>
          </p:cNvCxnSpPr>
          <p:nvPr/>
        </p:nvCxnSpPr>
        <p:spPr>
          <a:xfrm flipH="1">
            <a:off x="9868762" y="2463214"/>
            <a:ext cx="601500" cy="598800"/>
          </a:xfrm>
          <a:prstGeom prst="straightConnector1">
            <a:avLst/>
          </a:prstGeom>
          <a:noFill/>
          <a:ln cap="flat" cmpd="sng" w="9525">
            <a:solidFill>
              <a:schemeClr val="dk2"/>
            </a:solidFill>
            <a:prstDash val="solid"/>
            <a:round/>
            <a:headEnd len="sm" w="sm" type="none"/>
            <a:tailEnd len="sm" w="sm" type="none"/>
          </a:ln>
        </p:spPr>
      </p:cxnSp>
      <p:cxnSp>
        <p:nvCxnSpPr>
          <p:cNvPr id="535" name="Google Shape;535;p50"/>
          <p:cNvCxnSpPr>
            <a:stCxn id="527" idx="5"/>
            <a:endCxn id="529" idx="1"/>
          </p:cNvCxnSpPr>
          <p:nvPr/>
        </p:nvCxnSpPr>
        <p:spPr>
          <a:xfrm>
            <a:off x="10649938" y="2463214"/>
            <a:ext cx="645900" cy="598800"/>
          </a:xfrm>
          <a:prstGeom prst="straightConnector1">
            <a:avLst/>
          </a:prstGeom>
          <a:noFill/>
          <a:ln cap="flat" cmpd="sng" w="9525">
            <a:solidFill>
              <a:schemeClr val="dk2"/>
            </a:solidFill>
            <a:prstDash val="solid"/>
            <a:round/>
            <a:headEnd len="sm" w="sm" type="none"/>
            <a:tailEnd len="sm" w="sm" type="none"/>
          </a:ln>
        </p:spPr>
      </p:cxnSp>
      <p:cxnSp>
        <p:nvCxnSpPr>
          <p:cNvPr id="536" name="Google Shape;536;p50"/>
          <p:cNvCxnSpPr>
            <a:stCxn id="528" idx="3"/>
            <a:endCxn id="530" idx="0"/>
          </p:cNvCxnSpPr>
          <p:nvPr/>
        </p:nvCxnSpPr>
        <p:spPr>
          <a:xfrm flipH="1">
            <a:off x="9315412" y="3250614"/>
            <a:ext cx="373800" cy="750300"/>
          </a:xfrm>
          <a:prstGeom prst="straightConnector1">
            <a:avLst/>
          </a:prstGeom>
          <a:noFill/>
          <a:ln cap="flat" cmpd="sng" w="9525">
            <a:solidFill>
              <a:schemeClr val="dk2"/>
            </a:solidFill>
            <a:prstDash val="solid"/>
            <a:round/>
            <a:headEnd len="sm" w="sm" type="none"/>
            <a:tailEnd len="sm" w="sm" type="none"/>
          </a:ln>
        </p:spPr>
      </p:cxnSp>
      <p:cxnSp>
        <p:nvCxnSpPr>
          <p:cNvPr id="537" name="Google Shape;537;p50"/>
          <p:cNvCxnSpPr>
            <a:stCxn id="528" idx="5"/>
            <a:endCxn id="531" idx="0"/>
          </p:cNvCxnSpPr>
          <p:nvPr/>
        </p:nvCxnSpPr>
        <p:spPr>
          <a:xfrm>
            <a:off x="9868888" y="3250614"/>
            <a:ext cx="354600" cy="750300"/>
          </a:xfrm>
          <a:prstGeom prst="straightConnector1">
            <a:avLst/>
          </a:prstGeom>
          <a:noFill/>
          <a:ln cap="flat" cmpd="sng" w="9525">
            <a:solidFill>
              <a:schemeClr val="dk2"/>
            </a:solidFill>
            <a:prstDash val="solid"/>
            <a:round/>
            <a:headEnd len="sm" w="sm" type="none"/>
            <a:tailEnd len="sm" w="sm" type="none"/>
          </a:ln>
        </p:spPr>
      </p:cxnSp>
      <p:cxnSp>
        <p:nvCxnSpPr>
          <p:cNvPr id="538" name="Google Shape;538;p50"/>
          <p:cNvCxnSpPr>
            <a:stCxn id="529" idx="3"/>
            <a:endCxn id="532" idx="0"/>
          </p:cNvCxnSpPr>
          <p:nvPr/>
        </p:nvCxnSpPr>
        <p:spPr>
          <a:xfrm flipH="1">
            <a:off x="11004462" y="3250614"/>
            <a:ext cx="291300" cy="750300"/>
          </a:xfrm>
          <a:prstGeom prst="straightConnector1">
            <a:avLst/>
          </a:prstGeom>
          <a:noFill/>
          <a:ln cap="flat" cmpd="sng" w="9525">
            <a:solidFill>
              <a:schemeClr val="dk2"/>
            </a:solidFill>
            <a:prstDash val="solid"/>
            <a:round/>
            <a:headEnd len="sm" w="sm" type="none"/>
            <a:tailEnd len="sm" w="sm" type="none"/>
          </a:ln>
        </p:spPr>
      </p:cxnSp>
      <p:cxnSp>
        <p:nvCxnSpPr>
          <p:cNvPr id="539" name="Google Shape;539;p50"/>
          <p:cNvCxnSpPr>
            <a:stCxn id="529" idx="5"/>
            <a:endCxn id="533" idx="0"/>
          </p:cNvCxnSpPr>
          <p:nvPr/>
        </p:nvCxnSpPr>
        <p:spPr>
          <a:xfrm>
            <a:off x="11475438" y="3250614"/>
            <a:ext cx="310200" cy="750300"/>
          </a:xfrm>
          <a:prstGeom prst="straightConnector1">
            <a:avLst/>
          </a:prstGeom>
          <a:noFill/>
          <a:ln cap="flat" cmpd="sng" w="9525">
            <a:solidFill>
              <a:schemeClr val="dk2"/>
            </a:solidFill>
            <a:prstDash val="solid"/>
            <a:round/>
            <a:headEnd len="sm" w="sm" type="none"/>
            <a:tailEnd len="sm" w="sm" type="none"/>
          </a:ln>
        </p:spPr>
      </p:cxnSp>
      <p:sp>
        <p:nvSpPr>
          <p:cNvPr id="540" name="Google Shape;540;p50"/>
          <p:cNvSpPr txBox="1"/>
          <p:nvPr/>
        </p:nvSpPr>
        <p:spPr>
          <a:xfrm>
            <a:off x="9301050" y="2721300"/>
            <a:ext cx="8643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1400">
                <a:solidFill>
                  <a:schemeClr val="dk2"/>
                </a:solidFill>
                <a:latin typeface="Arial"/>
                <a:ea typeface="Arial"/>
                <a:cs typeface="Arial"/>
                <a:sym typeface="Arial"/>
              </a:rPr>
              <a:t>additive</a:t>
            </a:r>
            <a:endParaRPr b="0" i="1" sz="1400">
              <a:solidFill>
                <a:schemeClr val="dk2"/>
              </a:solidFill>
              <a:latin typeface="Arial"/>
              <a:ea typeface="Arial"/>
              <a:cs typeface="Arial"/>
              <a:sym typeface="Arial"/>
            </a:endParaRPr>
          </a:p>
        </p:txBody>
      </p:sp>
      <p:sp>
        <p:nvSpPr>
          <p:cNvPr id="541" name="Google Shape;541;p50"/>
          <p:cNvSpPr txBox="1"/>
          <p:nvPr/>
        </p:nvSpPr>
        <p:spPr>
          <a:xfrm>
            <a:off x="11200550" y="2702975"/>
            <a:ext cx="8643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1400">
                <a:solidFill>
                  <a:schemeClr val="dk2"/>
                </a:solidFill>
                <a:latin typeface="Arial"/>
                <a:ea typeface="Arial"/>
                <a:cs typeface="Arial"/>
                <a:sym typeface="Arial"/>
              </a:rPr>
              <a:t>proxied</a:t>
            </a:r>
            <a:endParaRPr b="0" i="1" sz="1400">
              <a:solidFill>
                <a:schemeClr val="dk2"/>
              </a:solidFill>
              <a:latin typeface="Arial"/>
              <a:ea typeface="Arial"/>
              <a:cs typeface="Arial"/>
              <a:sym typeface="Arial"/>
            </a:endParaRPr>
          </a:p>
        </p:txBody>
      </p:sp>
      <p:sp>
        <p:nvSpPr>
          <p:cNvPr id="542" name="Google Shape;542;p50"/>
          <p:cNvSpPr txBox="1"/>
          <p:nvPr/>
        </p:nvSpPr>
        <p:spPr>
          <a:xfrm>
            <a:off x="8934599" y="4267575"/>
            <a:ext cx="9060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400">
                <a:solidFill>
                  <a:schemeClr val="dk2"/>
                </a:solidFill>
                <a:latin typeface="Arial"/>
                <a:ea typeface="Arial"/>
                <a:cs typeface="Arial"/>
                <a:sym typeface="Arial"/>
              </a:rPr>
              <a:t>inclusive</a:t>
            </a:r>
            <a:endParaRPr b="0" sz="1400">
              <a:solidFill>
                <a:schemeClr val="dk2"/>
              </a:solidFill>
              <a:latin typeface="Arial"/>
              <a:ea typeface="Arial"/>
              <a:cs typeface="Arial"/>
              <a:sym typeface="Arial"/>
            </a:endParaRPr>
          </a:p>
        </p:txBody>
      </p:sp>
      <p:sp>
        <p:nvSpPr>
          <p:cNvPr id="543" name="Google Shape;543;p50"/>
          <p:cNvSpPr txBox="1"/>
          <p:nvPr/>
        </p:nvSpPr>
        <p:spPr>
          <a:xfrm>
            <a:off x="9878488" y="4267571"/>
            <a:ext cx="8418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400">
                <a:solidFill>
                  <a:schemeClr val="dk2"/>
                </a:solidFill>
                <a:latin typeface="Arial"/>
                <a:ea typeface="Arial"/>
                <a:cs typeface="Arial"/>
                <a:sym typeface="Arial"/>
              </a:rPr>
              <a:t>auxiliary</a:t>
            </a:r>
            <a:endParaRPr/>
          </a:p>
        </p:txBody>
      </p:sp>
      <p:sp>
        <p:nvSpPr>
          <p:cNvPr id="544" name="Google Shape;544;p50"/>
          <p:cNvSpPr txBox="1"/>
          <p:nvPr/>
        </p:nvSpPr>
        <p:spPr>
          <a:xfrm>
            <a:off x="10579725" y="4267575"/>
            <a:ext cx="9330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400">
                <a:solidFill>
                  <a:schemeClr val="dk2"/>
                </a:solidFill>
                <a:latin typeface="Arial"/>
                <a:ea typeface="Arial"/>
                <a:cs typeface="Arial"/>
                <a:sym typeface="Arial"/>
              </a:rPr>
              <a:t>exclusive</a:t>
            </a:r>
            <a:endParaRPr/>
          </a:p>
        </p:txBody>
      </p:sp>
      <p:sp>
        <p:nvSpPr>
          <p:cNvPr id="545" name="Google Shape;545;p50"/>
          <p:cNvSpPr txBox="1"/>
          <p:nvPr/>
        </p:nvSpPr>
        <p:spPr>
          <a:xfrm>
            <a:off x="11399605" y="4267571"/>
            <a:ext cx="8145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400">
                <a:solidFill>
                  <a:schemeClr val="dk2"/>
                </a:solidFill>
                <a:latin typeface="Arial"/>
                <a:ea typeface="Arial"/>
                <a:cs typeface="Arial"/>
                <a:sym typeface="Arial"/>
              </a:rPr>
              <a:t>redirect</a:t>
            </a:r>
            <a:endParaRPr/>
          </a:p>
        </p:txBody>
      </p:sp>
      <p:sp>
        <p:nvSpPr>
          <p:cNvPr id="546" name="Google Shape;546;p50"/>
          <p:cNvSpPr txBox="1"/>
          <p:nvPr/>
        </p:nvSpPr>
        <p:spPr>
          <a:xfrm>
            <a:off x="9840600" y="1745837"/>
            <a:ext cx="16641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1" lang="en-US" sz="1400">
                <a:solidFill>
                  <a:schemeClr val="dk2"/>
                </a:solidFill>
                <a:latin typeface="Arial"/>
                <a:ea typeface="Arial"/>
                <a:cs typeface="Arial"/>
                <a:sym typeface="Arial"/>
              </a:rPr>
              <a:t>registration options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51"/>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solidFill>
                  <a:schemeClr val="dk2"/>
                </a:solidFill>
              </a:rPr>
              <a:t>Limiting Distributed Operations: </a:t>
            </a:r>
            <a:r>
              <a:rPr b="1" lang="en-US" sz="3200">
                <a:solidFill>
                  <a:schemeClr val="accent2"/>
                </a:solidFill>
                <a:latin typeface="Roboto Mono"/>
                <a:ea typeface="Roboto Mono"/>
                <a:cs typeface="Roboto Mono"/>
                <a:sym typeface="Roboto Mono"/>
              </a:rPr>
              <a:t>local</a:t>
            </a:r>
            <a:endParaRPr b="1" sz="3200">
              <a:solidFill>
                <a:schemeClr val="accent2"/>
              </a:solidFill>
              <a:latin typeface="Roboto Mono"/>
              <a:ea typeface="Roboto Mono"/>
              <a:cs typeface="Roboto Mono"/>
              <a:sym typeface="Roboto Mono"/>
            </a:endParaRPr>
          </a:p>
        </p:txBody>
      </p:sp>
      <p:sp>
        <p:nvSpPr>
          <p:cNvPr id="552" name="Google Shape;552;p51"/>
          <p:cNvSpPr txBox="1"/>
          <p:nvPr>
            <p:ph idx="1" type="body"/>
          </p:nvPr>
        </p:nvSpPr>
        <p:spPr>
          <a:xfrm>
            <a:off x="564897" y="1357298"/>
            <a:ext cx="10074900" cy="4929300"/>
          </a:xfrm>
          <a:prstGeom prst="rect">
            <a:avLst/>
          </a:prstGeom>
          <a:noFill/>
          <a:ln>
            <a:noFill/>
          </a:ln>
        </p:spPr>
        <p:txBody>
          <a:bodyPr anchorCtr="0" anchor="t" bIns="45700" lIns="91425" spcFirstLastPara="1" rIns="91425" wrap="square" tIns="45700">
            <a:noAutofit/>
          </a:bodyPr>
          <a:lstStyle/>
          <a:p>
            <a:pPr indent="-325047" lvl="0" marL="325047" rtl="0" algn="l">
              <a:lnSpc>
                <a:spcPct val="100000"/>
              </a:lnSpc>
              <a:spcBef>
                <a:spcPts val="0"/>
              </a:spcBef>
              <a:spcAft>
                <a:spcPts val="0"/>
              </a:spcAft>
              <a:buClr>
                <a:srgbClr val="41B4C7"/>
              </a:buClr>
              <a:buSzPts val="2100"/>
              <a:buFont typeface="Noto Sans Symbols"/>
              <a:buChar char="▪"/>
            </a:pPr>
            <a:r>
              <a:rPr lang="en-US"/>
              <a:t>In order to avoid cascading distributed operations, the query parameter </a:t>
            </a:r>
            <a:r>
              <a:rPr b="1" lang="en-US">
                <a:solidFill>
                  <a:schemeClr val="accent2"/>
                </a:solidFill>
                <a:latin typeface="Roboto Mono"/>
                <a:ea typeface="Roboto Mono"/>
                <a:cs typeface="Roboto Mono"/>
                <a:sym typeface="Roboto Mono"/>
              </a:rPr>
              <a:t>local</a:t>
            </a:r>
            <a:r>
              <a:rPr lang="en-US">
                <a:solidFill>
                  <a:schemeClr val="accent5"/>
                </a:solidFill>
              </a:rPr>
              <a:t> </a:t>
            </a:r>
            <a:r>
              <a:rPr lang="en-US"/>
              <a:t>can be used to limit all operations to be executed on locally available information only. (Clause 6.3.18)</a:t>
            </a:r>
            <a:endParaRPr/>
          </a:p>
          <a:p>
            <a:pPr indent="-187443" lvl="0" marL="325047" rtl="0" algn="l">
              <a:lnSpc>
                <a:spcPct val="100000"/>
              </a:lnSpc>
              <a:spcBef>
                <a:spcPts val="1300"/>
              </a:spcBef>
              <a:spcAft>
                <a:spcPts val="0"/>
              </a:spcAft>
              <a:buClr>
                <a:srgbClr val="41B4C7"/>
              </a:buClr>
              <a:buSzPts val="2167"/>
              <a:buFont typeface="Noto Sans Symbols"/>
              <a:buNone/>
            </a:pPr>
            <a:r>
              <a:t/>
            </a:r>
            <a:endParaRPr/>
          </a:p>
          <a:p>
            <a:pPr indent="-325047" lvl="0" marL="325047" rtl="0" algn="l">
              <a:lnSpc>
                <a:spcPct val="100000"/>
              </a:lnSpc>
              <a:spcBef>
                <a:spcPts val="1300"/>
              </a:spcBef>
              <a:spcAft>
                <a:spcPts val="0"/>
              </a:spcAft>
              <a:buClr>
                <a:srgbClr val="41B4C7"/>
              </a:buClr>
              <a:buSzPts val="2100"/>
              <a:buFont typeface="Noto Sans Symbols"/>
              <a:buChar char="▪"/>
            </a:pPr>
            <a:r>
              <a:rPr lang="en-US"/>
              <a:t>Context Sources can also put </a:t>
            </a:r>
            <a:r>
              <a:rPr b="1" lang="en-US">
                <a:solidFill>
                  <a:schemeClr val="dk2"/>
                </a:solidFill>
              </a:rPr>
              <a:t>localOnly</a:t>
            </a:r>
            <a:r>
              <a:rPr lang="en-US">
                <a:solidFill>
                  <a:schemeClr val="accent5"/>
                </a:solidFill>
              </a:rPr>
              <a:t> </a:t>
            </a:r>
            <a:r>
              <a:rPr lang="en-US"/>
              <a:t>in the </a:t>
            </a:r>
            <a:r>
              <a:rPr i="1" lang="en-US"/>
              <a:t>management</a:t>
            </a:r>
            <a:r>
              <a:rPr lang="en-US"/>
              <a:t> info, provided in the Context Source Registration to indicate that, for all requests forwarded to it, </a:t>
            </a:r>
            <a:r>
              <a:rPr b="1" lang="en-US">
                <a:solidFill>
                  <a:schemeClr val="accent2"/>
                </a:solidFill>
                <a:latin typeface="Roboto Mono"/>
                <a:ea typeface="Roboto Mono"/>
                <a:cs typeface="Roboto Mono"/>
                <a:sym typeface="Roboto Mono"/>
              </a:rPr>
              <a:t>local</a:t>
            </a:r>
            <a:r>
              <a:rPr lang="en-US">
                <a:solidFill>
                  <a:schemeClr val="accent5"/>
                </a:solidFill>
              </a:rPr>
              <a:t> </a:t>
            </a:r>
            <a:r>
              <a:rPr lang="en-US"/>
              <a:t>should be set.</a:t>
            </a:r>
            <a:endParaRPr/>
          </a:p>
          <a:p>
            <a:pPr indent="-187443" lvl="0" marL="325047" rtl="0" algn="l">
              <a:lnSpc>
                <a:spcPct val="100000"/>
              </a:lnSpc>
              <a:spcBef>
                <a:spcPts val="1300"/>
              </a:spcBef>
              <a:spcAft>
                <a:spcPts val="0"/>
              </a:spcAft>
              <a:buClr>
                <a:srgbClr val="41B4C7"/>
              </a:buClr>
              <a:buSzPts val="2167"/>
              <a:buFont typeface="Noto Sans Symbols"/>
              <a:buNone/>
            </a:pPr>
            <a:r>
              <a:t/>
            </a:r>
            <a:endParaRPr/>
          </a:p>
          <a:p>
            <a:pPr indent="-187443" lvl="0" marL="325047" rtl="0" algn="l">
              <a:lnSpc>
                <a:spcPct val="100000"/>
              </a:lnSpc>
              <a:spcBef>
                <a:spcPts val="1300"/>
              </a:spcBef>
              <a:spcAft>
                <a:spcPts val="0"/>
              </a:spcAft>
              <a:buClr>
                <a:srgbClr val="41B4C7"/>
              </a:buClr>
              <a:buSzPts val="2167"/>
              <a:buFont typeface="Noto Sans Symbols"/>
              <a:buNone/>
            </a:pPr>
            <a:r>
              <a:t/>
            </a:r>
            <a:endParaRPr/>
          </a:p>
        </p:txBody>
      </p:sp>
      <p:graphicFrame>
        <p:nvGraphicFramePr>
          <p:cNvPr id="553" name="Google Shape;553;p51"/>
          <p:cNvGraphicFramePr/>
          <p:nvPr/>
        </p:nvGraphicFramePr>
        <p:xfrm>
          <a:off x="665616" y="4364355"/>
          <a:ext cx="3000000" cy="3000000"/>
        </p:xfrm>
        <a:graphic>
          <a:graphicData uri="http://schemas.openxmlformats.org/drawingml/2006/table">
            <a:tbl>
              <a:tblPr bandRow="1" firstCol="1" firstRow="1">
                <a:noFill/>
                <a:tableStyleId>{8EB49AE3-8F63-4626-973F-880C88CB88E0}</a:tableStyleId>
              </a:tblPr>
              <a:tblGrid>
                <a:gridCol w="948675"/>
                <a:gridCol w="3216000"/>
                <a:gridCol w="1304000"/>
                <a:gridCol w="5475425"/>
              </a:tblGrid>
              <a:tr h="394800">
                <a:tc>
                  <a:txBody>
                    <a:bodyPr/>
                    <a:lstStyle/>
                    <a:p>
                      <a:pPr indent="0" lvl="0" marL="0" marR="0" rtl="0" algn="ctr">
                        <a:spcBef>
                          <a:spcPts val="0"/>
                        </a:spcBef>
                        <a:spcAft>
                          <a:spcPts val="0"/>
                        </a:spcAft>
                        <a:buNone/>
                      </a:pPr>
                      <a:r>
                        <a:rPr lang="en-US" sz="1800" u="none" cap="none" strike="noStrike"/>
                        <a:t>Name</a:t>
                      </a:r>
                      <a:endParaRPr b="1" sz="1800" u="none" cap="none" strike="noStrike">
                        <a:latin typeface="Arial"/>
                        <a:ea typeface="Arial"/>
                        <a:cs typeface="Arial"/>
                        <a:sym typeface="Arial"/>
                      </a:endParaRPr>
                    </a:p>
                  </a:txBody>
                  <a:tcPr marT="0" marB="0" marR="68575" marL="17775"/>
                </a:tc>
                <a:tc>
                  <a:txBody>
                    <a:bodyPr/>
                    <a:lstStyle/>
                    <a:p>
                      <a:pPr indent="0" lvl="0" marL="0" marR="0" rtl="0" algn="ctr">
                        <a:spcBef>
                          <a:spcPts val="0"/>
                        </a:spcBef>
                        <a:spcAft>
                          <a:spcPts val="0"/>
                        </a:spcAft>
                        <a:buNone/>
                      </a:pPr>
                      <a:r>
                        <a:rPr lang="en-US" sz="1800" u="none" cap="none" strike="noStrike"/>
                        <a:t>Data Type</a:t>
                      </a:r>
                      <a:endParaRPr b="1" sz="1800" u="none" cap="none" strike="noStrike">
                        <a:latin typeface="Arial"/>
                        <a:ea typeface="Arial"/>
                        <a:cs typeface="Arial"/>
                        <a:sym typeface="Arial"/>
                      </a:endParaRPr>
                    </a:p>
                  </a:txBody>
                  <a:tcPr marT="0" marB="0" marR="68575" marL="17775"/>
                </a:tc>
                <a:tc>
                  <a:txBody>
                    <a:bodyPr/>
                    <a:lstStyle/>
                    <a:p>
                      <a:pPr indent="0" lvl="0" marL="0" marR="0" rtl="0" algn="ctr">
                        <a:spcBef>
                          <a:spcPts val="0"/>
                        </a:spcBef>
                        <a:spcAft>
                          <a:spcPts val="0"/>
                        </a:spcAft>
                        <a:buNone/>
                      </a:pPr>
                      <a:r>
                        <a:rPr lang="en-US" sz="1800" u="none" cap="none" strike="noStrike"/>
                        <a:t>Cardinality</a:t>
                      </a:r>
                      <a:endParaRPr b="1" sz="1800" u="none" cap="none" strike="noStrike">
                        <a:latin typeface="Arial"/>
                        <a:ea typeface="Arial"/>
                        <a:cs typeface="Arial"/>
                        <a:sym typeface="Arial"/>
                      </a:endParaRPr>
                    </a:p>
                  </a:txBody>
                  <a:tcPr marT="0" marB="0" marR="68575" marL="17775"/>
                </a:tc>
                <a:tc>
                  <a:txBody>
                    <a:bodyPr/>
                    <a:lstStyle/>
                    <a:p>
                      <a:pPr indent="0" lvl="0" marL="0" marR="0" rtl="0" algn="ctr">
                        <a:spcBef>
                          <a:spcPts val="0"/>
                        </a:spcBef>
                        <a:spcAft>
                          <a:spcPts val="0"/>
                        </a:spcAft>
                        <a:buNone/>
                      </a:pPr>
                      <a:r>
                        <a:rPr lang="en-US" sz="1800" u="none" cap="none" strike="noStrike"/>
                        <a:t>Remarks</a:t>
                      </a:r>
                      <a:endParaRPr b="1" sz="1800" u="none" cap="none" strike="noStrike">
                        <a:latin typeface="Arial"/>
                        <a:ea typeface="Arial"/>
                        <a:cs typeface="Arial"/>
                        <a:sym typeface="Arial"/>
                      </a:endParaRPr>
                    </a:p>
                  </a:txBody>
                  <a:tcPr marT="0" marB="0" marR="68575" marL="17775"/>
                </a:tc>
              </a:tr>
              <a:tr h="1184425">
                <a:tc>
                  <a:txBody>
                    <a:bodyPr/>
                    <a:lstStyle/>
                    <a:p>
                      <a:pPr indent="0" lvl="0" marL="0" marR="0" rtl="0" algn="l">
                        <a:spcBef>
                          <a:spcPts val="0"/>
                        </a:spcBef>
                        <a:spcAft>
                          <a:spcPts val="0"/>
                        </a:spcAft>
                        <a:buNone/>
                      </a:pPr>
                      <a:r>
                        <a:rPr lang="en-US" sz="1800" u="none" cap="none" strike="noStrike"/>
                        <a:t>local</a:t>
                      </a:r>
                      <a:endParaRPr sz="1800" u="none" cap="none" strike="noStrike">
                        <a:latin typeface="Arial"/>
                        <a:ea typeface="Arial"/>
                        <a:cs typeface="Arial"/>
                        <a:sym typeface="Arial"/>
                      </a:endParaRPr>
                    </a:p>
                  </a:txBody>
                  <a:tcPr marT="0" marB="0" marR="68575" marL="17775"/>
                </a:tc>
                <a:tc>
                  <a:txBody>
                    <a:bodyPr/>
                    <a:lstStyle/>
                    <a:p>
                      <a:pPr indent="0" lvl="0" marL="0" marR="0" rtl="0" algn="l">
                        <a:spcBef>
                          <a:spcPts val="0"/>
                        </a:spcBef>
                        <a:spcAft>
                          <a:spcPts val="0"/>
                        </a:spcAft>
                        <a:buNone/>
                      </a:pPr>
                      <a:r>
                        <a:rPr lang="en-US" sz="1800" u="none" cap="none" strike="noStrike"/>
                        <a:t>boolean</a:t>
                      </a:r>
                      <a:endParaRPr sz="1800" u="none" cap="none" strike="noStrike">
                        <a:latin typeface="Arial"/>
                        <a:ea typeface="Arial"/>
                        <a:cs typeface="Arial"/>
                        <a:sym typeface="Arial"/>
                      </a:endParaRPr>
                    </a:p>
                  </a:txBody>
                  <a:tcPr marT="0" marB="0" marR="68575" marL="17775"/>
                </a:tc>
                <a:tc>
                  <a:txBody>
                    <a:bodyPr/>
                    <a:lstStyle/>
                    <a:p>
                      <a:pPr indent="0" lvl="0" marL="0" marR="0" rtl="0" algn="l">
                        <a:spcBef>
                          <a:spcPts val="0"/>
                        </a:spcBef>
                        <a:spcAft>
                          <a:spcPts val="0"/>
                        </a:spcAft>
                        <a:buNone/>
                      </a:pPr>
                      <a:r>
                        <a:rPr lang="en-US" sz="1800" u="none" cap="none" strike="noStrike"/>
                        <a:t>0..1</a:t>
                      </a:r>
                      <a:endParaRPr sz="1800" u="none" cap="none" strike="noStrike">
                        <a:latin typeface="Arial"/>
                        <a:ea typeface="Arial"/>
                        <a:cs typeface="Arial"/>
                        <a:sym typeface="Arial"/>
                      </a:endParaRPr>
                    </a:p>
                  </a:txBody>
                  <a:tcPr marT="0" marB="0" marR="68575" marL="17775"/>
                </a:tc>
                <a:tc>
                  <a:txBody>
                    <a:bodyPr/>
                    <a:lstStyle/>
                    <a:p>
                      <a:pPr indent="0" lvl="0" marL="0" marR="0" rtl="0" algn="l">
                        <a:spcBef>
                          <a:spcPts val="0"/>
                        </a:spcBef>
                        <a:spcAft>
                          <a:spcPts val="0"/>
                        </a:spcAft>
                        <a:buNone/>
                      </a:pPr>
                      <a:r>
                        <a:rPr lang="en-US" sz="1800" u="none" cap="none" strike="noStrike"/>
                        <a:t>If local=true then no Context Source Registrations shall be considered as matching to avoid cascading distributed operations (see clause 4.3.6.4)</a:t>
                      </a:r>
                      <a:endParaRPr sz="1800" u="none" cap="none" strike="noStrike">
                        <a:latin typeface="Arial"/>
                        <a:ea typeface="Arial"/>
                        <a:cs typeface="Arial"/>
                        <a:sym typeface="Arial"/>
                      </a:endParaRPr>
                    </a:p>
                  </a:txBody>
                  <a:tcPr marT="0" marB="0" marR="68575" marL="17775"/>
                </a:tc>
              </a:tr>
            </a:tbl>
          </a:graphicData>
        </a:graphic>
      </p:graphicFrame>
      <p:sp>
        <p:nvSpPr>
          <p:cNvPr id="554" name="Google Shape;554;p51"/>
          <p:cNvSpPr txBox="1"/>
          <p:nvPr/>
        </p:nvSpPr>
        <p:spPr>
          <a:xfrm>
            <a:off x="0" y="6389688"/>
            <a:ext cx="4114800" cy="365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1" lang="en-US" sz="1200">
                <a:solidFill>
                  <a:schemeClr val="dk1"/>
                </a:solidFill>
                <a:latin typeface="Arial"/>
                <a:ea typeface="Arial"/>
                <a:cs typeface="Arial"/>
                <a:sym typeface="Arial"/>
              </a:rPr>
              <a:t>NGSI-LD v1.6.1</a:t>
            </a:r>
            <a:endParaRPr/>
          </a:p>
        </p:txBody>
      </p:sp>
      <p:sp>
        <p:nvSpPr>
          <p:cNvPr id="555" name="Google Shape;555;p51"/>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888888"/>
                </a:solidFill>
                <a:latin typeface="Arial"/>
                <a:ea typeface="Arial"/>
                <a:cs typeface="Arial"/>
                <a:sym typeface="Arial"/>
              </a:rPr>
              <a:t>‹#›</a:t>
            </a:fld>
            <a:endParaRPr b="1" i="0" sz="1300" u="none" cap="none" strike="noStrike">
              <a:solidFill>
                <a:srgbClr val="888888"/>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pic>
        <p:nvPicPr>
          <p:cNvPr id="560" name="Google Shape;560;p52"/>
          <p:cNvPicPr preferRelativeResize="0"/>
          <p:nvPr/>
        </p:nvPicPr>
        <p:blipFill>
          <a:blip r:embed="rId3">
            <a:alphaModFix/>
          </a:blip>
          <a:stretch>
            <a:fillRect/>
          </a:stretch>
        </p:blipFill>
        <p:spPr>
          <a:xfrm>
            <a:off x="2005058" y="1445940"/>
            <a:ext cx="8351580" cy="4758022"/>
          </a:xfrm>
          <a:prstGeom prst="rect">
            <a:avLst/>
          </a:prstGeom>
          <a:noFill/>
          <a:ln>
            <a:noFill/>
          </a:ln>
        </p:spPr>
      </p:pic>
      <p:sp>
        <p:nvSpPr>
          <p:cNvPr id="561" name="Google Shape;561;p52"/>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400"/>
              <a:buFont typeface="Arial"/>
              <a:buNone/>
            </a:pPr>
            <a:r>
              <a:rPr lang="en-US" sz="3200">
                <a:solidFill>
                  <a:schemeClr val="dk2"/>
                </a:solidFill>
                <a:latin typeface="Arial"/>
                <a:ea typeface="Arial"/>
                <a:cs typeface="Arial"/>
                <a:sym typeface="Arial"/>
              </a:rPr>
              <a:t>Context Source Registration</a:t>
            </a:r>
            <a:endParaRPr>
              <a:solidFill>
                <a:schemeClr val="dk2"/>
              </a:solidFill>
            </a:endParaRPr>
          </a:p>
        </p:txBody>
      </p:sp>
      <p:sp>
        <p:nvSpPr>
          <p:cNvPr id="562" name="Google Shape;562;p52"/>
          <p:cNvSpPr/>
          <p:nvPr/>
        </p:nvSpPr>
        <p:spPr>
          <a:xfrm>
            <a:off x="2060684" y="1346337"/>
            <a:ext cx="968100" cy="442200"/>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200">
              <a:solidFill>
                <a:schemeClr val="lt1"/>
              </a:solidFill>
              <a:latin typeface="Arial"/>
              <a:ea typeface="Arial"/>
              <a:cs typeface="Arial"/>
              <a:sym typeface="Arial"/>
            </a:endParaRPr>
          </a:p>
        </p:txBody>
      </p:sp>
      <p:sp>
        <p:nvSpPr>
          <p:cNvPr id="563" name="Google Shape;563;p52"/>
          <p:cNvSpPr/>
          <p:nvPr/>
        </p:nvSpPr>
        <p:spPr>
          <a:xfrm>
            <a:off x="1923283" y="3815840"/>
            <a:ext cx="1242900" cy="442200"/>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200">
              <a:solidFill>
                <a:schemeClr val="lt1"/>
              </a:solidFill>
              <a:latin typeface="Arial"/>
              <a:ea typeface="Arial"/>
              <a:cs typeface="Arial"/>
              <a:sym typeface="Arial"/>
            </a:endParaRPr>
          </a:p>
        </p:txBody>
      </p:sp>
      <p:sp>
        <p:nvSpPr>
          <p:cNvPr id="564" name="Google Shape;564;p52"/>
          <p:cNvSpPr txBox="1"/>
          <p:nvPr/>
        </p:nvSpPr>
        <p:spPr>
          <a:xfrm>
            <a:off x="0" y="6389688"/>
            <a:ext cx="4114800" cy="365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1" lang="en-US" sz="1200">
                <a:solidFill>
                  <a:schemeClr val="dk1"/>
                </a:solidFill>
                <a:latin typeface="Arial"/>
                <a:ea typeface="Arial"/>
                <a:cs typeface="Arial"/>
                <a:sym typeface="Arial"/>
              </a:rPr>
              <a:t>NGSI-LD v1.6.1</a:t>
            </a:r>
            <a:endParaRPr/>
          </a:p>
        </p:txBody>
      </p:sp>
      <p:sp>
        <p:nvSpPr>
          <p:cNvPr id="565" name="Google Shape;565;p52"/>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888888"/>
                </a:solidFill>
                <a:latin typeface="Arial"/>
                <a:ea typeface="Arial"/>
                <a:cs typeface="Arial"/>
                <a:sym typeface="Arial"/>
              </a:rPr>
              <a:t>‹#›</a:t>
            </a:fld>
            <a:endParaRPr b="1" i="0" sz="1300" u="none" cap="none" strike="noStrike">
              <a:solidFill>
                <a:srgbClr val="888888"/>
              </a:solidFill>
              <a:latin typeface="Arial"/>
              <a:ea typeface="Arial"/>
              <a:cs typeface="Arial"/>
              <a:sym typeface="Arial"/>
            </a:endParaRPr>
          </a:p>
        </p:txBody>
      </p:sp>
      <p:sp>
        <p:nvSpPr>
          <p:cNvPr id="566" name="Google Shape;566;p52"/>
          <p:cNvSpPr/>
          <p:nvPr/>
        </p:nvSpPr>
        <p:spPr>
          <a:xfrm>
            <a:off x="1923283" y="2607177"/>
            <a:ext cx="1242900" cy="442200"/>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200">
              <a:solidFill>
                <a:schemeClr val="lt1"/>
              </a:solidFill>
              <a:latin typeface="Arial"/>
              <a:ea typeface="Arial"/>
              <a:cs typeface="Arial"/>
              <a:sym typeface="Arial"/>
            </a:endParaRPr>
          </a:p>
        </p:txBody>
      </p:sp>
      <p:sp>
        <p:nvSpPr>
          <p:cNvPr id="567" name="Google Shape;567;p52"/>
          <p:cNvSpPr/>
          <p:nvPr/>
        </p:nvSpPr>
        <p:spPr>
          <a:xfrm>
            <a:off x="2060683" y="5207477"/>
            <a:ext cx="1242900" cy="442200"/>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200">
              <a:solidFill>
                <a:schemeClr val="lt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pic>
        <p:nvPicPr>
          <p:cNvPr id="572" name="Google Shape;572;p53"/>
          <p:cNvPicPr preferRelativeResize="0"/>
          <p:nvPr/>
        </p:nvPicPr>
        <p:blipFill rotWithShape="1">
          <a:blip r:embed="rId3">
            <a:alphaModFix/>
          </a:blip>
          <a:srcRect b="0" l="0" r="0" t="0"/>
          <a:stretch/>
        </p:blipFill>
        <p:spPr>
          <a:xfrm>
            <a:off x="6002525" y="1602500"/>
            <a:ext cx="4114800" cy="4570692"/>
          </a:xfrm>
          <a:prstGeom prst="rect">
            <a:avLst/>
          </a:prstGeom>
          <a:noFill/>
          <a:ln>
            <a:noFill/>
          </a:ln>
        </p:spPr>
      </p:pic>
      <p:sp>
        <p:nvSpPr>
          <p:cNvPr id="573" name="Google Shape;573;p53"/>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400"/>
              <a:buFont typeface="Arial"/>
              <a:buNone/>
            </a:pPr>
            <a:r>
              <a:rPr lang="en-US" sz="3200">
                <a:solidFill>
                  <a:schemeClr val="dk2"/>
                </a:solidFill>
                <a:latin typeface="Arial"/>
                <a:ea typeface="Arial"/>
                <a:cs typeface="Arial"/>
                <a:sym typeface="Arial"/>
              </a:rPr>
              <a:t>Supported Distributed Operations in Registration</a:t>
            </a:r>
            <a:endParaRPr>
              <a:solidFill>
                <a:schemeClr val="dk2"/>
              </a:solidFill>
            </a:endParaRPr>
          </a:p>
        </p:txBody>
      </p:sp>
      <p:sp>
        <p:nvSpPr>
          <p:cNvPr id="574" name="Google Shape;574;p53"/>
          <p:cNvSpPr txBox="1"/>
          <p:nvPr>
            <p:ph idx="11" type="ftr"/>
          </p:nvPr>
        </p:nvSpPr>
        <p:spPr>
          <a:xfrm>
            <a:off x="0" y="6389688"/>
            <a:ext cx="4114800" cy="365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1" lang="en-US" sz="1200">
                <a:solidFill>
                  <a:schemeClr val="dk1"/>
                </a:solidFill>
                <a:latin typeface="Arial"/>
                <a:ea typeface="Arial"/>
                <a:cs typeface="Arial"/>
                <a:sym typeface="Arial"/>
              </a:rPr>
              <a:t>NGSI-LD v1.6.1</a:t>
            </a:r>
            <a:endParaRPr/>
          </a:p>
        </p:txBody>
      </p:sp>
      <p:pic>
        <p:nvPicPr>
          <p:cNvPr id="575" name="Google Shape;575;p53"/>
          <p:cNvPicPr preferRelativeResize="0"/>
          <p:nvPr/>
        </p:nvPicPr>
        <p:blipFill rotWithShape="1">
          <a:blip r:embed="rId4">
            <a:alphaModFix/>
          </a:blip>
          <a:srcRect b="0" l="0" r="0" t="0"/>
          <a:stretch/>
        </p:blipFill>
        <p:spPr>
          <a:xfrm>
            <a:off x="535404" y="1625600"/>
            <a:ext cx="5304039" cy="4996174"/>
          </a:xfrm>
          <a:prstGeom prst="rect">
            <a:avLst/>
          </a:prstGeom>
          <a:noFill/>
          <a:ln>
            <a:noFill/>
          </a:ln>
        </p:spPr>
      </p:pic>
      <p:sp>
        <p:nvSpPr>
          <p:cNvPr id="576" name="Google Shape;576;p53"/>
          <p:cNvSpPr txBox="1"/>
          <p:nvPr/>
        </p:nvSpPr>
        <p:spPr>
          <a:xfrm>
            <a:off x="1549547" y="1140812"/>
            <a:ext cx="30798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400">
                <a:solidFill>
                  <a:schemeClr val="dk2"/>
                </a:solidFill>
                <a:latin typeface="Arial"/>
                <a:ea typeface="Arial"/>
                <a:cs typeface="Arial"/>
                <a:sym typeface="Arial"/>
              </a:rPr>
              <a:t>Individual Operations</a:t>
            </a:r>
            <a:endParaRPr/>
          </a:p>
        </p:txBody>
      </p:sp>
      <p:sp>
        <p:nvSpPr>
          <p:cNvPr id="577" name="Google Shape;577;p53"/>
          <p:cNvSpPr txBox="1"/>
          <p:nvPr/>
        </p:nvSpPr>
        <p:spPr>
          <a:xfrm>
            <a:off x="5900225" y="1140800"/>
            <a:ext cx="43194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400">
                <a:solidFill>
                  <a:schemeClr val="dk2"/>
                </a:solidFill>
                <a:latin typeface="Arial"/>
                <a:ea typeface="Arial"/>
                <a:cs typeface="Arial"/>
                <a:sym typeface="Arial"/>
              </a:rPr>
              <a:t>Pre-defined Op</a:t>
            </a:r>
            <a:r>
              <a:rPr lang="en-US" sz="2400">
                <a:solidFill>
                  <a:schemeClr val="dk2"/>
                </a:solidFill>
              </a:rPr>
              <a:t>eration </a:t>
            </a:r>
            <a:r>
              <a:rPr b="0" lang="en-US" sz="2400">
                <a:solidFill>
                  <a:schemeClr val="dk2"/>
                </a:solidFill>
                <a:latin typeface="Arial"/>
                <a:ea typeface="Arial"/>
                <a:cs typeface="Arial"/>
                <a:sym typeface="Arial"/>
              </a:rPr>
              <a:t>Groups</a:t>
            </a:r>
            <a:endParaRPr/>
          </a:p>
        </p:txBody>
      </p:sp>
      <p:sp>
        <p:nvSpPr>
          <p:cNvPr id="578" name="Google Shape;578;p53"/>
          <p:cNvSpPr txBox="1"/>
          <p:nvPr/>
        </p:nvSpPr>
        <p:spPr>
          <a:xfrm>
            <a:off x="6158725" y="2046250"/>
            <a:ext cx="1075200" cy="950100"/>
          </a:xfrm>
          <a:prstGeom prst="rect">
            <a:avLst/>
          </a:prstGeom>
          <a:solidFill>
            <a:srgbClr val="FCE5CD"/>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2"/>
                </a:solidFill>
                <a:latin typeface="Arial"/>
                <a:ea typeface="Arial"/>
                <a:cs typeface="Arial"/>
                <a:sym typeface="Arial"/>
              </a:rPr>
              <a:t>default</a:t>
            </a:r>
            <a:endParaRPr b="1" sz="1600">
              <a:solidFill>
                <a:schemeClr val="accent2"/>
              </a:solidFill>
              <a:latin typeface="Arial"/>
              <a:ea typeface="Arial"/>
              <a:cs typeface="Arial"/>
              <a:sym typeface="Arial"/>
            </a:endParaRPr>
          </a:p>
        </p:txBody>
      </p:sp>
      <p:sp>
        <p:nvSpPr>
          <p:cNvPr id="579" name="Google Shape;579;p53"/>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888888"/>
                </a:solidFill>
                <a:latin typeface="Arial"/>
                <a:ea typeface="Arial"/>
                <a:cs typeface="Arial"/>
                <a:sym typeface="Arial"/>
              </a:rPr>
              <a:t>‹#›</a:t>
            </a:fld>
            <a:endParaRPr b="1" i="0" sz="1300" u="none" cap="none" strike="noStrike">
              <a:solidFill>
                <a:srgbClr val="888888"/>
              </a:solidFill>
              <a:latin typeface="Arial"/>
              <a:ea typeface="Arial"/>
              <a:cs typeface="Arial"/>
              <a:sym typeface="Arial"/>
            </a:endParaRPr>
          </a:p>
        </p:txBody>
      </p:sp>
      <p:sp>
        <p:nvSpPr>
          <p:cNvPr id="580" name="Google Shape;580;p53"/>
          <p:cNvSpPr txBox="1"/>
          <p:nvPr/>
        </p:nvSpPr>
        <p:spPr>
          <a:xfrm>
            <a:off x="10117325" y="3333375"/>
            <a:ext cx="1482300" cy="316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a:solidFill>
                  <a:schemeClr val="dk2"/>
                </a:solidFill>
              </a:rPr>
              <a:t>⬅ Actuators</a:t>
            </a:r>
            <a:endParaRPr b="1" sz="1600">
              <a:solidFill>
                <a:schemeClr val="dk2"/>
              </a:solidFill>
              <a:latin typeface="Arial"/>
              <a:ea typeface="Arial"/>
              <a:cs typeface="Arial"/>
              <a:sym typeface="Arial"/>
            </a:endParaRPr>
          </a:p>
        </p:txBody>
      </p:sp>
      <p:sp>
        <p:nvSpPr>
          <p:cNvPr id="581" name="Google Shape;581;p53"/>
          <p:cNvSpPr txBox="1"/>
          <p:nvPr/>
        </p:nvSpPr>
        <p:spPr>
          <a:xfrm>
            <a:off x="10117325" y="3844400"/>
            <a:ext cx="1482300" cy="316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a:solidFill>
                  <a:schemeClr val="dk2"/>
                </a:solidFill>
              </a:rPr>
              <a:t>⬅ </a:t>
            </a:r>
            <a:r>
              <a:rPr b="1" i="1" lang="en-US" sz="1600">
                <a:solidFill>
                  <a:schemeClr val="dk2"/>
                </a:solidFill>
              </a:rPr>
              <a:t>"lazy"</a:t>
            </a:r>
            <a:r>
              <a:rPr b="1" lang="en-US" sz="1600">
                <a:solidFill>
                  <a:schemeClr val="dk2"/>
                </a:solidFill>
              </a:rPr>
              <a:t> </a:t>
            </a:r>
            <a:endParaRPr b="1" sz="1600">
              <a:solidFill>
                <a:schemeClr val="dk2"/>
              </a:solidFill>
            </a:endParaRPr>
          </a:p>
          <a:p>
            <a:pPr indent="0" lvl="0" marL="0" marR="0" rtl="0" algn="l">
              <a:spcBef>
                <a:spcPts val="0"/>
              </a:spcBef>
              <a:spcAft>
                <a:spcPts val="0"/>
              </a:spcAft>
              <a:buNone/>
            </a:pPr>
            <a:r>
              <a:rPr b="1" lang="en-US" sz="1600">
                <a:solidFill>
                  <a:schemeClr val="dk2"/>
                </a:solidFill>
              </a:rPr>
              <a:t>      Attributes</a:t>
            </a:r>
            <a:endParaRPr b="1" sz="1600">
              <a:solidFill>
                <a:schemeClr val="dk2"/>
              </a:solidFill>
              <a:latin typeface="Arial"/>
              <a:ea typeface="Arial"/>
              <a:cs typeface="Arial"/>
              <a:sym typeface="Arial"/>
            </a:endParaRPr>
          </a:p>
        </p:txBody>
      </p:sp>
      <p:sp>
        <p:nvSpPr>
          <p:cNvPr id="582" name="Google Shape;582;p53"/>
          <p:cNvSpPr txBox="1"/>
          <p:nvPr/>
        </p:nvSpPr>
        <p:spPr>
          <a:xfrm>
            <a:off x="10117325" y="2363050"/>
            <a:ext cx="2010600" cy="316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a:solidFill>
                  <a:schemeClr val="dk2"/>
                </a:solidFill>
              </a:rPr>
              <a:t>⬅ Federations</a:t>
            </a:r>
            <a:endParaRPr b="1" sz="1600">
              <a:solidFill>
                <a:schemeClr val="dk2"/>
              </a:solidFill>
              <a:latin typeface="Arial"/>
              <a:ea typeface="Arial"/>
              <a:cs typeface="Arial"/>
              <a:sym typeface="Arial"/>
            </a:endParaRPr>
          </a:p>
        </p:txBody>
      </p:sp>
      <p:sp>
        <p:nvSpPr>
          <p:cNvPr id="583" name="Google Shape;583;p53"/>
          <p:cNvSpPr txBox="1"/>
          <p:nvPr/>
        </p:nvSpPr>
        <p:spPr>
          <a:xfrm>
            <a:off x="10117325" y="4873650"/>
            <a:ext cx="1855500" cy="316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a:solidFill>
                  <a:schemeClr val="dk2"/>
                </a:solidFill>
              </a:rPr>
              <a:t>⬅ CRUD Proxies</a:t>
            </a:r>
            <a:endParaRPr b="1" sz="1600">
              <a:solidFill>
                <a:schemeClr val="dk2"/>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pic>
        <p:nvPicPr>
          <p:cNvPr id="588" name="Google Shape;588;p54"/>
          <p:cNvPicPr preferRelativeResize="0"/>
          <p:nvPr/>
        </p:nvPicPr>
        <p:blipFill>
          <a:blip r:embed="rId3">
            <a:alphaModFix/>
          </a:blip>
          <a:stretch>
            <a:fillRect/>
          </a:stretch>
        </p:blipFill>
        <p:spPr>
          <a:xfrm>
            <a:off x="1426758" y="1258340"/>
            <a:ext cx="7902555" cy="4758021"/>
          </a:xfrm>
          <a:prstGeom prst="rect">
            <a:avLst/>
          </a:prstGeom>
          <a:noFill/>
          <a:ln>
            <a:noFill/>
          </a:ln>
        </p:spPr>
      </p:pic>
      <p:sp>
        <p:nvSpPr>
          <p:cNvPr id="589" name="Google Shape;589;p54"/>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400"/>
              <a:buFont typeface="Arial"/>
              <a:buNone/>
            </a:pPr>
            <a:r>
              <a:rPr lang="en-US" sz="3200">
                <a:solidFill>
                  <a:schemeClr val="dk2"/>
                </a:solidFill>
              </a:rPr>
              <a:t>Optional Registration Management Info</a:t>
            </a:r>
            <a:endParaRPr>
              <a:solidFill>
                <a:schemeClr val="dk2"/>
              </a:solidFill>
            </a:endParaRPr>
          </a:p>
        </p:txBody>
      </p:sp>
      <p:sp>
        <p:nvSpPr>
          <p:cNvPr id="590" name="Google Shape;590;p54"/>
          <p:cNvSpPr/>
          <p:nvPr/>
        </p:nvSpPr>
        <p:spPr>
          <a:xfrm>
            <a:off x="1486584" y="1429862"/>
            <a:ext cx="968100" cy="442200"/>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200">
              <a:solidFill>
                <a:schemeClr val="lt1"/>
              </a:solidFill>
              <a:latin typeface="Arial"/>
              <a:ea typeface="Arial"/>
              <a:cs typeface="Arial"/>
              <a:sym typeface="Arial"/>
            </a:endParaRPr>
          </a:p>
        </p:txBody>
      </p:sp>
      <p:sp>
        <p:nvSpPr>
          <p:cNvPr id="591" name="Google Shape;591;p54"/>
          <p:cNvSpPr/>
          <p:nvPr/>
        </p:nvSpPr>
        <p:spPr>
          <a:xfrm>
            <a:off x="1486583" y="2217302"/>
            <a:ext cx="1242900" cy="442200"/>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200">
              <a:solidFill>
                <a:schemeClr val="lt1"/>
              </a:solidFill>
              <a:latin typeface="Arial"/>
              <a:ea typeface="Arial"/>
              <a:cs typeface="Arial"/>
              <a:sym typeface="Arial"/>
            </a:endParaRPr>
          </a:p>
        </p:txBody>
      </p:sp>
      <p:sp>
        <p:nvSpPr>
          <p:cNvPr id="592" name="Google Shape;592;p54"/>
          <p:cNvSpPr txBox="1"/>
          <p:nvPr/>
        </p:nvSpPr>
        <p:spPr>
          <a:xfrm>
            <a:off x="0" y="6389688"/>
            <a:ext cx="4114800" cy="365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1" lang="en-US" sz="1200">
                <a:solidFill>
                  <a:schemeClr val="dk1"/>
                </a:solidFill>
                <a:latin typeface="Arial"/>
                <a:ea typeface="Arial"/>
                <a:cs typeface="Arial"/>
                <a:sym typeface="Arial"/>
              </a:rPr>
              <a:t>NGSI-LD v1.6.1</a:t>
            </a:r>
            <a:endParaRPr/>
          </a:p>
        </p:txBody>
      </p:sp>
      <p:sp>
        <p:nvSpPr>
          <p:cNvPr id="593" name="Google Shape;593;p54"/>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US" sz="1300" u="none" cap="none" strike="noStrike">
                <a:solidFill>
                  <a:srgbClr val="888888"/>
                </a:solidFill>
                <a:latin typeface="Arial"/>
                <a:ea typeface="Arial"/>
                <a:cs typeface="Arial"/>
                <a:sym typeface="Arial"/>
              </a:rPr>
              <a:t>‹#›</a:t>
            </a:fld>
            <a:endParaRPr b="1" i="0" sz="1300" u="none" cap="none" strike="noStrike">
              <a:solidFill>
                <a:srgbClr val="888888"/>
              </a:solidFill>
              <a:latin typeface="Arial"/>
              <a:ea typeface="Arial"/>
              <a:cs typeface="Arial"/>
              <a:sym typeface="Arial"/>
            </a:endParaRPr>
          </a:p>
        </p:txBody>
      </p:sp>
      <p:sp>
        <p:nvSpPr>
          <p:cNvPr id="594" name="Google Shape;594;p54"/>
          <p:cNvSpPr/>
          <p:nvPr/>
        </p:nvSpPr>
        <p:spPr>
          <a:xfrm>
            <a:off x="1426759" y="3784762"/>
            <a:ext cx="968100" cy="442200"/>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200">
              <a:solidFill>
                <a:schemeClr val="lt1"/>
              </a:solidFill>
              <a:latin typeface="Arial"/>
              <a:ea typeface="Arial"/>
              <a:cs typeface="Arial"/>
              <a:sym typeface="Arial"/>
            </a:endParaRPr>
          </a:p>
        </p:txBody>
      </p:sp>
      <p:sp>
        <p:nvSpPr>
          <p:cNvPr id="595" name="Google Shape;595;p54"/>
          <p:cNvSpPr/>
          <p:nvPr/>
        </p:nvSpPr>
        <p:spPr>
          <a:xfrm>
            <a:off x="1435958" y="4303502"/>
            <a:ext cx="1242900" cy="442200"/>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200">
              <a:solidFill>
                <a:schemeClr val="lt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55"/>
          <p:cNvSpPr txBox="1"/>
          <p:nvPr>
            <p:ph type="ctrTitle"/>
          </p:nvPr>
        </p:nvSpPr>
        <p:spPr>
          <a:xfrm>
            <a:off x="914400" y="1827442"/>
            <a:ext cx="10363200" cy="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3200"/>
              <a:buFont typeface="Arial"/>
              <a:buNone/>
            </a:pPr>
            <a:r>
              <a:rPr lang="en-US"/>
              <a:t>Conclusions</a:t>
            </a:r>
            <a:endParaRPr/>
          </a:p>
          <a:p>
            <a:pPr indent="0" lvl="0" marL="0" marR="0" rtl="0" algn="l">
              <a:spcBef>
                <a:spcPts val="0"/>
              </a:spcBef>
              <a:spcAft>
                <a:spcPts val="0"/>
              </a:spcAft>
              <a:buClr>
                <a:srgbClr val="FFFFFF"/>
              </a:buClr>
              <a:buSzPts val="3200"/>
              <a:buFont typeface="Arial"/>
              <a:buNone/>
            </a:pPr>
            <a:r>
              <a:t/>
            </a:r>
            <a:endParaRPr/>
          </a:p>
          <a:p>
            <a:pPr indent="0" lvl="0" marL="0" marR="0" rtl="0" algn="l">
              <a:spcBef>
                <a:spcPts val="0"/>
              </a:spcBef>
              <a:spcAft>
                <a:spcPts val="0"/>
              </a:spcAft>
              <a:buClr>
                <a:srgbClr val="FFFFFF"/>
              </a:buClr>
              <a:buSzPts val="3200"/>
              <a:buFont typeface="Arial"/>
              <a:buNone/>
            </a:pPr>
            <a:r>
              <a:t/>
            </a:r>
            <a:endParaRPr sz="2300"/>
          </a:p>
        </p:txBody>
      </p:sp>
      <p:sp>
        <p:nvSpPr>
          <p:cNvPr id="601" name="Google Shape;601;p55"/>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dk2"/>
                </a:solidFill>
              </a:rPr>
              <a:t>Multi-Attributes with</a:t>
            </a:r>
            <a:r>
              <a:rPr lang="en-US">
                <a:solidFill>
                  <a:schemeClr val="accent5"/>
                </a:solidFill>
              </a:rPr>
              <a:t> </a:t>
            </a:r>
            <a:r>
              <a:rPr b="1" lang="en-US">
                <a:solidFill>
                  <a:schemeClr val="accent2"/>
                </a:solidFill>
                <a:latin typeface="Roboto Mono"/>
                <a:ea typeface="Roboto Mono"/>
                <a:cs typeface="Roboto Mono"/>
                <a:sym typeface="Roboto Mono"/>
              </a:rPr>
              <a:t>datasetId</a:t>
            </a:r>
            <a:r>
              <a:rPr lang="en-US">
                <a:solidFill>
                  <a:schemeClr val="accent5"/>
                </a:solidFill>
              </a:rPr>
              <a:t> </a:t>
            </a:r>
            <a:r>
              <a:rPr lang="en-US">
                <a:solidFill>
                  <a:schemeClr val="dk2"/>
                </a:solidFill>
              </a:rPr>
              <a:t>(1)</a:t>
            </a:r>
            <a:endParaRPr b="0" i="0" sz="2800" u="none" cap="none" strike="noStrike">
              <a:solidFill>
                <a:schemeClr val="dk2"/>
              </a:solidFill>
              <a:latin typeface="Arial"/>
              <a:ea typeface="Arial"/>
              <a:cs typeface="Arial"/>
              <a:sym typeface="Arial"/>
            </a:endParaRPr>
          </a:p>
        </p:txBody>
      </p:sp>
      <p:sp>
        <p:nvSpPr>
          <p:cNvPr id="110" name="Google Shape;110;p20"/>
          <p:cNvSpPr txBox="1"/>
          <p:nvPr>
            <p:ph idx="1" type="body"/>
          </p:nvPr>
        </p:nvSpPr>
        <p:spPr>
          <a:xfrm>
            <a:off x="564897" y="1357298"/>
            <a:ext cx="10074900" cy="4929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5"/>
              </a:buClr>
              <a:buSzPts val="2200"/>
              <a:buNone/>
            </a:pPr>
            <a:r>
              <a:rPr b="1" lang="en-US" sz="2200">
                <a:solidFill>
                  <a:srgbClr val="002E67"/>
                </a:solidFill>
              </a:rPr>
              <a:t>Properties</a:t>
            </a:r>
            <a:endParaRPr/>
          </a:p>
          <a:p>
            <a:pPr indent="-260350" lvl="0" marL="285750" rtl="0" algn="l">
              <a:lnSpc>
                <a:spcPct val="100000"/>
              </a:lnSpc>
              <a:spcBef>
                <a:spcPts val="0"/>
              </a:spcBef>
              <a:spcAft>
                <a:spcPts val="0"/>
              </a:spcAft>
              <a:buClr>
                <a:schemeClr val="accent5"/>
              </a:buClr>
              <a:buSzPts val="1800"/>
              <a:buChar char="▪"/>
            </a:pPr>
            <a:r>
              <a:rPr lang="en-US" sz="1800">
                <a:solidFill>
                  <a:srgbClr val="002E67"/>
                </a:solidFill>
              </a:rPr>
              <a:t>There may be more than one source for the same information, e.g.</a:t>
            </a:r>
            <a:br>
              <a:rPr lang="en-US" sz="1800">
                <a:solidFill>
                  <a:srgbClr val="002E67"/>
                </a:solidFill>
              </a:rPr>
            </a:br>
            <a:r>
              <a:rPr lang="en-US" sz="1800">
                <a:solidFill>
                  <a:schemeClr val="accent5"/>
                </a:solidFill>
                <a:latin typeface="Arial"/>
                <a:ea typeface="Arial"/>
                <a:cs typeface="Arial"/>
                <a:sym typeface="Arial"/>
              </a:rPr>
              <a:t>speed </a:t>
            </a:r>
            <a:r>
              <a:rPr lang="en-US" sz="1800">
                <a:solidFill>
                  <a:srgbClr val="002E67"/>
                </a:solidFill>
              </a:rPr>
              <a:t>of the same </a:t>
            </a:r>
            <a:r>
              <a:rPr lang="en-US" sz="1800">
                <a:solidFill>
                  <a:schemeClr val="accent5"/>
                </a:solidFill>
                <a:latin typeface="Arial"/>
                <a:ea typeface="Arial"/>
                <a:cs typeface="Arial"/>
                <a:sym typeface="Arial"/>
              </a:rPr>
              <a:t>car</a:t>
            </a:r>
            <a:r>
              <a:rPr lang="en-US" sz="1800">
                <a:solidFill>
                  <a:srgbClr val="002E67"/>
                </a:solidFill>
                <a:latin typeface="Arial"/>
                <a:ea typeface="Arial"/>
                <a:cs typeface="Arial"/>
                <a:sym typeface="Arial"/>
              </a:rPr>
              <a:t> </a:t>
            </a:r>
            <a:r>
              <a:rPr lang="en-US" sz="1800">
                <a:solidFill>
                  <a:srgbClr val="002E67"/>
                </a:solidFill>
              </a:rPr>
              <a:t>from </a:t>
            </a:r>
            <a:r>
              <a:rPr i="1" lang="en-US" sz="1800">
                <a:solidFill>
                  <a:srgbClr val="4BACC6"/>
                </a:solidFill>
              </a:rPr>
              <a:t>speedometer</a:t>
            </a:r>
            <a:r>
              <a:rPr i="1" lang="en-US" sz="1800">
                <a:solidFill>
                  <a:srgbClr val="002E67"/>
                </a:solidFill>
              </a:rPr>
              <a:t>, </a:t>
            </a:r>
            <a:r>
              <a:rPr i="1" lang="en-US" sz="1800">
                <a:solidFill>
                  <a:srgbClr val="4BACC6"/>
                </a:solidFill>
              </a:rPr>
              <a:t>navigation system</a:t>
            </a:r>
            <a:r>
              <a:rPr i="1" lang="en-US" sz="1800">
                <a:solidFill>
                  <a:srgbClr val="002E67"/>
                </a:solidFill>
              </a:rPr>
              <a:t>, </a:t>
            </a:r>
            <a:r>
              <a:rPr i="1" lang="en-US" sz="1800">
                <a:solidFill>
                  <a:srgbClr val="4BACC6"/>
                </a:solidFill>
              </a:rPr>
              <a:t>external sensor</a:t>
            </a:r>
            <a:endParaRPr i="1" sz="1800">
              <a:solidFill>
                <a:srgbClr val="4BACC6"/>
              </a:solidFill>
            </a:endParaRPr>
          </a:p>
          <a:p>
            <a:pPr indent="0" lvl="0" marL="0" rtl="0" algn="l">
              <a:lnSpc>
                <a:spcPct val="100000"/>
              </a:lnSpc>
              <a:spcBef>
                <a:spcPts val="0"/>
              </a:spcBef>
              <a:spcAft>
                <a:spcPts val="0"/>
              </a:spcAft>
              <a:buNone/>
            </a:pPr>
            <a:r>
              <a:t/>
            </a:r>
            <a:endParaRPr i="1" sz="1800">
              <a:solidFill>
                <a:srgbClr val="4BACC6"/>
              </a:solidFill>
            </a:endParaRPr>
          </a:p>
          <a:p>
            <a:pPr indent="0" lvl="0" marL="0" rtl="0" algn="l">
              <a:lnSpc>
                <a:spcPct val="100000"/>
              </a:lnSpc>
              <a:spcBef>
                <a:spcPts val="0"/>
              </a:spcBef>
              <a:spcAft>
                <a:spcPts val="0"/>
              </a:spcAft>
              <a:buNone/>
            </a:pPr>
            <a:r>
              <a:t/>
            </a:r>
            <a:endParaRPr i="1" sz="1800">
              <a:solidFill>
                <a:srgbClr val="4BACC6"/>
              </a:solidFill>
            </a:endParaRPr>
          </a:p>
          <a:p>
            <a:pPr indent="0" lvl="0" marL="0" rtl="0" algn="l">
              <a:lnSpc>
                <a:spcPct val="100000"/>
              </a:lnSpc>
              <a:spcBef>
                <a:spcPts val="0"/>
              </a:spcBef>
              <a:spcAft>
                <a:spcPts val="0"/>
              </a:spcAft>
              <a:buNone/>
            </a:pPr>
            <a:r>
              <a:t/>
            </a:r>
            <a:endParaRPr i="1" sz="1800">
              <a:solidFill>
                <a:srgbClr val="4BACC6"/>
              </a:solidFill>
            </a:endParaRPr>
          </a:p>
          <a:p>
            <a:pPr indent="0" lvl="0" marL="0" rtl="0" algn="l">
              <a:lnSpc>
                <a:spcPct val="100000"/>
              </a:lnSpc>
              <a:spcBef>
                <a:spcPts val="0"/>
              </a:spcBef>
              <a:spcAft>
                <a:spcPts val="0"/>
              </a:spcAft>
              <a:buNone/>
            </a:pPr>
            <a:r>
              <a:t/>
            </a:r>
            <a:endParaRPr i="1" sz="1800">
              <a:solidFill>
                <a:srgbClr val="4BACC6"/>
              </a:solidFill>
            </a:endParaRPr>
          </a:p>
          <a:p>
            <a:pPr indent="0" lvl="0" marL="0" rtl="0" algn="l">
              <a:lnSpc>
                <a:spcPct val="100000"/>
              </a:lnSpc>
              <a:spcBef>
                <a:spcPts val="0"/>
              </a:spcBef>
              <a:spcAft>
                <a:spcPts val="0"/>
              </a:spcAft>
              <a:buClr>
                <a:schemeClr val="accent5"/>
              </a:buClr>
              <a:buSzPts val="2200"/>
              <a:buNone/>
            </a:pPr>
            <a:r>
              <a:t/>
            </a:r>
            <a:endParaRPr sz="1800">
              <a:solidFill>
                <a:srgbClr val="002E67"/>
              </a:solidFill>
            </a:endParaRPr>
          </a:p>
          <a:p>
            <a:pPr indent="-317500" lvl="0" marL="342900" rtl="0" algn="l">
              <a:lnSpc>
                <a:spcPct val="100000"/>
              </a:lnSpc>
              <a:spcBef>
                <a:spcPts val="0"/>
              </a:spcBef>
              <a:spcAft>
                <a:spcPts val="0"/>
              </a:spcAft>
              <a:buClr>
                <a:schemeClr val="accent5"/>
              </a:buClr>
              <a:buSzPts val="1800"/>
              <a:buChar char="▪"/>
            </a:pPr>
            <a:r>
              <a:rPr lang="en-US" sz="1800">
                <a:solidFill>
                  <a:srgbClr val="002E67"/>
                </a:solidFill>
              </a:rPr>
              <a:t>They all provide the </a:t>
            </a:r>
            <a:r>
              <a:rPr i="1" lang="en-US" sz="1800">
                <a:solidFill>
                  <a:srgbClr val="4BACC6"/>
                </a:solidFill>
              </a:rPr>
              <a:t>speed</a:t>
            </a:r>
            <a:r>
              <a:rPr lang="en-US" sz="1800">
                <a:solidFill>
                  <a:srgbClr val="4BACC6"/>
                </a:solidFill>
              </a:rPr>
              <a:t> of the </a:t>
            </a:r>
            <a:r>
              <a:rPr i="1" lang="en-US" sz="1800">
                <a:solidFill>
                  <a:srgbClr val="4BACC6"/>
                </a:solidFill>
              </a:rPr>
              <a:t>car </a:t>
            </a:r>
            <a:r>
              <a:rPr lang="en-US" sz="1800">
                <a:solidFill>
                  <a:srgbClr val="002E67"/>
                </a:solidFill>
              </a:rPr>
              <a:t>but they may be </a:t>
            </a:r>
            <a:r>
              <a:rPr lang="en-US" sz="1800">
                <a:solidFill>
                  <a:schemeClr val="accent5"/>
                </a:solidFill>
                <a:latin typeface="Arial"/>
                <a:ea typeface="Arial"/>
                <a:cs typeface="Arial"/>
                <a:sym typeface="Arial"/>
              </a:rPr>
              <a:t>systematically different</a:t>
            </a:r>
            <a:r>
              <a:rPr lang="en-US" sz="1800">
                <a:solidFill>
                  <a:srgbClr val="002E67"/>
                </a:solidFill>
              </a:rPr>
              <a:t>, e.g. the speedometer shall never show a speed lower than the actual speed 🡪 in practice it will often show a slightly higher speed</a:t>
            </a:r>
            <a:endParaRPr sz="1800"/>
          </a:p>
          <a:p>
            <a:pPr indent="-317500" lvl="0" marL="342900" rtl="0" algn="l">
              <a:lnSpc>
                <a:spcPct val="100000"/>
              </a:lnSpc>
              <a:spcBef>
                <a:spcPts val="0"/>
              </a:spcBef>
              <a:spcAft>
                <a:spcPts val="0"/>
              </a:spcAft>
              <a:buClr>
                <a:schemeClr val="accent5"/>
              </a:buClr>
              <a:buSzPts val="1800"/>
              <a:buChar char="▪"/>
            </a:pPr>
            <a:r>
              <a:rPr lang="en-US" sz="1800">
                <a:solidFill>
                  <a:srgbClr val="002E67"/>
                </a:solidFill>
              </a:rPr>
              <a:t>If a </a:t>
            </a:r>
            <a:r>
              <a:rPr lang="en-US" sz="1800">
                <a:solidFill>
                  <a:schemeClr val="accent5"/>
                </a:solidFill>
                <a:latin typeface="Arial"/>
                <a:ea typeface="Arial"/>
                <a:cs typeface="Arial"/>
                <a:sym typeface="Arial"/>
              </a:rPr>
              <a:t>single property value </a:t>
            </a:r>
            <a:r>
              <a:rPr lang="en-US" sz="1800">
                <a:solidFill>
                  <a:srgbClr val="002E67"/>
                </a:solidFill>
              </a:rPr>
              <a:t>in a Context Broker was arbitrarily </a:t>
            </a:r>
            <a:r>
              <a:rPr lang="en-US" sz="1800">
                <a:solidFill>
                  <a:schemeClr val="accent5"/>
                </a:solidFill>
                <a:latin typeface="Arial"/>
                <a:ea typeface="Arial"/>
                <a:cs typeface="Arial"/>
                <a:sym typeface="Arial"/>
              </a:rPr>
              <a:t>updated by the different sensors</a:t>
            </a:r>
            <a:r>
              <a:rPr lang="en-US" sz="1800">
                <a:solidFill>
                  <a:srgbClr val="002E67"/>
                </a:solidFill>
              </a:rPr>
              <a:t>, such </a:t>
            </a:r>
            <a:r>
              <a:rPr lang="en-US" sz="1800">
                <a:solidFill>
                  <a:schemeClr val="accent5"/>
                </a:solidFill>
                <a:latin typeface="Arial"/>
                <a:ea typeface="Arial"/>
                <a:cs typeface="Arial"/>
                <a:sym typeface="Arial"/>
              </a:rPr>
              <a:t>values would be quite volatile</a:t>
            </a:r>
            <a:r>
              <a:rPr lang="en-US" sz="1800">
                <a:solidFill>
                  <a:srgbClr val="002E67"/>
                </a:solidFill>
              </a:rPr>
              <a:t>, especially when looking at a temporal evolution, even if the actual value was relatively stable</a:t>
            </a:r>
            <a:endParaRPr sz="1800"/>
          </a:p>
          <a:p>
            <a:pPr indent="-203200" lvl="0" marL="342900" rtl="0" algn="l">
              <a:lnSpc>
                <a:spcPct val="100000"/>
              </a:lnSpc>
              <a:spcBef>
                <a:spcPts val="0"/>
              </a:spcBef>
              <a:spcAft>
                <a:spcPts val="0"/>
              </a:spcAft>
              <a:buClr>
                <a:schemeClr val="accent5"/>
              </a:buClr>
              <a:buSzPts val="2200"/>
              <a:buNone/>
            </a:pPr>
            <a:r>
              <a:t/>
            </a:r>
            <a:endParaRPr sz="1800">
              <a:solidFill>
                <a:srgbClr val="002E67"/>
              </a:solidFill>
            </a:endParaRPr>
          </a:p>
          <a:p>
            <a:pPr indent="-317500" lvl="0" marL="342900" rtl="0" algn="l">
              <a:lnSpc>
                <a:spcPct val="100000"/>
              </a:lnSpc>
              <a:spcBef>
                <a:spcPts val="0"/>
              </a:spcBef>
              <a:spcAft>
                <a:spcPts val="0"/>
              </a:spcAft>
              <a:buClr>
                <a:schemeClr val="accent5"/>
              </a:buClr>
              <a:buSzPts val="1800"/>
              <a:buFont typeface="Noto Sans Symbols"/>
              <a:buChar char="🡪"/>
            </a:pPr>
            <a:r>
              <a:rPr b="1" lang="en-US" sz="1800">
                <a:solidFill>
                  <a:srgbClr val="002E67"/>
                </a:solidFill>
              </a:rPr>
              <a:t>It is necessary to </a:t>
            </a:r>
            <a:r>
              <a:rPr b="1" lang="en-US" sz="1800">
                <a:solidFill>
                  <a:schemeClr val="accent5"/>
                </a:solidFill>
                <a:latin typeface="Arial"/>
                <a:ea typeface="Arial"/>
                <a:cs typeface="Arial"/>
                <a:sym typeface="Arial"/>
              </a:rPr>
              <a:t>distinguish between the values from the different sources</a:t>
            </a:r>
            <a:endParaRPr sz="1800"/>
          </a:p>
          <a:p>
            <a:pPr indent="0" lvl="0" marL="0" rtl="0" algn="l">
              <a:lnSpc>
                <a:spcPct val="100000"/>
              </a:lnSpc>
              <a:spcBef>
                <a:spcPts val="0"/>
              </a:spcBef>
              <a:spcAft>
                <a:spcPts val="0"/>
              </a:spcAft>
              <a:buClr>
                <a:schemeClr val="accent5"/>
              </a:buClr>
              <a:buSzPts val="2200"/>
              <a:buNone/>
            </a:pPr>
            <a:r>
              <a:t/>
            </a:r>
            <a:endParaRPr b="1" sz="2200">
              <a:solidFill>
                <a:srgbClr val="002E67"/>
              </a:solidFill>
            </a:endParaRPr>
          </a:p>
          <a:p>
            <a:pPr indent="0" lvl="0" marL="0" rtl="0" algn="l">
              <a:lnSpc>
                <a:spcPct val="100000"/>
              </a:lnSpc>
              <a:spcBef>
                <a:spcPts val="0"/>
              </a:spcBef>
              <a:spcAft>
                <a:spcPts val="0"/>
              </a:spcAft>
              <a:buClr>
                <a:schemeClr val="accent5"/>
              </a:buClr>
              <a:buSzPts val="2200"/>
              <a:buNone/>
            </a:pPr>
            <a:r>
              <a:t/>
            </a:r>
            <a:endParaRPr sz="2200">
              <a:solidFill>
                <a:srgbClr val="002E67"/>
              </a:solidFill>
            </a:endParaRPr>
          </a:p>
        </p:txBody>
      </p:sp>
      <p:sp>
        <p:nvSpPr>
          <p:cNvPr id="111" name="Google Shape;111;p20"/>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12" name="Google Shape;112;p20"/>
          <p:cNvSpPr txBox="1"/>
          <p:nvPr/>
        </p:nvSpPr>
        <p:spPr>
          <a:xfrm>
            <a:off x="977415" y="2364160"/>
            <a:ext cx="2996400" cy="954300"/>
          </a:xfrm>
          <a:prstGeom prst="rect">
            <a:avLst/>
          </a:prstGeom>
          <a:solidFill>
            <a:schemeClr val="lt2"/>
          </a:solidFill>
          <a:ln cap="flat" cmpd="sng" w="19050">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Mono"/>
                <a:ea typeface="Roboto Mono"/>
                <a:cs typeface="Roboto Mono"/>
                <a:sym typeface="Roboto Mono"/>
              </a:rPr>
              <a:t> </a:t>
            </a:r>
            <a:r>
              <a:rPr b="0" i="0" lang="en-US" sz="1200" u="none" cap="none" strike="noStrike">
                <a:solidFill>
                  <a:schemeClr val="dk1"/>
                </a:solidFill>
                <a:latin typeface="Roboto Mono"/>
                <a:ea typeface="Roboto Mono"/>
                <a:cs typeface="Roboto Mono"/>
                <a:sym typeface="Roboto Mono"/>
              </a:rPr>
              <a:t>   “speed": {</a:t>
            </a:r>
            <a:endParaRPr b="0" i="0" sz="12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Roboto Mono"/>
                <a:ea typeface="Roboto Mono"/>
                <a:cs typeface="Roboto Mono"/>
                <a:sym typeface="Roboto Mono"/>
              </a:rPr>
              <a:t>        "type" : "Property",</a:t>
            </a:r>
            <a:endParaRPr b="0" i="0" sz="12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Roboto Mono"/>
                <a:ea typeface="Roboto Mono"/>
                <a:cs typeface="Roboto Mono"/>
                <a:sym typeface="Roboto Mono"/>
              </a:rPr>
              <a:t>        "value" : </a:t>
            </a:r>
            <a:r>
              <a:rPr b="0" lang="en-US" sz="1200">
                <a:solidFill>
                  <a:schemeClr val="dk1"/>
                </a:solidFill>
                <a:latin typeface="Roboto Mono"/>
                <a:ea typeface="Roboto Mono"/>
                <a:cs typeface="Roboto Mono"/>
                <a:sym typeface="Roboto Mono"/>
              </a:rPr>
              <a:t>100</a:t>
            </a:r>
            <a:endParaRPr b="0" i="0" sz="12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Roboto Mono"/>
                <a:ea typeface="Roboto Mono"/>
                <a:cs typeface="Roboto Mono"/>
                <a:sym typeface="Roboto Mono"/>
              </a:rPr>
              <a:t>    }</a:t>
            </a:r>
            <a:endParaRPr b="0" i="0" sz="1200" u="none" cap="none" strike="noStrike">
              <a:solidFill>
                <a:schemeClr val="dk1"/>
              </a:solidFill>
              <a:latin typeface="Roboto Mono"/>
              <a:ea typeface="Roboto Mono"/>
              <a:cs typeface="Roboto Mono"/>
              <a:sym typeface="Roboto Mono"/>
            </a:endParaRPr>
          </a:p>
        </p:txBody>
      </p:sp>
      <p:sp>
        <p:nvSpPr>
          <p:cNvPr id="113" name="Google Shape;113;p20"/>
          <p:cNvSpPr txBox="1"/>
          <p:nvPr/>
        </p:nvSpPr>
        <p:spPr>
          <a:xfrm>
            <a:off x="4145376" y="2364160"/>
            <a:ext cx="2996400" cy="923400"/>
          </a:xfrm>
          <a:prstGeom prst="rect">
            <a:avLst/>
          </a:prstGeom>
          <a:solidFill>
            <a:schemeClr val="lt2"/>
          </a:solidFill>
          <a:ln cap="flat" cmpd="sng" w="19050">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Roboto Mono"/>
                <a:ea typeface="Roboto Mono"/>
                <a:cs typeface="Roboto Mono"/>
                <a:sym typeface="Roboto Mono"/>
              </a:rPr>
              <a:t>    “speed": {</a:t>
            </a:r>
            <a:endParaRPr b="0" i="0" sz="12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Roboto Mono"/>
                <a:ea typeface="Roboto Mono"/>
                <a:cs typeface="Roboto Mono"/>
                <a:sym typeface="Roboto Mono"/>
              </a:rPr>
              <a:t>        "type" : "Property",</a:t>
            </a:r>
            <a:endParaRPr b="0" i="0" sz="12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Roboto Mono"/>
                <a:ea typeface="Roboto Mono"/>
                <a:cs typeface="Roboto Mono"/>
                <a:sym typeface="Roboto Mono"/>
              </a:rPr>
              <a:t>        "value" : 95</a:t>
            </a:r>
            <a:endParaRPr b="0" i="0" sz="12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Roboto Mono"/>
                <a:ea typeface="Roboto Mono"/>
                <a:cs typeface="Roboto Mono"/>
                <a:sym typeface="Roboto Mono"/>
              </a:rPr>
              <a:t>    }</a:t>
            </a:r>
            <a:endParaRPr b="0" i="0" sz="1200" u="none" cap="none" strike="noStrike">
              <a:solidFill>
                <a:schemeClr val="dk1"/>
              </a:solidFill>
              <a:latin typeface="Roboto Mono"/>
              <a:ea typeface="Roboto Mono"/>
              <a:cs typeface="Roboto Mono"/>
              <a:sym typeface="Roboto Mono"/>
            </a:endParaRPr>
          </a:p>
        </p:txBody>
      </p:sp>
      <p:sp>
        <p:nvSpPr>
          <p:cNvPr id="114" name="Google Shape;114;p20"/>
          <p:cNvSpPr txBox="1"/>
          <p:nvPr/>
        </p:nvSpPr>
        <p:spPr>
          <a:xfrm>
            <a:off x="7298362" y="2364160"/>
            <a:ext cx="2996400" cy="923400"/>
          </a:xfrm>
          <a:prstGeom prst="rect">
            <a:avLst/>
          </a:prstGeom>
          <a:solidFill>
            <a:schemeClr val="lt2"/>
          </a:solidFill>
          <a:ln cap="flat" cmpd="sng" w="19050">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Roboto Mono"/>
                <a:ea typeface="Roboto Mono"/>
                <a:cs typeface="Roboto Mono"/>
                <a:sym typeface="Roboto Mono"/>
              </a:rPr>
              <a:t>    “speed": {</a:t>
            </a:r>
            <a:endParaRPr b="0" i="0" sz="12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Roboto Mono"/>
                <a:ea typeface="Roboto Mono"/>
                <a:cs typeface="Roboto Mono"/>
                <a:sym typeface="Roboto Mono"/>
              </a:rPr>
              <a:t>        "type" : "Property",</a:t>
            </a:r>
            <a:endParaRPr b="0" i="0" sz="12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Roboto Mono"/>
                <a:ea typeface="Roboto Mono"/>
                <a:cs typeface="Roboto Mono"/>
                <a:sym typeface="Roboto Mono"/>
              </a:rPr>
              <a:t>        "value" : 93</a:t>
            </a:r>
            <a:endParaRPr b="0" i="0" sz="12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Roboto Mono"/>
                <a:ea typeface="Roboto Mono"/>
                <a:cs typeface="Roboto Mono"/>
                <a:sym typeface="Roboto Mono"/>
              </a:rPr>
              <a:t>    }</a:t>
            </a:r>
            <a:endParaRPr b="0" i="0" sz="1200" u="none" cap="none" strike="noStrike">
              <a:solidFill>
                <a:schemeClr val="dk1"/>
              </a:solidFill>
              <a:latin typeface="Roboto Mono"/>
              <a:ea typeface="Roboto Mono"/>
              <a:cs typeface="Roboto Mono"/>
              <a:sym typeface="Roboto Mon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6"/>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sz="3200">
                <a:solidFill>
                  <a:schemeClr val="dk2"/>
                </a:solidFill>
              </a:rPr>
              <a:t>Summary (1)</a:t>
            </a:r>
            <a:endParaRPr b="0" i="0" sz="3200" u="none" cap="none" strike="noStrike">
              <a:solidFill>
                <a:schemeClr val="dk2"/>
              </a:solidFill>
              <a:latin typeface="Arial"/>
              <a:ea typeface="Arial"/>
              <a:cs typeface="Arial"/>
              <a:sym typeface="Arial"/>
            </a:endParaRPr>
          </a:p>
        </p:txBody>
      </p:sp>
      <p:sp>
        <p:nvSpPr>
          <p:cNvPr id="607" name="Google Shape;607;p56"/>
          <p:cNvSpPr txBox="1"/>
          <p:nvPr>
            <p:ph idx="1" type="body"/>
          </p:nvPr>
        </p:nvSpPr>
        <p:spPr>
          <a:xfrm>
            <a:off x="564900" y="1357300"/>
            <a:ext cx="11078700" cy="4763700"/>
          </a:xfrm>
          <a:prstGeom prst="rect">
            <a:avLst/>
          </a:prstGeom>
          <a:noFill/>
          <a:ln>
            <a:noFill/>
          </a:ln>
        </p:spPr>
        <p:txBody>
          <a:bodyPr anchorCtr="0" anchor="t" bIns="45700" lIns="91425" spcFirstLastPara="1" rIns="91425" wrap="square" tIns="45700">
            <a:noAutofit/>
          </a:bodyPr>
          <a:lstStyle/>
          <a:p>
            <a:pPr indent="-368300" lvl="0" marL="457200" rtl="0" algn="l">
              <a:lnSpc>
                <a:spcPct val="100000"/>
              </a:lnSpc>
              <a:spcBef>
                <a:spcPts val="0"/>
              </a:spcBef>
              <a:spcAft>
                <a:spcPts val="0"/>
              </a:spcAft>
              <a:buSzPts val="2200"/>
              <a:buChar char="▪"/>
            </a:pPr>
            <a:r>
              <a:rPr lang="en-US" sz="2200"/>
              <a:t>All NGSI-LD brokers (e.g Scorpio, Stellio, Orion-LD) are working towards a common NGSI-LD specification</a:t>
            </a:r>
            <a:endParaRPr sz="2200"/>
          </a:p>
          <a:p>
            <a:pPr indent="0" lvl="0" marL="457200" rtl="0" algn="l">
              <a:lnSpc>
                <a:spcPct val="100000"/>
              </a:lnSpc>
              <a:spcBef>
                <a:spcPts val="0"/>
              </a:spcBef>
              <a:spcAft>
                <a:spcPts val="0"/>
              </a:spcAft>
              <a:buNone/>
            </a:pPr>
            <a:r>
              <a:t/>
            </a:r>
            <a:endParaRPr sz="1000"/>
          </a:p>
          <a:p>
            <a:pPr indent="-368300" lvl="0" marL="457200" rtl="0" algn="l">
              <a:lnSpc>
                <a:spcPct val="100000"/>
              </a:lnSpc>
              <a:spcBef>
                <a:spcPts val="0"/>
              </a:spcBef>
              <a:spcAft>
                <a:spcPts val="0"/>
              </a:spcAft>
              <a:buSzPts val="2200"/>
              <a:buChar char="▪"/>
            </a:pPr>
            <a:r>
              <a:rPr lang="en-US" sz="2200"/>
              <a:t>The NSGI-LD Specification defines many advanced features, that </a:t>
            </a:r>
            <a:r>
              <a:rPr lang="en-US" sz="2200"/>
              <a:t>Context Brokers support are obliged to support to comply. </a:t>
            </a:r>
            <a:endParaRPr sz="2200"/>
          </a:p>
          <a:p>
            <a:pPr indent="-342900" lvl="1" marL="914400" rtl="0" algn="l">
              <a:lnSpc>
                <a:spcPct val="100000"/>
              </a:lnSpc>
              <a:spcBef>
                <a:spcPts val="0"/>
              </a:spcBef>
              <a:spcAft>
                <a:spcPts val="0"/>
              </a:spcAft>
              <a:buSzPts val="1800"/>
              <a:buChar char="•"/>
            </a:pPr>
            <a:r>
              <a:rPr lang="en-US"/>
              <a:t>T</a:t>
            </a:r>
            <a:r>
              <a:rPr lang="en-US"/>
              <a:t>hese features are </a:t>
            </a:r>
            <a:r>
              <a:rPr lang="en-US"/>
              <a:t>essential</a:t>
            </a:r>
            <a:r>
              <a:rPr lang="en-US"/>
              <a:t> for certain advanced use cases, but in general usage of advance features is not mandatory and usually will not be required when running simpler installations.</a:t>
            </a:r>
            <a:endParaRPr/>
          </a:p>
          <a:p>
            <a:pPr indent="0" lvl="0" marL="457200" rtl="0" algn="l">
              <a:lnSpc>
                <a:spcPct val="100000"/>
              </a:lnSpc>
              <a:spcBef>
                <a:spcPts val="0"/>
              </a:spcBef>
              <a:spcAft>
                <a:spcPts val="0"/>
              </a:spcAft>
              <a:buNone/>
            </a:pPr>
            <a:r>
              <a:t/>
            </a:r>
            <a:endParaRPr sz="1000"/>
          </a:p>
          <a:p>
            <a:pPr indent="-368300" lvl="0" marL="457200" rtl="0" algn="l">
              <a:lnSpc>
                <a:spcPct val="100000"/>
              </a:lnSpc>
              <a:spcBef>
                <a:spcPts val="0"/>
              </a:spcBef>
              <a:spcAft>
                <a:spcPts val="0"/>
              </a:spcAft>
              <a:buSzPts val="2200"/>
              <a:buChar char="▪"/>
            </a:pPr>
            <a:r>
              <a:rPr lang="en-US" sz="2200"/>
              <a:t>Use </a:t>
            </a:r>
            <a:r>
              <a:rPr b="1" lang="en-US" sz="2200">
                <a:solidFill>
                  <a:schemeClr val="dk2"/>
                </a:solidFill>
              </a:rPr>
              <a:t>Multi-Attributes</a:t>
            </a:r>
            <a:r>
              <a:rPr lang="en-US" sz="2200"/>
              <a:t> with </a:t>
            </a:r>
            <a:r>
              <a:rPr b="1" lang="en-US" sz="2200">
                <a:solidFill>
                  <a:schemeClr val="accent2"/>
                </a:solidFill>
                <a:latin typeface="Roboto Mono"/>
                <a:ea typeface="Roboto Mono"/>
                <a:cs typeface="Roboto Mono"/>
                <a:sym typeface="Roboto Mono"/>
              </a:rPr>
              <a:t>datasetId</a:t>
            </a:r>
            <a:r>
              <a:rPr lang="en-US" sz="2200"/>
              <a:t> for alternative sources, 1-n relationships and sequential command actuations</a:t>
            </a:r>
            <a:endParaRPr sz="2200"/>
          </a:p>
          <a:p>
            <a:pPr indent="0" lvl="0" marL="457200" rtl="0" algn="l">
              <a:lnSpc>
                <a:spcPct val="100000"/>
              </a:lnSpc>
              <a:spcBef>
                <a:spcPts val="0"/>
              </a:spcBef>
              <a:spcAft>
                <a:spcPts val="0"/>
              </a:spcAft>
              <a:buNone/>
            </a:pPr>
            <a:r>
              <a:t/>
            </a:r>
            <a:endParaRPr sz="1000"/>
          </a:p>
          <a:p>
            <a:pPr indent="-368300" lvl="0" marL="457200" rtl="0" algn="l">
              <a:lnSpc>
                <a:spcPct val="100000"/>
              </a:lnSpc>
              <a:spcBef>
                <a:spcPts val="0"/>
              </a:spcBef>
              <a:spcAft>
                <a:spcPts val="0"/>
              </a:spcAft>
              <a:buSzPts val="2200"/>
              <a:buChar char="▪"/>
            </a:pPr>
            <a:r>
              <a:rPr lang="en-US" sz="2200"/>
              <a:t>Use</a:t>
            </a:r>
            <a:r>
              <a:rPr lang="en-US" sz="2200"/>
              <a:t> </a:t>
            </a:r>
            <a:r>
              <a:rPr b="1" lang="en-US" sz="2200">
                <a:solidFill>
                  <a:schemeClr val="dk2"/>
                </a:solidFill>
              </a:rPr>
              <a:t>Scopes</a:t>
            </a:r>
            <a:r>
              <a:rPr lang="en-US" sz="2200"/>
              <a:t> to logically separate data. </a:t>
            </a:r>
            <a:r>
              <a:rPr b="1" lang="en-US" sz="2200">
                <a:solidFill>
                  <a:schemeClr val="accent2"/>
                </a:solidFill>
                <a:latin typeface="Roboto Mono"/>
                <a:ea typeface="Roboto Mono"/>
                <a:cs typeface="Roboto Mono"/>
                <a:sym typeface="Roboto Mono"/>
              </a:rPr>
              <a:t>scopeQ</a:t>
            </a:r>
            <a:r>
              <a:rPr lang="en-US" sz="2200"/>
              <a:t> filters hierarchical queries</a:t>
            </a:r>
            <a:endParaRPr sz="2200"/>
          </a:p>
          <a:p>
            <a:pPr indent="0" lvl="0" marL="457200" rtl="0" algn="l">
              <a:lnSpc>
                <a:spcPct val="100000"/>
              </a:lnSpc>
              <a:spcBef>
                <a:spcPts val="0"/>
              </a:spcBef>
              <a:spcAft>
                <a:spcPts val="0"/>
              </a:spcAft>
              <a:buNone/>
            </a:pPr>
            <a:r>
              <a:t/>
            </a:r>
            <a:endParaRPr sz="1000"/>
          </a:p>
          <a:p>
            <a:pPr indent="-368300" lvl="0" marL="457200" rtl="0" algn="l">
              <a:lnSpc>
                <a:spcPct val="100000"/>
              </a:lnSpc>
              <a:spcBef>
                <a:spcPts val="0"/>
              </a:spcBef>
              <a:spcAft>
                <a:spcPts val="0"/>
              </a:spcAft>
              <a:buSzPts val="2200"/>
              <a:buChar char="▪"/>
            </a:pPr>
            <a:r>
              <a:rPr lang="en-US" sz="2200"/>
              <a:t>Use </a:t>
            </a:r>
            <a:r>
              <a:rPr b="1" lang="en-US" sz="2200">
                <a:solidFill>
                  <a:schemeClr val="dk2"/>
                </a:solidFill>
              </a:rPr>
              <a:t>Tenants</a:t>
            </a:r>
            <a:r>
              <a:rPr lang="en-US" sz="2200"/>
              <a:t> and the </a:t>
            </a:r>
            <a:r>
              <a:rPr b="1" lang="en-US" sz="2200">
                <a:solidFill>
                  <a:schemeClr val="accent2"/>
                </a:solidFill>
                <a:latin typeface="Roboto Mono"/>
                <a:ea typeface="Roboto Mono"/>
                <a:cs typeface="Roboto Mono"/>
                <a:sym typeface="Roboto Mono"/>
              </a:rPr>
              <a:t>NGSILD-Tenant</a:t>
            </a:r>
            <a:r>
              <a:rPr lang="en-US" sz="2200"/>
              <a:t> header to isolate context data into separate databases.</a:t>
            </a:r>
            <a:endParaRPr sz="2200"/>
          </a:p>
          <a:p>
            <a:pPr indent="0" lvl="0" marL="457200" rtl="0" algn="l">
              <a:spcBef>
                <a:spcPts val="0"/>
              </a:spcBef>
              <a:spcAft>
                <a:spcPts val="0"/>
              </a:spcAft>
              <a:buNone/>
            </a:pPr>
            <a:r>
              <a:t/>
            </a:r>
            <a:endParaRPr sz="1000"/>
          </a:p>
          <a:p>
            <a:pPr indent="-368300" lvl="0" marL="457200" rtl="0" algn="l">
              <a:spcBef>
                <a:spcPts val="0"/>
              </a:spcBef>
              <a:spcAft>
                <a:spcPts val="0"/>
              </a:spcAft>
              <a:buSzPts val="2200"/>
              <a:buChar char="▪"/>
            </a:pPr>
            <a:r>
              <a:rPr lang="en-US" sz="2200"/>
              <a:t>Use </a:t>
            </a:r>
            <a:r>
              <a:rPr b="1" lang="en-US" sz="2200">
                <a:solidFill>
                  <a:schemeClr val="dk2"/>
                </a:solidFill>
              </a:rPr>
              <a:t>Advanced Registration </a:t>
            </a:r>
            <a:r>
              <a:rPr lang="en-US" sz="2200"/>
              <a:t>features to alter the scope of distributed operations</a:t>
            </a:r>
            <a:endParaRPr sz="2200"/>
          </a:p>
          <a:p>
            <a:pPr indent="0" lvl="0" marL="457200" rtl="0" algn="l">
              <a:lnSpc>
                <a:spcPct val="100000"/>
              </a:lnSpc>
              <a:spcBef>
                <a:spcPts val="0"/>
              </a:spcBef>
              <a:spcAft>
                <a:spcPts val="0"/>
              </a:spcAft>
              <a:buNone/>
            </a:pPr>
            <a:r>
              <a:t/>
            </a:r>
            <a:endParaRPr sz="2100"/>
          </a:p>
          <a:p>
            <a:pPr indent="0" lvl="0" marL="457200" rtl="0" algn="l">
              <a:spcBef>
                <a:spcPts val="0"/>
              </a:spcBef>
              <a:spcAft>
                <a:spcPts val="0"/>
              </a:spcAft>
              <a:buNone/>
            </a:pPr>
            <a:r>
              <a:t/>
            </a:r>
            <a:endParaRPr sz="1600"/>
          </a:p>
          <a:p>
            <a:pPr indent="0" lvl="0" marL="127000" marR="0" rtl="0" algn="l">
              <a:lnSpc>
                <a:spcPct val="100000"/>
              </a:lnSpc>
              <a:spcBef>
                <a:spcPts val="0"/>
              </a:spcBef>
              <a:spcAft>
                <a:spcPts val="0"/>
              </a:spcAft>
              <a:buClr>
                <a:srgbClr val="41B4C7"/>
              </a:buClr>
              <a:buSzPts val="2000"/>
              <a:buFont typeface="Noto Sans Symbols"/>
              <a:buNone/>
            </a:pPr>
            <a:r>
              <a:t/>
            </a:r>
            <a:endParaRPr/>
          </a:p>
        </p:txBody>
      </p:sp>
      <p:sp>
        <p:nvSpPr>
          <p:cNvPr id="608" name="Google Shape;608;p56"/>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57"/>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sz="3200">
                <a:solidFill>
                  <a:schemeClr val="dk2"/>
                </a:solidFill>
              </a:rPr>
              <a:t>Summary (2)</a:t>
            </a:r>
            <a:endParaRPr b="0" i="0" sz="3200" u="none" cap="none" strike="noStrike">
              <a:solidFill>
                <a:schemeClr val="dk2"/>
              </a:solidFill>
              <a:latin typeface="Arial"/>
              <a:ea typeface="Arial"/>
              <a:cs typeface="Arial"/>
              <a:sym typeface="Arial"/>
            </a:endParaRPr>
          </a:p>
        </p:txBody>
      </p:sp>
      <p:sp>
        <p:nvSpPr>
          <p:cNvPr id="614" name="Google Shape;614;p57"/>
          <p:cNvSpPr txBox="1"/>
          <p:nvPr>
            <p:ph idx="1" type="body"/>
          </p:nvPr>
        </p:nvSpPr>
        <p:spPr>
          <a:xfrm>
            <a:off x="564900" y="1357300"/>
            <a:ext cx="11366100" cy="4763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200"/>
              <a:t>Remember, s</a:t>
            </a:r>
            <a:r>
              <a:rPr lang="en-US" sz="2200"/>
              <a:t>pecification runs before implementation:</a:t>
            </a:r>
            <a:endParaRPr sz="2200"/>
          </a:p>
          <a:p>
            <a:pPr indent="0" lvl="0" marL="0" rtl="0" algn="l">
              <a:spcBef>
                <a:spcPts val="0"/>
              </a:spcBef>
              <a:spcAft>
                <a:spcPts val="0"/>
              </a:spcAft>
              <a:buNone/>
            </a:pPr>
            <a:r>
              <a:t/>
            </a:r>
            <a:endParaRPr sz="2200"/>
          </a:p>
          <a:p>
            <a:pPr indent="-368300" lvl="0" marL="457200" rtl="0" algn="l">
              <a:spcBef>
                <a:spcPts val="0"/>
              </a:spcBef>
              <a:spcAft>
                <a:spcPts val="0"/>
              </a:spcAft>
              <a:buSzPts val="2200"/>
              <a:buChar char="▪"/>
            </a:pPr>
            <a:r>
              <a:rPr lang="en-US" sz="2200"/>
              <a:t>As of </a:t>
            </a:r>
            <a:r>
              <a:rPr b="1" lang="en-US" sz="2200">
                <a:solidFill>
                  <a:schemeClr val="dk2"/>
                </a:solidFill>
              </a:rPr>
              <a:t>September 2022</a:t>
            </a:r>
            <a:r>
              <a:rPr lang="en-US" sz="2200"/>
              <a:t>, The latest specification revision was </a:t>
            </a:r>
            <a:r>
              <a:rPr b="1" lang="en-US" sz="2200">
                <a:solidFill>
                  <a:schemeClr val="dk2"/>
                </a:solidFill>
              </a:rPr>
              <a:t>1.6.1</a:t>
            </a:r>
            <a:r>
              <a:rPr lang="en-US" sz="2200"/>
              <a:t> and can be found at: </a:t>
            </a:r>
            <a:r>
              <a:rPr lang="en-US" sz="1900" u="sng">
                <a:solidFill>
                  <a:schemeClr val="accent5"/>
                </a:solidFill>
                <a:hlinkClick r:id="rId3">
                  <a:extLst>
                    <a:ext uri="{A12FA001-AC4F-418D-AE19-62706E023703}">
                      <ahyp:hlinkClr val="tx"/>
                    </a:ext>
                  </a:extLst>
                </a:hlinkClick>
              </a:rPr>
              <a:t>https://www.etsi.org/deliver/etsi_gs/CIM/001_099/009/01.06.01_60/gs_CIM009v010601p.pdf</a:t>
            </a:r>
            <a:r>
              <a:rPr lang="en-US" sz="2200"/>
              <a:t>.</a:t>
            </a:r>
            <a:endParaRPr sz="2200"/>
          </a:p>
          <a:p>
            <a:pPr indent="0" lvl="0" marL="457200" rtl="0" algn="l">
              <a:spcBef>
                <a:spcPts val="0"/>
              </a:spcBef>
              <a:spcAft>
                <a:spcPts val="0"/>
              </a:spcAft>
              <a:buNone/>
            </a:pPr>
            <a:r>
              <a:t/>
            </a:r>
            <a:endParaRPr sz="1000"/>
          </a:p>
          <a:p>
            <a:pPr indent="-368300" lvl="0" marL="457200" rtl="0" algn="l">
              <a:spcBef>
                <a:spcPts val="0"/>
              </a:spcBef>
              <a:spcAft>
                <a:spcPts val="0"/>
              </a:spcAft>
              <a:buSzPts val="2200"/>
              <a:buChar char="▪"/>
            </a:pPr>
            <a:r>
              <a:rPr lang="en-US" sz="2200"/>
              <a:t>Basic operations (e.g. from </a:t>
            </a:r>
            <a:r>
              <a:rPr b="1" lang="en-US" sz="2200"/>
              <a:t>1.3</a:t>
            </a:r>
            <a:r>
              <a:rPr lang="en-US" sz="2200"/>
              <a:t>, </a:t>
            </a:r>
            <a:r>
              <a:rPr b="1" lang="en-US" sz="2200"/>
              <a:t>1.4</a:t>
            </a:r>
            <a:r>
              <a:rPr lang="en-US" sz="2200"/>
              <a:t>) are commonly available across all brokers </a:t>
            </a:r>
            <a:endParaRPr sz="2200"/>
          </a:p>
          <a:p>
            <a:pPr indent="-342900" lvl="1" marL="914400" rtl="0" algn="l">
              <a:spcBef>
                <a:spcPts val="0"/>
              </a:spcBef>
              <a:spcAft>
                <a:spcPts val="0"/>
              </a:spcAft>
              <a:buSzPts val="1800"/>
              <a:buChar char="•"/>
            </a:pPr>
            <a:r>
              <a:rPr lang="en-US"/>
              <a:t>Federation has already been achieved between different brokers.</a:t>
            </a:r>
            <a:endParaRPr/>
          </a:p>
          <a:p>
            <a:pPr indent="0" lvl="0" marL="457200" rtl="0" algn="l">
              <a:spcBef>
                <a:spcPts val="0"/>
              </a:spcBef>
              <a:spcAft>
                <a:spcPts val="0"/>
              </a:spcAft>
              <a:buNone/>
            </a:pPr>
            <a:r>
              <a:t/>
            </a:r>
            <a:endParaRPr sz="1000"/>
          </a:p>
          <a:p>
            <a:pPr indent="-368300" lvl="0" marL="457200" rtl="0" algn="l">
              <a:spcBef>
                <a:spcPts val="0"/>
              </a:spcBef>
              <a:spcAft>
                <a:spcPts val="0"/>
              </a:spcAft>
              <a:buSzPts val="2200"/>
              <a:buChar char="▪"/>
            </a:pPr>
            <a:r>
              <a:rPr lang="en-US" sz="2200"/>
              <a:t>Expect rollout of recently defined advanced distributed operation </a:t>
            </a:r>
            <a:r>
              <a:rPr b="1" lang="en-US" sz="2200">
                <a:solidFill>
                  <a:schemeClr val="dk2"/>
                </a:solidFill>
              </a:rPr>
              <a:t>1.6.1</a:t>
            </a:r>
            <a:r>
              <a:rPr lang="en-US" sz="2200"/>
              <a:t> features to arrive in brokers in the coming months based on commercial priorities.</a:t>
            </a:r>
            <a:endParaRPr sz="2500"/>
          </a:p>
          <a:p>
            <a:pPr indent="0" lvl="0" marL="457200" rtl="0" algn="l">
              <a:spcBef>
                <a:spcPts val="0"/>
              </a:spcBef>
              <a:spcAft>
                <a:spcPts val="0"/>
              </a:spcAft>
              <a:buNone/>
            </a:pPr>
            <a:r>
              <a:t/>
            </a:r>
            <a:endParaRPr sz="1000"/>
          </a:p>
          <a:p>
            <a:pPr indent="0" lvl="0" marL="0" rtl="0" algn="l">
              <a:spcBef>
                <a:spcPts val="0"/>
              </a:spcBef>
              <a:spcAft>
                <a:spcPts val="0"/>
              </a:spcAft>
              <a:buNone/>
            </a:pPr>
            <a:r>
              <a:t/>
            </a:r>
            <a:endParaRPr sz="1900"/>
          </a:p>
          <a:p>
            <a:pPr indent="0" lvl="0" marL="0" rtl="0" algn="l">
              <a:lnSpc>
                <a:spcPct val="100000"/>
              </a:lnSpc>
              <a:spcBef>
                <a:spcPts val="0"/>
              </a:spcBef>
              <a:spcAft>
                <a:spcPts val="0"/>
              </a:spcAft>
              <a:buNone/>
            </a:pPr>
            <a:r>
              <a:t/>
            </a:r>
            <a:endParaRPr sz="1600"/>
          </a:p>
          <a:p>
            <a:pPr indent="0" lvl="0" marL="127000" marR="0" rtl="0" algn="l">
              <a:lnSpc>
                <a:spcPct val="100000"/>
              </a:lnSpc>
              <a:spcBef>
                <a:spcPts val="0"/>
              </a:spcBef>
              <a:spcAft>
                <a:spcPts val="0"/>
              </a:spcAft>
              <a:buClr>
                <a:srgbClr val="41B4C7"/>
              </a:buClr>
              <a:buSzPts val="2000"/>
              <a:buFont typeface="Noto Sans Symbols"/>
              <a:buNone/>
            </a:pPr>
            <a:r>
              <a:t/>
            </a:r>
            <a:endParaRPr/>
          </a:p>
        </p:txBody>
      </p:sp>
      <p:sp>
        <p:nvSpPr>
          <p:cNvPr id="615" name="Google Shape;615;p57"/>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58"/>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sz="3200">
                <a:solidFill>
                  <a:schemeClr val="dk2"/>
                </a:solidFill>
              </a:rPr>
              <a:t>Summary (3)</a:t>
            </a:r>
            <a:endParaRPr b="0" i="0" sz="3200" u="none" cap="none" strike="noStrike">
              <a:solidFill>
                <a:schemeClr val="dk2"/>
              </a:solidFill>
              <a:latin typeface="Arial"/>
              <a:ea typeface="Arial"/>
              <a:cs typeface="Arial"/>
              <a:sym typeface="Arial"/>
            </a:endParaRPr>
          </a:p>
        </p:txBody>
      </p:sp>
      <p:sp>
        <p:nvSpPr>
          <p:cNvPr id="621" name="Google Shape;621;p58"/>
          <p:cNvSpPr txBox="1"/>
          <p:nvPr>
            <p:ph idx="1" type="body"/>
          </p:nvPr>
        </p:nvSpPr>
        <p:spPr>
          <a:xfrm>
            <a:off x="564900" y="1357300"/>
            <a:ext cx="11366100" cy="4763700"/>
          </a:xfrm>
          <a:prstGeom prst="rect">
            <a:avLst/>
          </a:prstGeom>
          <a:noFill/>
          <a:ln>
            <a:noFill/>
          </a:ln>
        </p:spPr>
        <p:txBody>
          <a:bodyPr anchorCtr="0" anchor="t" bIns="45700" lIns="91425" spcFirstLastPara="1" rIns="91425" wrap="square" tIns="45700">
            <a:noAutofit/>
          </a:bodyPr>
          <a:lstStyle/>
          <a:p>
            <a:pPr indent="-349250" lvl="0" marL="457200" rtl="0" algn="l">
              <a:spcBef>
                <a:spcPts val="0"/>
              </a:spcBef>
              <a:spcAft>
                <a:spcPts val="0"/>
              </a:spcAft>
              <a:buSzPts val="1900"/>
              <a:buChar char="▪"/>
            </a:pPr>
            <a:r>
              <a:rPr lang="en-US" sz="2200"/>
              <a:t>4 distributed operation modes have been defined :</a:t>
            </a:r>
            <a:endParaRPr sz="1900"/>
          </a:p>
          <a:p>
            <a:pPr indent="-330200" lvl="1" marL="914400" rtl="0" algn="l">
              <a:spcBef>
                <a:spcPts val="0"/>
              </a:spcBef>
              <a:spcAft>
                <a:spcPts val="0"/>
              </a:spcAft>
              <a:buSzPts val="1600"/>
              <a:buChar char="•"/>
            </a:pPr>
            <a:r>
              <a:rPr lang="en-US" sz="1600"/>
              <a:t> </a:t>
            </a:r>
            <a:r>
              <a:rPr b="1" lang="en-US">
                <a:solidFill>
                  <a:schemeClr val="accent2"/>
                </a:solidFill>
                <a:latin typeface="Roboto Mono"/>
                <a:ea typeface="Roboto Mono"/>
                <a:cs typeface="Roboto Mono"/>
                <a:sym typeface="Roboto Mono"/>
              </a:rPr>
              <a:t>inclusive</a:t>
            </a:r>
            <a:r>
              <a:rPr lang="en-US"/>
              <a:t> = federation (</a:t>
            </a:r>
            <a:r>
              <a:rPr b="1" lang="en-US">
                <a:solidFill>
                  <a:schemeClr val="dk2"/>
                </a:solidFill>
              </a:rPr>
              <a:t>default</a:t>
            </a:r>
            <a:r>
              <a:rPr lang="en-US"/>
              <a:t>)</a:t>
            </a:r>
            <a:endParaRPr/>
          </a:p>
          <a:p>
            <a:pPr indent="-342900" lvl="1" marL="914400" rtl="0" algn="l">
              <a:spcBef>
                <a:spcPts val="0"/>
              </a:spcBef>
              <a:spcAft>
                <a:spcPts val="0"/>
              </a:spcAft>
              <a:buSzPts val="1800"/>
              <a:buChar char="•"/>
            </a:pPr>
            <a:r>
              <a:rPr lang="en-US"/>
              <a:t> </a:t>
            </a:r>
            <a:r>
              <a:rPr b="1" lang="en-US">
                <a:solidFill>
                  <a:srgbClr val="C0504D"/>
                </a:solidFill>
                <a:latin typeface="Roboto Mono"/>
                <a:ea typeface="Roboto Mono"/>
                <a:cs typeface="Roboto Mono"/>
                <a:sym typeface="Roboto Mono"/>
              </a:rPr>
              <a:t>exclusive</a:t>
            </a:r>
            <a:r>
              <a:rPr lang="en-US"/>
              <a:t> = IoT devices</a:t>
            </a:r>
            <a:endParaRPr/>
          </a:p>
          <a:p>
            <a:pPr indent="-342900" lvl="1" marL="914400" rtl="0" algn="l">
              <a:spcBef>
                <a:spcPts val="0"/>
              </a:spcBef>
              <a:spcAft>
                <a:spcPts val="0"/>
              </a:spcAft>
              <a:buSzPts val="1800"/>
              <a:buChar char="•"/>
            </a:pPr>
            <a:r>
              <a:rPr lang="en-US"/>
              <a:t> </a:t>
            </a:r>
            <a:r>
              <a:rPr b="1" lang="en-US">
                <a:solidFill>
                  <a:schemeClr val="accent2"/>
                </a:solidFill>
                <a:latin typeface="Roboto Mono"/>
                <a:ea typeface="Roboto Mono"/>
                <a:cs typeface="Roboto Mono"/>
                <a:sym typeface="Roboto Mono"/>
              </a:rPr>
              <a:t>redirect</a:t>
            </a:r>
            <a:r>
              <a:rPr lang="en-US"/>
              <a:t> = distributed databases</a:t>
            </a:r>
            <a:endParaRPr/>
          </a:p>
          <a:p>
            <a:pPr indent="-342900" lvl="1" marL="914400" rtl="0" algn="l">
              <a:spcBef>
                <a:spcPts val="0"/>
              </a:spcBef>
              <a:spcAft>
                <a:spcPts val="0"/>
              </a:spcAft>
              <a:buSzPts val="1800"/>
              <a:buChar char="•"/>
            </a:pPr>
            <a:r>
              <a:rPr lang="en-US"/>
              <a:t> </a:t>
            </a:r>
            <a:r>
              <a:rPr b="1" lang="en-US">
                <a:solidFill>
                  <a:schemeClr val="accent2"/>
                </a:solidFill>
                <a:latin typeface="Roboto Mono"/>
                <a:ea typeface="Roboto Mono"/>
                <a:cs typeface="Roboto Mono"/>
                <a:sym typeface="Roboto Mono"/>
              </a:rPr>
              <a:t>auxiliary</a:t>
            </a:r>
            <a:r>
              <a:rPr lang="en-US"/>
              <a:t> =  weak secondary sources</a:t>
            </a:r>
            <a:endParaRPr/>
          </a:p>
          <a:p>
            <a:pPr indent="0" lvl="0" marL="0" rtl="0" algn="l">
              <a:spcBef>
                <a:spcPts val="0"/>
              </a:spcBef>
              <a:spcAft>
                <a:spcPts val="0"/>
              </a:spcAft>
              <a:buNone/>
            </a:pPr>
            <a:r>
              <a:t/>
            </a:r>
            <a:endParaRPr sz="1000"/>
          </a:p>
          <a:p>
            <a:pPr indent="-368300" lvl="0" marL="457200" rtl="0" algn="l">
              <a:spcBef>
                <a:spcPts val="0"/>
              </a:spcBef>
              <a:spcAft>
                <a:spcPts val="0"/>
              </a:spcAft>
              <a:buSzPts val="2200"/>
              <a:buChar char="▪"/>
            </a:pPr>
            <a:r>
              <a:rPr lang="en-US" sz="2200"/>
              <a:t>The default list of supported distributed operations is explicitly defined as </a:t>
            </a:r>
            <a:r>
              <a:rPr b="1" lang="en-US" sz="2200">
                <a:solidFill>
                  <a:schemeClr val="dk2"/>
                </a:solidFill>
              </a:rPr>
              <a:t>Federation</a:t>
            </a:r>
            <a:r>
              <a:rPr lang="en-US" sz="2200"/>
              <a:t> (i.e. Query + Subscribe operations)</a:t>
            </a:r>
            <a:endParaRPr sz="2200"/>
          </a:p>
          <a:p>
            <a:pPr indent="-342900" lvl="1" marL="914400" rtl="0" algn="l">
              <a:spcBef>
                <a:spcPts val="0"/>
              </a:spcBef>
              <a:spcAft>
                <a:spcPts val="0"/>
              </a:spcAft>
              <a:buSzPts val="1800"/>
              <a:buChar char="•"/>
            </a:pPr>
            <a:r>
              <a:rPr lang="en-US"/>
              <a:t>No changes required for existing federated environments</a:t>
            </a:r>
            <a:endParaRPr sz="2200"/>
          </a:p>
          <a:p>
            <a:pPr indent="0" lvl="0" marL="457200" rtl="0" algn="l">
              <a:spcBef>
                <a:spcPts val="0"/>
              </a:spcBef>
              <a:spcAft>
                <a:spcPts val="0"/>
              </a:spcAft>
              <a:buNone/>
            </a:pPr>
            <a:r>
              <a:t/>
            </a:r>
            <a:endParaRPr sz="1000"/>
          </a:p>
          <a:p>
            <a:pPr indent="-368300" lvl="0" marL="457200" rtl="0" algn="l">
              <a:spcBef>
                <a:spcPts val="0"/>
              </a:spcBef>
              <a:spcAft>
                <a:spcPts val="0"/>
              </a:spcAft>
              <a:buSzPts val="2200"/>
              <a:buChar char="▪"/>
            </a:pPr>
            <a:r>
              <a:rPr lang="en-US" sz="2200"/>
              <a:t>For advanced operations and the use of limited partial brokers such as IoT Agents, </a:t>
            </a:r>
            <a:r>
              <a:rPr lang="en-US" sz="2200"/>
              <a:t>switch to using registration </a:t>
            </a:r>
            <a:r>
              <a:rPr b="1" lang="en-US" sz="2200">
                <a:solidFill>
                  <a:schemeClr val="accent2"/>
                </a:solidFill>
                <a:latin typeface="Roboto Mono"/>
                <a:ea typeface="Roboto Mono"/>
                <a:cs typeface="Roboto Mono"/>
                <a:sym typeface="Roboto Mono"/>
              </a:rPr>
              <a:t>mode</a:t>
            </a:r>
            <a:r>
              <a:rPr lang="en-US" sz="2200"/>
              <a:t> and the new </a:t>
            </a:r>
            <a:r>
              <a:rPr b="1" lang="en-US" sz="2200">
                <a:solidFill>
                  <a:schemeClr val="accent2"/>
                </a:solidFill>
                <a:latin typeface="Roboto Mono"/>
                <a:ea typeface="Roboto Mono"/>
                <a:cs typeface="Roboto Mono"/>
                <a:sym typeface="Roboto Mono"/>
              </a:rPr>
              <a:t>operations</a:t>
            </a:r>
            <a:r>
              <a:rPr lang="en-US" sz="2200"/>
              <a:t> list a</a:t>
            </a:r>
            <a:r>
              <a:rPr lang="en-US" sz="2200"/>
              <a:t>s soon as available</a:t>
            </a:r>
            <a:endParaRPr sz="2200"/>
          </a:p>
          <a:p>
            <a:pPr indent="-342900" lvl="1" marL="914400" rtl="0" algn="l">
              <a:spcBef>
                <a:spcPts val="0"/>
              </a:spcBef>
              <a:spcAft>
                <a:spcPts val="0"/>
              </a:spcAft>
              <a:buSzPts val="1800"/>
              <a:buChar char="•"/>
            </a:pPr>
            <a:r>
              <a:rPr lang="en-US"/>
              <a:t>Limit unnecessary and unsupported forwarded requests whenever possible. </a:t>
            </a:r>
            <a:endParaRPr/>
          </a:p>
          <a:p>
            <a:pPr indent="0" lvl="0" marL="0" rtl="0" algn="l">
              <a:spcBef>
                <a:spcPts val="0"/>
              </a:spcBef>
              <a:spcAft>
                <a:spcPts val="0"/>
              </a:spcAft>
              <a:buNone/>
            </a:pPr>
            <a:r>
              <a:t/>
            </a:r>
            <a:endParaRPr sz="1000"/>
          </a:p>
          <a:p>
            <a:pPr indent="-381000" lvl="0" marL="457200" rtl="0" algn="l">
              <a:spcBef>
                <a:spcPts val="0"/>
              </a:spcBef>
              <a:spcAft>
                <a:spcPts val="0"/>
              </a:spcAft>
              <a:buSzPts val="2400"/>
              <a:buChar char="▪"/>
            </a:pPr>
            <a:r>
              <a:rPr lang="en-US" sz="2100"/>
              <a:t>R</a:t>
            </a:r>
            <a:r>
              <a:rPr lang="en-US" sz="2100"/>
              <a:t>egistration management info </a:t>
            </a:r>
            <a:r>
              <a:rPr lang="en-US" sz="2100"/>
              <a:t>(e.g </a:t>
            </a:r>
            <a:r>
              <a:rPr b="1" lang="en-US" sz="2100">
                <a:solidFill>
                  <a:schemeClr val="accent2"/>
                </a:solidFill>
                <a:latin typeface="Roboto Mono"/>
                <a:ea typeface="Roboto Mono"/>
                <a:cs typeface="Roboto Mono"/>
                <a:sym typeface="Roboto Mono"/>
              </a:rPr>
              <a:t>localOnly</a:t>
            </a:r>
            <a:r>
              <a:rPr lang="en-US" sz="2100"/>
              <a:t>) can be used to add further restrictions to avoid unnecessary traffic, but remember that support for these options is always defined as best effort only</a:t>
            </a:r>
            <a:endParaRPr sz="2100"/>
          </a:p>
          <a:p>
            <a:pPr indent="0" lvl="0" marL="0" rtl="0" algn="l">
              <a:lnSpc>
                <a:spcPct val="100000"/>
              </a:lnSpc>
              <a:spcBef>
                <a:spcPts val="0"/>
              </a:spcBef>
              <a:spcAft>
                <a:spcPts val="0"/>
              </a:spcAft>
              <a:buNone/>
            </a:pPr>
            <a:r>
              <a:t/>
            </a:r>
            <a:endParaRPr sz="1600"/>
          </a:p>
          <a:p>
            <a:pPr indent="0" lvl="0" marL="127000" marR="0" rtl="0" algn="l">
              <a:lnSpc>
                <a:spcPct val="100000"/>
              </a:lnSpc>
              <a:spcBef>
                <a:spcPts val="0"/>
              </a:spcBef>
              <a:spcAft>
                <a:spcPts val="0"/>
              </a:spcAft>
              <a:buClr>
                <a:srgbClr val="41B4C7"/>
              </a:buClr>
              <a:buSzPts val="2000"/>
              <a:buFont typeface="Noto Sans Symbols"/>
              <a:buNone/>
            </a:pPr>
            <a:r>
              <a:t/>
            </a:r>
            <a:endParaRPr/>
          </a:p>
        </p:txBody>
      </p:sp>
      <p:sp>
        <p:nvSpPr>
          <p:cNvPr id="622" name="Google Shape;622;p58"/>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59"/>
          <p:cNvSpPr txBox="1"/>
          <p:nvPr>
            <p:ph idx="12" type="sldNum"/>
          </p:nvPr>
        </p:nvSpPr>
        <p:spPr>
          <a:xfrm>
            <a:off x="5536419" y="6356359"/>
            <a:ext cx="1119164"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dk2"/>
                </a:solidFill>
              </a:rPr>
              <a:t>Multi-Attributes with</a:t>
            </a:r>
            <a:r>
              <a:rPr lang="en-US">
                <a:solidFill>
                  <a:schemeClr val="accent5"/>
                </a:solidFill>
              </a:rPr>
              <a:t> </a:t>
            </a:r>
            <a:r>
              <a:rPr b="1" lang="en-US">
                <a:solidFill>
                  <a:schemeClr val="accent2"/>
                </a:solidFill>
                <a:latin typeface="Roboto Mono"/>
                <a:ea typeface="Roboto Mono"/>
                <a:cs typeface="Roboto Mono"/>
                <a:sym typeface="Roboto Mono"/>
              </a:rPr>
              <a:t>datasetId</a:t>
            </a:r>
            <a:r>
              <a:rPr lang="en-US">
                <a:solidFill>
                  <a:schemeClr val="accent5"/>
                </a:solidFill>
              </a:rPr>
              <a:t> </a:t>
            </a:r>
            <a:r>
              <a:rPr lang="en-US">
                <a:solidFill>
                  <a:schemeClr val="dk2"/>
                </a:solidFill>
              </a:rPr>
              <a:t>(2)</a:t>
            </a:r>
            <a:endParaRPr b="0" i="0" sz="2800" u="none" cap="none" strike="noStrike">
              <a:solidFill>
                <a:schemeClr val="dk2"/>
              </a:solidFill>
              <a:latin typeface="Arial"/>
              <a:ea typeface="Arial"/>
              <a:cs typeface="Arial"/>
              <a:sym typeface="Arial"/>
            </a:endParaRPr>
          </a:p>
        </p:txBody>
      </p:sp>
      <p:sp>
        <p:nvSpPr>
          <p:cNvPr id="120" name="Google Shape;120;p21"/>
          <p:cNvSpPr txBox="1"/>
          <p:nvPr>
            <p:ph idx="1" type="body"/>
          </p:nvPr>
        </p:nvSpPr>
        <p:spPr>
          <a:xfrm>
            <a:off x="564897" y="1357298"/>
            <a:ext cx="10074900" cy="5146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5"/>
              </a:buClr>
              <a:buSzPts val="2200"/>
              <a:buNone/>
            </a:pPr>
            <a:r>
              <a:rPr b="1" lang="en-US" sz="2200">
                <a:solidFill>
                  <a:srgbClr val="002E67"/>
                </a:solidFill>
              </a:rPr>
              <a:t>Properties</a:t>
            </a:r>
            <a:endParaRPr/>
          </a:p>
          <a:p>
            <a:pPr indent="-260350" lvl="0" marL="285750" rtl="0" algn="l">
              <a:lnSpc>
                <a:spcPct val="100000"/>
              </a:lnSpc>
              <a:spcBef>
                <a:spcPts val="0"/>
              </a:spcBef>
              <a:spcAft>
                <a:spcPts val="0"/>
              </a:spcAft>
              <a:buClr>
                <a:schemeClr val="accent5"/>
              </a:buClr>
              <a:buSzPts val="1800"/>
              <a:buChar char="▪"/>
            </a:pPr>
            <a:r>
              <a:rPr lang="en-US" sz="1800">
                <a:solidFill>
                  <a:srgbClr val="002E67"/>
                </a:solidFill>
              </a:rPr>
              <a:t>The </a:t>
            </a:r>
            <a:r>
              <a:rPr lang="en-US" sz="1800">
                <a:solidFill>
                  <a:schemeClr val="accent5"/>
                </a:solidFill>
                <a:latin typeface="Arial"/>
                <a:ea typeface="Arial"/>
                <a:cs typeface="Arial"/>
                <a:sym typeface="Arial"/>
              </a:rPr>
              <a:t>datasetId</a:t>
            </a:r>
            <a:r>
              <a:rPr lang="en-US" sz="1800">
                <a:solidFill>
                  <a:srgbClr val="002E67"/>
                </a:solidFill>
              </a:rPr>
              <a:t> has the purpose of distinguishing values from different sources</a:t>
            </a:r>
            <a:r>
              <a:rPr lang="en-US" sz="1800">
                <a:solidFill>
                  <a:schemeClr val="accent6"/>
                </a:solidFill>
              </a:rPr>
              <a:t> </a:t>
            </a:r>
            <a:endParaRPr sz="1800"/>
          </a:p>
          <a:p>
            <a:pPr indent="0" lvl="0" marL="0" rtl="0" algn="l">
              <a:lnSpc>
                <a:spcPct val="100000"/>
              </a:lnSpc>
              <a:spcBef>
                <a:spcPts val="0"/>
              </a:spcBef>
              <a:spcAft>
                <a:spcPts val="0"/>
              </a:spcAft>
              <a:buClr>
                <a:schemeClr val="accent5"/>
              </a:buClr>
              <a:buSzPts val="2200"/>
              <a:buNone/>
            </a:pPr>
            <a:r>
              <a:t/>
            </a:r>
            <a:endParaRPr sz="1800">
              <a:solidFill>
                <a:srgbClr val="002E67"/>
              </a:solidFill>
            </a:endParaRPr>
          </a:p>
          <a:p>
            <a:pPr indent="0" lvl="0" marL="0" rtl="0" algn="l">
              <a:lnSpc>
                <a:spcPct val="100000"/>
              </a:lnSpc>
              <a:spcBef>
                <a:spcPts val="0"/>
              </a:spcBef>
              <a:spcAft>
                <a:spcPts val="0"/>
              </a:spcAft>
              <a:buClr>
                <a:schemeClr val="accent5"/>
              </a:buClr>
              <a:buSzPts val="2200"/>
              <a:buNone/>
            </a:pPr>
            <a:r>
              <a:t/>
            </a:r>
            <a:endParaRPr sz="1800">
              <a:solidFill>
                <a:srgbClr val="002E67"/>
              </a:solidFill>
            </a:endParaRPr>
          </a:p>
          <a:p>
            <a:pPr indent="0" lvl="0" marL="0" rtl="0" algn="l">
              <a:lnSpc>
                <a:spcPct val="100000"/>
              </a:lnSpc>
              <a:spcBef>
                <a:spcPts val="0"/>
              </a:spcBef>
              <a:spcAft>
                <a:spcPts val="0"/>
              </a:spcAft>
              <a:buClr>
                <a:schemeClr val="accent5"/>
              </a:buClr>
              <a:buSzPts val="2200"/>
              <a:buNone/>
            </a:pPr>
            <a:r>
              <a:t/>
            </a:r>
            <a:endParaRPr sz="1800">
              <a:solidFill>
                <a:srgbClr val="002E67"/>
              </a:solidFill>
            </a:endParaRPr>
          </a:p>
          <a:p>
            <a:pPr indent="0" lvl="0" marL="0" rtl="0" algn="l">
              <a:lnSpc>
                <a:spcPct val="100000"/>
              </a:lnSpc>
              <a:spcBef>
                <a:spcPts val="0"/>
              </a:spcBef>
              <a:spcAft>
                <a:spcPts val="0"/>
              </a:spcAft>
              <a:buClr>
                <a:schemeClr val="accent5"/>
              </a:buClr>
              <a:buSzPts val="2200"/>
              <a:buNone/>
            </a:pPr>
            <a:r>
              <a:t/>
            </a:r>
            <a:endParaRPr sz="1800">
              <a:solidFill>
                <a:srgbClr val="002E67"/>
              </a:solidFill>
            </a:endParaRPr>
          </a:p>
          <a:p>
            <a:pPr indent="0" lvl="0" marL="0" rtl="0" algn="l">
              <a:lnSpc>
                <a:spcPct val="100000"/>
              </a:lnSpc>
              <a:spcBef>
                <a:spcPts val="0"/>
              </a:spcBef>
              <a:spcAft>
                <a:spcPts val="0"/>
              </a:spcAft>
              <a:buClr>
                <a:schemeClr val="accent5"/>
              </a:buClr>
              <a:buSzPts val="2200"/>
              <a:buNone/>
            </a:pPr>
            <a:r>
              <a:t/>
            </a:r>
            <a:endParaRPr sz="1800">
              <a:solidFill>
                <a:srgbClr val="002E67"/>
              </a:solidFill>
            </a:endParaRPr>
          </a:p>
          <a:p>
            <a:pPr indent="0" lvl="0" marL="0" rtl="0" algn="l">
              <a:lnSpc>
                <a:spcPct val="100000"/>
              </a:lnSpc>
              <a:spcBef>
                <a:spcPts val="0"/>
              </a:spcBef>
              <a:spcAft>
                <a:spcPts val="0"/>
              </a:spcAft>
              <a:buClr>
                <a:schemeClr val="accent5"/>
              </a:buClr>
              <a:buSzPts val="2200"/>
              <a:buNone/>
            </a:pPr>
            <a:r>
              <a:t/>
            </a:r>
            <a:endParaRPr sz="1800">
              <a:solidFill>
                <a:srgbClr val="002E67"/>
              </a:solidFill>
            </a:endParaRPr>
          </a:p>
          <a:p>
            <a:pPr indent="0" lvl="0" marL="0" rtl="0" algn="l">
              <a:lnSpc>
                <a:spcPct val="100000"/>
              </a:lnSpc>
              <a:spcBef>
                <a:spcPts val="0"/>
              </a:spcBef>
              <a:spcAft>
                <a:spcPts val="0"/>
              </a:spcAft>
              <a:buClr>
                <a:schemeClr val="accent5"/>
              </a:buClr>
              <a:buSzPts val="2200"/>
              <a:buNone/>
            </a:pPr>
            <a:r>
              <a:t/>
            </a:r>
            <a:endParaRPr sz="1800">
              <a:solidFill>
                <a:srgbClr val="002E67"/>
              </a:solidFill>
            </a:endParaRPr>
          </a:p>
          <a:p>
            <a:pPr indent="-317500" lvl="0" marL="342900" rtl="0" algn="l">
              <a:lnSpc>
                <a:spcPct val="100000"/>
              </a:lnSpc>
              <a:spcBef>
                <a:spcPts val="0"/>
              </a:spcBef>
              <a:spcAft>
                <a:spcPts val="0"/>
              </a:spcAft>
              <a:buClr>
                <a:schemeClr val="accent5"/>
              </a:buClr>
              <a:buSzPts val="1800"/>
              <a:buChar char="▪"/>
            </a:pPr>
            <a:r>
              <a:rPr lang="en-US" sz="1800">
                <a:solidFill>
                  <a:srgbClr val="002E67"/>
                </a:solidFill>
              </a:rPr>
              <a:t>Property values with </a:t>
            </a:r>
            <a:r>
              <a:rPr lang="en-US" sz="1800">
                <a:solidFill>
                  <a:schemeClr val="accent5"/>
                </a:solidFill>
                <a:latin typeface="Arial"/>
                <a:ea typeface="Arial"/>
                <a:cs typeface="Arial"/>
                <a:sym typeface="Arial"/>
              </a:rPr>
              <a:t>different </a:t>
            </a:r>
            <a:r>
              <a:rPr b="1" lang="en-US" sz="1800">
                <a:solidFill>
                  <a:schemeClr val="accent2"/>
                </a:solidFill>
                <a:latin typeface="Roboto Mono"/>
                <a:ea typeface="Roboto Mono"/>
                <a:cs typeface="Roboto Mono"/>
                <a:sym typeface="Roboto Mono"/>
              </a:rPr>
              <a:t>datasetIds</a:t>
            </a:r>
            <a:r>
              <a:rPr lang="en-US" sz="1800">
                <a:solidFill>
                  <a:schemeClr val="accent5"/>
                </a:solidFill>
                <a:latin typeface="Arial"/>
                <a:ea typeface="Arial"/>
                <a:cs typeface="Arial"/>
                <a:sym typeface="Arial"/>
              </a:rPr>
              <a:t> </a:t>
            </a:r>
            <a:r>
              <a:rPr lang="en-US" sz="1800">
                <a:solidFill>
                  <a:srgbClr val="002E67"/>
                </a:solidFill>
              </a:rPr>
              <a:t>are considered </a:t>
            </a:r>
            <a:r>
              <a:rPr lang="en-US" sz="1800">
                <a:solidFill>
                  <a:schemeClr val="accent5"/>
                </a:solidFill>
                <a:latin typeface="Arial"/>
                <a:ea typeface="Arial"/>
                <a:cs typeface="Arial"/>
                <a:sym typeface="Arial"/>
              </a:rPr>
              <a:t>distinct values </a:t>
            </a:r>
            <a:r>
              <a:rPr lang="en-US" sz="1800">
                <a:solidFill>
                  <a:srgbClr val="002E67"/>
                </a:solidFill>
              </a:rPr>
              <a:t>and stored separately</a:t>
            </a:r>
            <a:endParaRPr sz="1800"/>
          </a:p>
          <a:p>
            <a:pPr indent="-317500" lvl="0" marL="342900" rtl="0" algn="l">
              <a:lnSpc>
                <a:spcPct val="100000"/>
              </a:lnSpc>
              <a:spcBef>
                <a:spcPts val="0"/>
              </a:spcBef>
              <a:spcAft>
                <a:spcPts val="0"/>
              </a:spcAft>
              <a:buClr>
                <a:schemeClr val="accent5"/>
              </a:buClr>
              <a:buSzPts val="1800"/>
              <a:buChar char="▪"/>
            </a:pPr>
            <a:r>
              <a:rPr lang="en-US" sz="1800">
                <a:solidFill>
                  <a:srgbClr val="002E67"/>
                </a:solidFill>
              </a:rPr>
              <a:t>Property values </a:t>
            </a:r>
            <a:r>
              <a:rPr lang="en-US" sz="1800">
                <a:solidFill>
                  <a:schemeClr val="accent5"/>
                </a:solidFill>
                <a:latin typeface="Arial"/>
                <a:ea typeface="Arial"/>
                <a:cs typeface="Arial"/>
                <a:sym typeface="Arial"/>
              </a:rPr>
              <a:t>with a </a:t>
            </a:r>
            <a:r>
              <a:rPr b="1" lang="en-US" sz="1800">
                <a:solidFill>
                  <a:srgbClr val="C0504D"/>
                </a:solidFill>
                <a:latin typeface="Roboto Mono"/>
                <a:ea typeface="Roboto Mono"/>
                <a:cs typeface="Roboto Mono"/>
                <a:sym typeface="Roboto Mono"/>
              </a:rPr>
              <a:t>datasetId</a:t>
            </a:r>
            <a:r>
              <a:rPr lang="en-US" sz="1800">
                <a:solidFill>
                  <a:schemeClr val="accent5"/>
                </a:solidFill>
                <a:latin typeface="Arial"/>
                <a:ea typeface="Arial"/>
                <a:cs typeface="Arial"/>
                <a:sym typeface="Arial"/>
              </a:rPr>
              <a:t> can thus be updated independently </a:t>
            </a:r>
            <a:r>
              <a:rPr lang="en-US" sz="1800">
                <a:solidFill>
                  <a:srgbClr val="002E67"/>
                </a:solidFill>
              </a:rPr>
              <a:t>without affecting values of the same property with a different </a:t>
            </a:r>
            <a:r>
              <a:rPr b="1" lang="en-US" sz="1800">
                <a:solidFill>
                  <a:srgbClr val="C0504D"/>
                </a:solidFill>
                <a:latin typeface="Roboto Mono"/>
                <a:ea typeface="Roboto Mono"/>
                <a:cs typeface="Roboto Mono"/>
                <a:sym typeface="Roboto Mono"/>
              </a:rPr>
              <a:t>datasetId</a:t>
            </a:r>
            <a:endParaRPr sz="1800">
              <a:solidFill>
                <a:srgbClr val="002E67"/>
              </a:solidFill>
            </a:endParaRPr>
          </a:p>
          <a:p>
            <a:pPr indent="-317500" lvl="0" marL="342900" rtl="0" algn="l">
              <a:lnSpc>
                <a:spcPct val="100000"/>
              </a:lnSpc>
              <a:spcBef>
                <a:spcPts val="0"/>
              </a:spcBef>
              <a:spcAft>
                <a:spcPts val="0"/>
              </a:spcAft>
              <a:buClr>
                <a:schemeClr val="accent5"/>
              </a:buClr>
              <a:buSzPts val="1800"/>
              <a:buChar char="▪"/>
            </a:pPr>
            <a:r>
              <a:rPr lang="en-US" sz="1800">
                <a:solidFill>
                  <a:srgbClr val="002E67"/>
                </a:solidFill>
              </a:rPr>
              <a:t>Property values </a:t>
            </a:r>
            <a:r>
              <a:rPr lang="en-US" sz="1800">
                <a:solidFill>
                  <a:schemeClr val="accent5"/>
                </a:solidFill>
                <a:latin typeface="Arial"/>
                <a:ea typeface="Arial"/>
                <a:cs typeface="Arial"/>
                <a:sym typeface="Arial"/>
              </a:rPr>
              <a:t>without a </a:t>
            </a:r>
            <a:r>
              <a:rPr b="1" lang="en-US" sz="1800">
                <a:solidFill>
                  <a:srgbClr val="C0504D"/>
                </a:solidFill>
                <a:latin typeface="Roboto Mono"/>
                <a:ea typeface="Roboto Mono"/>
                <a:cs typeface="Roboto Mono"/>
                <a:sym typeface="Roboto Mono"/>
              </a:rPr>
              <a:t>datasetId</a:t>
            </a:r>
            <a:r>
              <a:rPr lang="en-US" sz="1800">
                <a:solidFill>
                  <a:schemeClr val="accent5"/>
                </a:solidFill>
                <a:latin typeface="Arial"/>
                <a:ea typeface="Arial"/>
                <a:cs typeface="Arial"/>
                <a:sym typeface="Arial"/>
              </a:rPr>
              <a:t> </a:t>
            </a:r>
            <a:r>
              <a:rPr lang="en-US" sz="1800">
                <a:solidFill>
                  <a:srgbClr val="002E67"/>
                </a:solidFill>
              </a:rPr>
              <a:t>are considered to be the </a:t>
            </a:r>
            <a:r>
              <a:rPr b="1" lang="en-US" sz="1800">
                <a:solidFill>
                  <a:schemeClr val="dk2"/>
                </a:solidFill>
              </a:rPr>
              <a:t>default value</a:t>
            </a:r>
            <a:endParaRPr b="1" sz="1800">
              <a:solidFill>
                <a:schemeClr val="dk2"/>
              </a:solidFill>
            </a:endParaRPr>
          </a:p>
          <a:p>
            <a:pPr indent="-317500" lvl="0" marL="342900" rtl="0" algn="l">
              <a:lnSpc>
                <a:spcPct val="100000"/>
              </a:lnSpc>
              <a:spcBef>
                <a:spcPts val="0"/>
              </a:spcBef>
              <a:spcAft>
                <a:spcPts val="0"/>
              </a:spcAft>
              <a:buClr>
                <a:schemeClr val="accent5"/>
              </a:buClr>
              <a:buSzPts val="1800"/>
              <a:buChar char="▪"/>
            </a:pPr>
            <a:r>
              <a:rPr lang="en-US" sz="1800">
                <a:solidFill>
                  <a:srgbClr val="002E67"/>
                </a:solidFill>
              </a:rPr>
              <a:t>An </a:t>
            </a:r>
            <a:r>
              <a:rPr lang="en-US" sz="1800">
                <a:solidFill>
                  <a:schemeClr val="accent5"/>
                </a:solidFill>
                <a:latin typeface="Arial"/>
                <a:ea typeface="Arial"/>
                <a:cs typeface="Arial"/>
                <a:sym typeface="Arial"/>
              </a:rPr>
              <a:t>update without a </a:t>
            </a:r>
            <a:r>
              <a:rPr b="1" lang="en-US" sz="1800">
                <a:solidFill>
                  <a:srgbClr val="C0504D"/>
                </a:solidFill>
                <a:latin typeface="Roboto Mono"/>
                <a:ea typeface="Roboto Mono"/>
                <a:cs typeface="Roboto Mono"/>
                <a:sym typeface="Roboto Mono"/>
              </a:rPr>
              <a:t>datasetId</a:t>
            </a:r>
            <a:r>
              <a:rPr lang="en-US" sz="1800">
                <a:solidFill>
                  <a:schemeClr val="accent5"/>
                </a:solidFill>
                <a:latin typeface="Arial"/>
                <a:ea typeface="Arial"/>
                <a:cs typeface="Arial"/>
                <a:sym typeface="Arial"/>
              </a:rPr>
              <a:t> </a:t>
            </a:r>
            <a:r>
              <a:rPr lang="en-US" sz="1800">
                <a:solidFill>
                  <a:srgbClr val="002E67"/>
                </a:solidFill>
              </a:rPr>
              <a:t>updates the </a:t>
            </a:r>
            <a:r>
              <a:rPr b="1" lang="en-US" sz="1800">
                <a:solidFill>
                  <a:schemeClr val="dk2"/>
                </a:solidFill>
              </a:rPr>
              <a:t>default value</a:t>
            </a:r>
            <a:endParaRPr b="1" sz="1800">
              <a:solidFill>
                <a:schemeClr val="dk2"/>
              </a:solidFill>
            </a:endParaRPr>
          </a:p>
          <a:p>
            <a:pPr indent="-317500" lvl="0" marL="342900" rtl="0" algn="l">
              <a:lnSpc>
                <a:spcPct val="100000"/>
              </a:lnSpc>
              <a:spcBef>
                <a:spcPts val="0"/>
              </a:spcBef>
              <a:spcAft>
                <a:spcPts val="0"/>
              </a:spcAft>
              <a:buClr>
                <a:schemeClr val="accent5"/>
              </a:buClr>
              <a:buSzPts val="1800"/>
              <a:buChar char="▪"/>
            </a:pPr>
            <a:r>
              <a:rPr lang="en-US" sz="1800">
                <a:solidFill>
                  <a:srgbClr val="002E67"/>
                </a:solidFill>
              </a:rPr>
              <a:t>A </a:t>
            </a:r>
            <a:r>
              <a:rPr lang="en-US" sz="1800">
                <a:solidFill>
                  <a:schemeClr val="accent5"/>
                </a:solidFill>
                <a:latin typeface="Arial"/>
                <a:ea typeface="Arial"/>
                <a:cs typeface="Arial"/>
                <a:sym typeface="Arial"/>
              </a:rPr>
              <a:t>retrieve / query / notification </a:t>
            </a:r>
            <a:r>
              <a:rPr lang="en-US" sz="1800">
                <a:solidFill>
                  <a:srgbClr val="002E67"/>
                </a:solidFill>
              </a:rPr>
              <a:t>returns </a:t>
            </a:r>
            <a:r>
              <a:rPr lang="en-US" sz="1800">
                <a:solidFill>
                  <a:schemeClr val="accent5"/>
                </a:solidFill>
                <a:latin typeface="Arial"/>
                <a:ea typeface="Arial"/>
                <a:cs typeface="Arial"/>
                <a:sym typeface="Arial"/>
              </a:rPr>
              <a:t>all existing values </a:t>
            </a:r>
            <a:r>
              <a:rPr lang="en-US" sz="1800">
                <a:solidFill>
                  <a:srgbClr val="002E67"/>
                </a:solidFill>
              </a:rPr>
              <a:t>for the same property – as JSON object if there is a single value, within a container, if there are multiple</a:t>
            </a:r>
            <a:endParaRPr sz="1800"/>
          </a:p>
          <a:p>
            <a:pPr indent="-203200" lvl="0" marL="342900" rtl="0" algn="l">
              <a:lnSpc>
                <a:spcPct val="100000"/>
              </a:lnSpc>
              <a:spcBef>
                <a:spcPts val="0"/>
              </a:spcBef>
              <a:spcAft>
                <a:spcPts val="0"/>
              </a:spcAft>
              <a:buClr>
                <a:schemeClr val="accent5"/>
              </a:buClr>
              <a:buSzPts val="2200"/>
              <a:buNone/>
            </a:pPr>
            <a:r>
              <a:t/>
            </a:r>
            <a:endParaRPr sz="1900">
              <a:solidFill>
                <a:srgbClr val="002E67"/>
              </a:solidFill>
            </a:endParaRPr>
          </a:p>
          <a:p>
            <a:pPr indent="-203200" lvl="0" marL="342900" rtl="0" algn="l">
              <a:lnSpc>
                <a:spcPct val="100000"/>
              </a:lnSpc>
              <a:spcBef>
                <a:spcPts val="0"/>
              </a:spcBef>
              <a:spcAft>
                <a:spcPts val="0"/>
              </a:spcAft>
              <a:buClr>
                <a:schemeClr val="accent5"/>
              </a:buClr>
              <a:buSzPts val="2200"/>
              <a:buNone/>
            </a:pPr>
            <a:r>
              <a:t/>
            </a:r>
            <a:endParaRPr sz="1900">
              <a:solidFill>
                <a:srgbClr val="002E67"/>
              </a:solidFill>
            </a:endParaRPr>
          </a:p>
          <a:p>
            <a:pPr indent="-203200" lvl="0" marL="342900" rtl="0" algn="l">
              <a:lnSpc>
                <a:spcPct val="100000"/>
              </a:lnSpc>
              <a:spcBef>
                <a:spcPts val="0"/>
              </a:spcBef>
              <a:spcAft>
                <a:spcPts val="0"/>
              </a:spcAft>
              <a:buClr>
                <a:schemeClr val="accent5"/>
              </a:buClr>
              <a:buSzPts val="2200"/>
              <a:buNone/>
            </a:pPr>
            <a:r>
              <a:t/>
            </a:r>
            <a:endParaRPr sz="1900">
              <a:solidFill>
                <a:srgbClr val="002E67"/>
              </a:solidFill>
            </a:endParaRPr>
          </a:p>
          <a:p>
            <a:pPr indent="0" lvl="0" marL="0" rtl="0" algn="l">
              <a:lnSpc>
                <a:spcPct val="100000"/>
              </a:lnSpc>
              <a:spcBef>
                <a:spcPts val="0"/>
              </a:spcBef>
              <a:spcAft>
                <a:spcPts val="0"/>
              </a:spcAft>
              <a:buClr>
                <a:schemeClr val="accent5"/>
              </a:buClr>
              <a:buSzPts val="2200"/>
              <a:buNone/>
            </a:pPr>
            <a:r>
              <a:t/>
            </a:r>
            <a:endParaRPr b="1" sz="1900">
              <a:solidFill>
                <a:srgbClr val="002E67"/>
              </a:solidFill>
            </a:endParaRPr>
          </a:p>
          <a:p>
            <a:pPr indent="0" lvl="0" marL="0" rtl="0" algn="l">
              <a:lnSpc>
                <a:spcPct val="100000"/>
              </a:lnSpc>
              <a:spcBef>
                <a:spcPts val="0"/>
              </a:spcBef>
              <a:spcAft>
                <a:spcPts val="0"/>
              </a:spcAft>
              <a:buClr>
                <a:schemeClr val="accent5"/>
              </a:buClr>
              <a:buSzPts val="2200"/>
              <a:buNone/>
            </a:pPr>
            <a:r>
              <a:t/>
            </a:r>
            <a:endParaRPr sz="2200">
              <a:solidFill>
                <a:srgbClr val="002E67"/>
              </a:solidFill>
            </a:endParaRPr>
          </a:p>
        </p:txBody>
      </p:sp>
      <p:sp>
        <p:nvSpPr>
          <p:cNvPr id="121" name="Google Shape;121;p21"/>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22" name="Google Shape;122;p21"/>
          <p:cNvSpPr txBox="1"/>
          <p:nvPr/>
        </p:nvSpPr>
        <p:spPr>
          <a:xfrm>
            <a:off x="998041" y="2102903"/>
            <a:ext cx="3326400" cy="1108200"/>
          </a:xfrm>
          <a:prstGeom prst="rect">
            <a:avLst/>
          </a:prstGeom>
          <a:solidFill>
            <a:schemeClr val="lt2"/>
          </a:solidFill>
          <a:ln cap="flat" cmpd="sng" w="19050">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spcBef>
                <a:spcPts val="0"/>
              </a:spcBef>
              <a:spcAft>
                <a:spcPts val="0"/>
              </a:spcAft>
              <a:buNone/>
            </a:pPr>
            <a:r>
              <a:rPr b="0" lang="en-US" sz="1200">
                <a:solidFill>
                  <a:schemeClr val="dk1"/>
                </a:solidFill>
                <a:latin typeface="Roboto Mono"/>
                <a:ea typeface="Roboto Mono"/>
                <a:cs typeface="Roboto Mono"/>
                <a:sym typeface="Roboto Mono"/>
              </a:rPr>
              <a:t>"speed</a:t>
            </a:r>
            <a:r>
              <a:rPr b="0" i="0" lang="en-US" sz="1200" u="none" cap="none" strike="noStrike">
                <a:solidFill>
                  <a:schemeClr val="dk1"/>
                </a:solidFill>
                <a:latin typeface="Roboto Mono"/>
                <a:ea typeface="Roboto Mono"/>
                <a:cs typeface="Roboto Mono"/>
                <a:sym typeface="Roboto Mono"/>
              </a:rPr>
              <a:t>": {</a:t>
            </a:r>
            <a:endParaRPr b="0" i="0" sz="12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Roboto Mono"/>
                <a:ea typeface="Roboto Mono"/>
                <a:cs typeface="Roboto Mono"/>
                <a:sym typeface="Roboto Mono"/>
              </a:rPr>
              <a:t>    "type" : "Property",</a:t>
            </a:r>
            <a:endParaRPr b="0" i="0" sz="1200" u="none" cap="none" strike="noStrike">
              <a:solidFill>
                <a:schemeClr val="dk1"/>
              </a:solidFill>
              <a:latin typeface="Roboto Mono"/>
              <a:ea typeface="Roboto Mono"/>
              <a:cs typeface="Roboto Mono"/>
              <a:sym typeface="Roboto Mono"/>
            </a:endParaRPr>
          </a:p>
          <a:p>
            <a:pPr indent="0" lvl="0" marL="0" marR="0" rtl="0" algn="l">
              <a:spcBef>
                <a:spcPts val="0"/>
              </a:spcBef>
              <a:spcAft>
                <a:spcPts val="0"/>
              </a:spcAft>
              <a:buNone/>
            </a:pPr>
            <a:r>
              <a:rPr b="0" i="0" lang="en-US" sz="1200" u="none" cap="none" strike="noStrike">
                <a:solidFill>
                  <a:schemeClr val="dk1"/>
                </a:solidFill>
                <a:latin typeface="Roboto Mono"/>
                <a:ea typeface="Roboto Mono"/>
                <a:cs typeface="Roboto Mono"/>
                <a:sym typeface="Roboto Mono"/>
              </a:rPr>
              <a:t>    "value" : </a:t>
            </a:r>
            <a:r>
              <a:rPr b="0" lang="en-US" sz="1200">
                <a:solidFill>
                  <a:schemeClr val="dk1"/>
                </a:solidFill>
                <a:latin typeface="Roboto Mono"/>
                <a:ea typeface="Roboto Mono"/>
                <a:cs typeface="Roboto Mono"/>
                <a:sym typeface="Roboto Mono"/>
              </a:rPr>
              <a:t>100,</a:t>
            </a:r>
            <a:br>
              <a:rPr b="0" lang="en-US" sz="1200">
                <a:solidFill>
                  <a:schemeClr val="dk1"/>
                </a:solidFill>
                <a:latin typeface="Roboto Mono"/>
                <a:ea typeface="Roboto Mono"/>
                <a:cs typeface="Roboto Mono"/>
                <a:sym typeface="Roboto Mono"/>
              </a:rPr>
            </a:br>
            <a:r>
              <a:rPr b="0" lang="en-US" sz="1200">
                <a:solidFill>
                  <a:schemeClr val="dk1"/>
                </a:solidFill>
                <a:latin typeface="Roboto Mono"/>
                <a:ea typeface="Roboto Mono"/>
                <a:cs typeface="Roboto Mono"/>
                <a:sym typeface="Roboto Mono"/>
              </a:rPr>
              <a:t>    </a:t>
            </a:r>
            <a:r>
              <a:rPr b="1" lang="en-US" sz="1200">
                <a:solidFill>
                  <a:schemeClr val="accent2"/>
                </a:solidFill>
                <a:latin typeface="Roboto Mono"/>
                <a:ea typeface="Roboto Mono"/>
                <a:cs typeface="Roboto Mono"/>
                <a:sym typeface="Roboto Mono"/>
              </a:rPr>
              <a:t>"datasetId": "urn:speedometer"</a:t>
            </a:r>
            <a:endParaRPr b="1" i="0" sz="1200" u="none" cap="none" strike="noStrike">
              <a:solidFill>
                <a:schemeClr val="accent2"/>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Roboto Mono"/>
                <a:ea typeface="Roboto Mono"/>
                <a:cs typeface="Roboto Mono"/>
                <a:sym typeface="Roboto Mono"/>
              </a:rPr>
              <a:t>}</a:t>
            </a:r>
            <a:endParaRPr b="0" i="0" sz="1200" u="none" cap="none" strike="noStrike">
              <a:solidFill>
                <a:schemeClr val="dk1"/>
              </a:solidFill>
              <a:latin typeface="Roboto Mono"/>
              <a:ea typeface="Roboto Mono"/>
              <a:cs typeface="Roboto Mono"/>
              <a:sym typeface="Roboto Mono"/>
            </a:endParaRPr>
          </a:p>
        </p:txBody>
      </p:sp>
      <p:sp>
        <p:nvSpPr>
          <p:cNvPr id="123" name="Google Shape;123;p21"/>
          <p:cNvSpPr txBox="1"/>
          <p:nvPr/>
        </p:nvSpPr>
        <p:spPr>
          <a:xfrm>
            <a:off x="4408039" y="2102903"/>
            <a:ext cx="2996400" cy="1108200"/>
          </a:xfrm>
          <a:prstGeom prst="rect">
            <a:avLst/>
          </a:prstGeom>
          <a:solidFill>
            <a:schemeClr val="lt2"/>
          </a:solidFill>
          <a:ln cap="flat" cmpd="sng" w="19050">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spcBef>
                <a:spcPts val="0"/>
              </a:spcBef>
              <a:spcAft>
                <a:spcPts val="0"/>
              </a:spcAft>
              <a:buNone/>
            </a:pPr>
            <a:r>
              <a:rPr b="0" lang="en-US" sz="1200">
                <a:solidFill>
                  <a:schemeClr val="dk1"/>
                </a:solidFill>
                <a:latin typeface="Roboto Mono"/>
                <a:ea typeface="Roboto Mono"/>
                <a:cs typeface="Roboto Mono"/>
                <a:sym typeface="Roboto Mono"/>
              </a:rPr>
              <a:t>"speed</a:t>
            </a:r>
            <a:r>
              <a:rPr b="0" i="0" lang="en-US" sz="1200" u="none" cap="none" strike="noStrike">
                <a:solidFill>
                  <a:schemeClr val="dk1"/>
                </a:solidFill>
                <a:latin typeface="Roboto Mono"/>
                <a:ea typeface="Roboto Mono"/>
                <a:cs typeface="Roboto Mono"/>
                <a:sym typeface="Roboto Mono"/>
              </a:rPr>
              <a:t>": {</a:t>
            </a:r>
            <a:endParaRPr b="0" i="0" sz="12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Roboto Mono"/>
                <a:ea typeface="Roboto Mono"/>
                <a:cs typeface="Roboto Mono"/>
                <a:sym typeface="Roboto Mono"/>
              </a:rPr>
              <a:t>    "type" : "Property",</a:t>
            </a:r>
            <a:endParaRPr b="0" i="0" sz="1200" u="none" cap="none" strike="noStrike">
              <a:solidFill>
                <a:schemeClr val="dk1"/>
              </a:solidFill>
              <a:latin typeface="Roboto Mono"/>
              <a:ea typeface="Roboto Mono"/>
              <a:cs typeface="Roboto Mono"/>
              <a:sym typeface="Roboto Mono"/>
            </a:endParaRPr>
          </a:p>
          <a:p>
            <a:pPr indent="0" lvl="0" marL="0" marR="0" rtl="0" algn="l">
              <a:spcBef>
                <a:spcPts val="0"/>
              </a:spcBef>
              <a:spcAft>
                <a:spcPts val="0"/>
              </a:spcAft>
              <a:buNone/>
            </a:pPr>
            <a:r>
              <a:rPr b="0" i="0" lang="en-US" sz="1200" u="none" cap="none" strike="noStrike">
                <a:solidFill>
                  <a:schemeClr val="dk1"/>
                </a:solidFill>
                <a:latin typeface="Roboto Mono"/>
                <a:ea typeface="Roboto Mono"/>
                <a:cs typeface="Roboto Mono"/>
                <a:sym typeface="Roboto Mono"/>
              </a:rPr>
              <a:t>    "value" : 95</a:t>
            </a:r>
            <a:r>
              <a:rPr b="0" lang="en-US" sz="1200">
                <a:solidFill>
                  <a:schemeClr val="dk1"/>
                </a:solidFill>
                <a:latin typeface="Roboto Mono"/>
                <a:ea typeface="Roboto Mono"/>
                <a:cs typeface="Roboto Mono"/>
                <a:sym typeface="Roboto Mono"/>
              </a:rPr>
              <a:t>,</a:t>
            </a:r>
            <a:endParaRPr sz="1200"/>
          </a:p>
          <a:p>
            <a:pPr indent="0" lvl="0" marL="0" marR="0" rtl="0" algn="l">
              <a:spcBef>
                <a:spcPts val="0"/>
              </a:spcBef>
              <a:spcAft>
                <a:spcPts val="0"/>
              </a:spcAft>
              <a:buNone/>
            </a:pPr>
            <a:r>
              <a:rPr b="0" lang="en-US" sz="1200">
                <a:solidFill>
                  <a:schemeClr val="dk1"/>
                </a:solidFill>
                <a:latin typeface="Roboto Mono"/>
                <a:ea typeface="Roboto Mono"/>
                <a:cs typeface="Roboto Mono"/>
                <a:sym typeface="Roboto Mono"/>
              </a:rPr>
              <a:t>    </a:t>
            </a:r>
            <a:r>
              <a:rPr b="1" lang="en-US" sz="1200">
                <a:solidFill>
                  <a:schemeClr val="accent2"/>
                </a:solidFill>
                <a:latin typeface="Roboto Mono"/>
                <a:ea typeface="Roboto Mono"/>
                <a:cs typeface="Roboto Mono"/>
                <a:sym typeface="Roboto Mono"/>
              </a:rPr>
              <a:t>"datasetId": "urn:gps"</a:t>
            </a:r>
            <a:endParaRPr b="1" i="0" sz="1200" u="none" cap="none" strike="noStrike">
              <a:solidFill>
                <a:schemeClr val="accent2"/>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Roboto Mono"/>
                <a:ea typeface="Roboto Mono"/>
                <a:cs typeface="Roboto Mono"/>
                <a:sym typeface="Roboto Mono"/>
              </a:rPr>
              <a:t>}</a:t>
            </a:r>
            <a:endParaRPr b="0" i="0" sz="1200" u="none" cap="none" strike="noStrike">
              <a:solidFill>
                <a:schemeClr val="dk1"/>
              </a:solidFill>
              <a:latin typeface="Roboto Mono"/>
              <a:ea typeface="Roboto Mono"/>
              <a:cs typeface="Roboto Mono"/>
              <a:sym typeface="Roboto Mono"/>
            </a:endParaRPr>
          </a:p>
        </p:txBody>
      </p:sp>
      <p:sp>
        <p:nvSpPr>
          <p:cNvPr id="124" name="Google Shape;124;p21"/>
          <p:cNvSpPr txBox="1"/>
          <p:nvPr/>
        </p:nvSpPr>
        <p:spPr>
          <a:xfrm>
            <a:off x="7543919" y="2101998"/>
            <a:ext cx="3528900" cy="1108200"/>
          </a:xfrm>
          <a:prstGeom prst="rect">
            <a:avLst/>
          </a:prstGeom>
          <a:solidFill>
            <a:schemeClr val="lt2"/>
          </a:solidFill>
          <a:ln cap="flat" cmpd="sng" w="19050">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spcBef>
                <a:spcPts val="0"/>
              </a:spcBef>
              <a:spcAft>
                <a:spcPts val="0"/>
              </a:spcAft>
              <a:buNone/>
            </a:pPr>
            <a:r>
              <a:rPr b="0" lang="en-US" sz="1200">
                <a:solidFill>
                  <a:schemeClr val="dk1"/>
                </a:solidFill>
                <a:latin typeface="Roboto Mono"/>
                <a:ea typeface="Roboto Mono"/>
                <a:cs typeface="Roboto Mono"/>
                <a:sym typeface="Roboto Mono"/>
              </a:rPr>
              <a:t>"speed</a:t>
            </a:r>
            <a:r>
              <a:rPr b="0" i="0" lang="en-US" sz="1200" u="none" cap="none" strike="noStrike">
                <a:solidFill>
                  <a:schemeClr val="dk1"/>
                </a:solidFill>
                <a:latin typeface="Roboto Mono"/>
                <a:ea typeface="Roboto Mono"/>
                <a:cs typeface="Roboto Mono"/>
                <a:sym typeface="Roboto Mono"/>
              </a:rPr>
              <a:t>": {</a:t>
            </a:r>
            <a:endParaRPr b="0" i="0" sz="12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Roboto Mono"/>
                <a:ea typeface="Roboto Mono"/>
                <a:cs typeface="Roboto Mono"/>
                <a:sym typeface="Roboto Mono"/>
              </a:rPr>
              <a:t>    "type" : "Property",</a:t>
            </a:r>
            <a:endParaRPr b="0" i="0" sz="1200" u="none" cap="none" strike="noStrike">
              <a:solidFill>
                <a:schemeClr val="dk1"/>
              </a:solidFill>
              <a:latin typeface="Roboto Mono"/>
              <a:ea typeface="Roboto Mono"/>
              <a:cs typeface="Roboto Mono"/>
              <a:sym typeface="Roboto Mono"/>
            </a:endParaRPr>
          </a:p>
          <a:p>
            <a:pPr indent="0" lvl="0" marL="0" marR="0" rtl="0" algn="l">
              <a:spcBef>
                <a:spcPts val="0"/>
              </a:spcBef>
              <a:spcAft>
                <a:spcPts val="0"/>
              </a:spcAft>
              <a:buNone/>
            </a:pPr>
            <a:r>
              <a:rPr b="0" i="0" lang="en-US" sz="1200" u="none" cap="none" strike="noStrike">
                <a:solidFill>
                  <a:schemeClr val="dk1"/>
                </a:solidFill>
                <a:latin typeface="Roboto Mono"/>
                <a:ea typeface="Roboto Mono"/>
                <a:cs typeface="Roboto Mono"/>
                <a:sym typeface="Roboto Mono"/>
              </a:rPr>
              <a:t>    "value" : 93</a:t>
            </a:r>
            <a:r>
              <a:rPr b="0" lang="en-US" sz="1200">
                <a:solidFill>
                  <a:schemeClr val="dk1"/>
                </a:solidFill>
                <a:latin typeface="Roboto Mono"/>
                <a:ea typeface="Roboto Mono"/>
                <a:cs typeface="Roboto Mono"/>
                <a:sym typeface="Roboto Mono"/>
              </a:rPr>
              <a:t>,</a:t>
            </a:r>
            <a:endParaRPr sz="1200"/>
          </a:p>
          <a:p>
            <a:pPr indent="0" lvl="0" marL="0" marR="0" rtl="0" algn="l">
              <a:spcBef>
                <a:spcPts val="0"/>
              </a:spcBef>
              <a:spcAft>
                <a:spcPts val="0"/>
              </a:spcAft>
              <a:buNone/>
            </a:pPr>
            <a:r>
              <a:rPr b="0" lang="en-US" sz="1200">
                <a:solidFill>
                  <a:schemeClr val="dk1"/>
                </a:solidFill>
                <a:latin typeface="Roboto Mono"/>
                <a:ea typeface="Roboto Mono"/>
                <a:cs typeface="Roboto Mono"/>
                <a:sym typeface="Roboto Mono"/>
              </a:rPr>
              <a:t>    </a:t>
            </a:r>
            <a:r>
              <a:rPr b="1" lang="en-US" sz="1200">
                <a:solidFill>
                  <a:schemeClr val="accent2"/>
                </a:solidFill>
                <a:latin typeface="Roboto Mono"/>
                <a:ea typeface="Roboto Mono"/>
                <a:cs typeface="Roboto Mono"/>
                <a:sym typeface="Roboto Mono"/>
              </a:rPr>
              <a:t>"datasetId": "urn:speedcamera"</a:t>
            </a:r>
            <a:endParaRPr b="1" i="0" sz="1200" u="none" cap="none" strike="noStrike">
              <a:solidFill>
                <a:schemeClr val="accent2"/>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Roboto Mono"/>
                <a:ea typeface="Roboto Mono"/>
                <a:cs typeface="Roboto Mono"/>
                <a:sym typeface="Roboto Mono"/>
              </a:rPr>
              <a:t>}</a:t>
            </a:r>
            <a:endParaRPr b="0" i="0" sz="1200" u="none" cap="none" strike="noStrike">
              <a:solidFill>
                <a:schemeClr val="dk1"/>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dk2"/>
                </a:solidFill>
              </a:rPr>
              <a:t>Multi-Attributes with</a:t>
            </a:r>
            <a:r>
              <a:rPr lang="en-US">
                <a:solidFill>
                  <a:schemeClr val="accent5"/>
                </a:solidFill>
              </a:rPr>
              <a:t> </a:t>
            </a:r>
            <a:r>
              <a:rPr b="1" lang="en-US">
                <a:solidFill>
                  <a:schemeClr val="accent2"/>
                </a:solidFill>
                <a:latin typeface="Roboto Mono"/>
                <a:ea typeface="Roboto Mono"/>
                <a:cs typeface="Roboto Mono"/>
                <a:sym typeface="Roboto Mono"/>
              </a:rPr>
              <a:t>datasetId</a:t>
            </a:r>
            <a:r>
              <a:rPr lang="en-US">
                <a:solidFill>
                  <a:schemeClr val="dk2"/>
                </a:solidFill>
              </a:rPr>
              <a:t> (3)</a:t>
            </a:r>
            <a:endParaRPr b="0" i="0" sz="2800" u="none" cap="none" strike="noStrike">
              <a:solidFill>
                <a:schemeClr val="dk2"/>
              </a:solidFill>
              <a:latin typeface="Arial"/>
              <a:ea typeface="Arial"/>
              <a:cs typeface="Arial"/>
              <a:sym typeface="Arial"/>
            </a:endParaRPr>
          </a:p>
        </p:txBody>
      </p:sp>
      <p:sp>
        <p:nvSpPr>
          <p:cNvPr id="130" name="Google Shape;130;p22"/>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31" name="Google Shape;131;p22"/>
          <p:cNvSpPr txBox="1"/>
          <p:nvPr>
            <p:ph idx="1" type="body"/>
          </p:nvPr>
        </p:nvSpPr>
        <p:spPr>
          <a:xfrm>
            <a:off x="655436" y="1129574"/>
            <a:ext cx="11145600" cy="49293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00000"/>
              </a:lnSpc>
              <a:spcBef>
                <a:spcPts val="1200"/>
              </a:spcBef>
              <a:spcAft>
                <a:spcPts val="0"/>
              </a:spcAft>
              <a:buClr>
                <a:srgbClr val="41B4C7"/>
              </a:buClr>
              <a:buSzPts val="2000"/>
              <a:buFont typeface="Noto Sans Symbols"/>
              <a:buChar char="▪"/>
            </a:pPr>
            <a:r>
              <a:rPr lang="en-US" sz="2200">
                <a:solidFill>
                  <a:srgbClr val="002E67"/>
                </a:solidFill>
              </a:rPr>
              <a:t>Create Entity				                            … Add further speeds</a:t>
            </a:r>
            <a:endParaRPr/>
          </a:p>
        </p:txBody>
      </p:sp>
      <p:sp>
        <p:nvSpPr>
          <p:cNvPr id="132" name="Google Shape;132;p22"/>
          <p:cNvSpPr/>
          <p:nvPr/>
        </p:nvSpPr>
        <p:spPr>
          <a:xfrm>
            <a:off x="655425" y="1703500"/>
            <a:ext cx="5655900" cy="28896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curl -</a:t>
            </a:r>
            <a:r>
              <a:rPr lang="en-US">
                <a:solidFill>
                  <a:schemeClr val="dk1"/>
                </a:solidFill>
                <a:latin typeface="Roboto Mono"/>
                <a:ea typeface="Roboto Mono"/>
                <a:cs typeface="Roboto Mono"/>
                <a:sym typeface="Roboto Mono"/>
              </a:rPr>
              <a:t>iX</a:t>
            </a:r>
            <a:r>
              <a:rPr lang="en-US" sz="1400">
                <a:solidFill>
                  <a:schemeClr val="dk1"/>
                </a:solidFill>
                <a:latin typeface="Roboto Mono"/>
                <a:ea typeface="Roboto Mono"/>
                <a:cs typeface="Roboto Mono"/>
                <a:sym typeface="Roboto Mono"/>
              </a:rPr>
              <a:t> </a:t>
            </a:r>
            <a:r>
              <a:rPr lang="en-US" sz="1400">
                <a:solidFill>
                  <a:schemeClr val="dk1"/>
                </a:solidFill>
                <a:latin typeface="Roboto Mono"/>
                <a:ea typeface="Roboto Mono"/>
                <a:cs typeface="Roboto Mono"/>
                <a:sym typeface="Roboto Mono"/>
              </a:rPr>
              <a:t>POST </a:t>
            </a:r>
            <a:r>
              <a:rPr lang="en-US">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a:t>
            </a:r>
            <a:r>
              <a:rPr lang="en-US" sz="1400">
                <a:solidFill>
                  <a:schemeClr val="dk1"/>
                </a:solidFill>
                <a:latin typeface="Roboto Mono"/>
                <a:ea typeface="Roboto Mono"/>
                <a:cs typeface="Roboto Mono"/>
                <a:sym typeface="Roboto Mono"/>
              </a:rPr>
              <a:t>'</a:t>
            </a:r>
            <a:r>
              <a:rPr lang="en-US">
                <a:solidFill>
                  <a:schemeClr val="dk1"/>
                </a:solidFill>
                <a:latin typeface="Roboto Mono"/>
                <a:ea typeface="Roboto Mono"/>
                <a:cs typeface="Roboto Mono"/>
                <a:sym typeface="Roboto Mono"/>
              </a:rPr>
              <a:t>...</a:t>
            </a:r>
            <a:r>
              <a:rPr lang="en-US" sz="1400">
                <a:solidFill>
                  <a:schemeClr val="dk1"/>
                </a:solidFill>
                <a:latin typeface="Roboto Mono"/>
                <a:ea typeface="Roboto Mono"/>
                <a:cs typeface="Roboto Mono"/>
                <a:sym typeface="Roboto Mono"/>
              </a:rPr>
              <a:t>/ngsi-ld/v1/entities'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--header 'Content-Type: application/json'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--data-raw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"id": "urn:HDXX234",</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"type": "Vehicle",</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"speed":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"type": "Property",</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"value": 100,</a:t>
            </a:r>
            <a:endParaRPr>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a:solidFill>
                  <a:schemeClr val="dk1"/>
                </a:solidFill>
                <a:latin typeface="Roboto Mono"/>
                <a:ea typeface="Roboto Mono"/>
                <a:cs typeface="Roboto Mono"/>
                <a:sym typeface="Roboto Mono"/>
              </a:rPr>
              <a:t>        "unitCode": "KMH",</a:t>
            </a:r>
            <a:endParaRPr>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a:t>
            </a:r>
            <a:r>
              <a:rPr b="1" lang="en-US" sz="1400">
                <a:solidFill>
                  <a:schemeClr val="accent2"/>
                </a:solidFill>
                <a:latin typeface="Roboto Mono"/>
                <a:ea typeface="Roboto Mono"/>
                <a:cs typeface="Roboto Mono"/>
                <a:sym typeface="Roboto Mono"/>
              </a:rPr>
              <a:t>"datasetId": "urn:speedometer"</a:t>
            </a:r>
            <a:endParaRPr b="1">
              <a:solidFill>
                <a:schemeClr val="accent2"/>
              </a:solidFill>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a:t>
            </a:r>
            <a:endParaRPr>
              <a:latin typeface="Roboto Mono"/>
              <a:ea typeface="Roboto Mono"/>
              <a:cs typeface="Roboto Mono"/>
              <a:sym typeface="Roboto Mono"/>
            </a:endParaRPr>
          </a:p>
        </p:txBody>
      </p:sp>
      <p:sp>
        <p:nvSpPr>
          <p:cNvPr id="133" name="Google Shape;133;p22"/>
          <p:cNvSpPr/>
          <p:nvPr/>
        </p:nvSpPr>
        <p:spPr>
          <a:xfrm>
            <a:off x="6599675" y="1703500"/>
            <a:ext cx="5473200" cy="43554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curl -</a:t>
            </a:r>
            <a:r>
              <a:rPr lang="en-US">
                <a:solidFill>
                  <a:schemeClr val="dk1"/>
                </a:solidFill>
                <a:latin typeface="Roboto Mono"/>
                <a:ea typeface="Roboto Mono"/>
                <a:cs typeface="Roboto Mono"/>
                <a:sym typeface="Roboto Mono"/>
              </a:rPr>
              <a:t>iX</a:t>
            </a:r>
            <a:r>
              <a:rPr lang="en-US" sz="1400">
                <a:solidFill>
                  <a:schemeClr val="dk1"/>
                </a:solidFill>
                <a:latin typeface="Roboto Mono"/>
                <a:ea typeface="Roboto Mono"/>
                <a:cs typeface="Roboto Mono"/>
                <a:sym typeface="Roboto Mono"/>
              </a:rPr>
              <a:t> POST \ </a:t>
            </a:r>
            <a:r>
              <a:rPr lang="en-US">
                <a:solidFill>
                  <a:schemeClr val="dk1"/>
                </a:solidFill>
                <a:latin typeface="Roboto Mono"/>
                <a:ea typeface="Roboto Mono"/>
                <a:cs typeface="Roboto Mono"/>
                <a:sym typeface="Roboto Mono"/>
              </a:rPr>
              <a:t>    </a:t>
            </a:r>
            <a:endParaRPr>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a:solidFill>
                  <a:schemeClr val="dk1"/>
                </a:solidFill>
                <a:latin typeface="Roboto Mono"/>
                <a:ea typeface="Roboto Mono"/>
                <a:cs typeface="Roboto Mono"/>
                <a:sym typeface="Roboto Mono"/>
              </a:rPr>
              <a:t>    </a:t>
            </a:r>
            <a:r>
              <a:rPr lang="en-US" sz="1400">
                <a:solidFill>
                  <a:schemeClr val="dk1"/>
                </a:solidFill>
                <a:latin typeface="Roboto Mono"/>
                <a:ea typeface="Roboto Mono"/>
                <a:cs typeface="Roboto Mono"/>
                <a:sym typeface="Roboto Mono"/>
              </a:rPr>
              <a:t>'</a:t>
            </a:r>
            <a:r>
              <a:rPr lang="en-US">
                <a:solidFill>
                  <a:schemeClr val="dk1"/>
                </a:solidFill>
                <a:latin typeface="Roboto Mono"/>
                <a:ea typeface="Roboto Mono"/>
                <a:cs typeface="Roboto Mono"/>
                <a:sym typeface="Roboto Mono"/>
              </a:rPr>
              <a:t>...</a:t>
            </a:r>
            <a:r>
              <a:rPr lang="en-US" sz="1400">
                <a:solidFill>
                  <a:schemeClr val="dk1"/>
                </a:solidFill>
                <a:latin typeface="Roboto Mono"/>
                <a:ea typeface="Roboto Mono"/>
                <a:cs typeface="Roboto Mono"/>
                <a:sym typeface="Roboto Mono"/>
              </a:rPr>
              <a:t>/ngsi-ld/v1/entities/urn:HDXX234/attrs'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--header 'Content-Type: application/json'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--data-raw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"speed": [</a:t>
            </a:r>
            <a:endParaRPr sz="1400">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a:solidFill>
                  <a:schemeClr val="dk1"/>
                </a:solidFill>
                <a:latin typeface="Roboto Mono"/>
                <a:ea typeface="Roboto Mono"/>
                <a:cs typeface="Roboto Mono"/>
                <a:sym typeface="Roboto Mono"/>
              </a:rPr>
              <a:t>    </a:t>
            </a:r>
            <a:r>
              <a:rPr lang="en-US" sz="1400">
                <a:solidFill>
                  <a:schemeClr val="dk1"/>
                </a:solidFill>
                <a:latin typeface="Roboto Mono"/>
                <a:ea typeface="Roboto Mono"/>
                <a:cs typeface="Roboto Mono"/>
                <a:sym typeface="Roboto Mono"/>
              </a:rPr>
              <a:t>{</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"type": "Property",</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"value" : 95,</a:t>
            </a:r>
            <a:endParaRPr sz="14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Font typeface="Arial"/>
              <a:buNone/>
            </a:pPr>
            <a:r>
              <a:rPr lang="en-US">
                <a:solidFill>
                  <a:schemeClr val="dk1"/>
                </a:solidFill>
                <a:latin typeface="Roboto Mono"/>
                <a:ea typeface="Roboto Mono"/>
                <a:cs typeface="Roboto Mono"/>
                <a:sym typeface="Roboto Mono"/>
              </a:rPr>
              <a:t>        "unitCode": "KMH",</a:t>
            </a:r>
            <a:endParaRPr>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a:t>
            </a:r>
            <a:r>
              <a:rPr b="1" lang="en-US" sz="1400">
                <a:solidFill>
                  <a:schemeClr val="accent2"/>
                </a:solidFill>
                <a:latin typeface="Roboto Mono"/>
                <a:ea typeface="Roboto Mono"/>
                <a:cs typeface="Roboto Mono"/>
                <a:sym typeface="Roboto Mono"/>
              </a:rPr>
              <a:t>"datasetId": "urn:gps"</a:t>
            </a:r>
            <a:endParaRPr b="1">
              <a:solidFill>
                <a:schemeClr val="accent2"/>
              </a:solidFill>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"type": "Property",</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"value": 92,</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"unitCode": "KMH",</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a:t>
            </a:r>
            <a:r>
              <a:rPr b="1" lang="en-US" sz="1400">
                <a:solidFill>
                  <a:schemeClr val="accent2"/>
                </a:solidFill>
                <a:latin typeface="Roboto Mono"/>
                <a:ea typeface="Roboto Mono"/>
                <a:cs typeface="Roboto Mono"/>
                <a:sym typeface="Roboto Mono"/>
              </a:rPr>
              <a:t>"datasetId": "urn:speedcamera"</a:t>
            </a:r>
            <a:endParaRPr b="1">
              <a:solidFill>
                <a:schemeClr val="accent2"/>
              </a:solidFill>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a:t>
            </a:r>
            <a:endParaRPr sz="1400">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a:solidFill>
                  <a:schemeClr val="dk1"/>
                </a:solidFill>
                <a:latin typeface="Roboto Mono"/>
                <a:ea typeface="Roboto Mono"/>
                <a:cs typeface="Roboto Mono"/>
                <a:sym typeface="Roboto Mono"/>
              </a:rPr>
              <a:t>    </a:t>
            </a:r>
            <a:r>
              <a:rPr lang="en-US" sz="1400">
                <a:solidFill>
                  <a:schemeClr val="dk1"/>
                </a:solidFill>
                <a:latin typeface="Roboto Mono"/>
                <a:ea typeface="Roboto Mono"/>
                <a:cs typeface="Roboto Mono"/>
                <a:sym typeface="Roboto Mono"/>
              </a:rPr>
              <a:t>]</a:t>
            </a:r>
            <a:br>
              <a:rPr lang="en-US" sz="1400">
                <a:solidFill>
                  <a:schemeClr val="dk1"/>
                </a:solidFill>
                <a:latin typeface="Roboto Mono"/>
                <a:ea typeface="Roboto Mono"/>
                <a:cs typeface="Roboto Mono"/>
                <a:sym typeface="Roboto Mono"/>
              </a:rPr>
            </a:br>
            <a:r>
              <a:rPr lang="en-US" sz="1400">
                <a:solidFill>
                  <a:schemeClr val="dk1"/>
                </a:solidFill>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dk2"/>
                </a:solidFill>
              </a:rPr>
              <a:t>Multi-Attributes with</a:t>
            </a:r>
            <a:r>
              <a:rPr lang="en-US">
                <a:solidFill>
                  <a:schemeClr val="accent5"/>
                </a:solidFill>
              </a:rPr>
              <a:t> </a:t>
            </a:r>
            <a:r>
              <a:rPr b="1" lang="en-US">
                <a:solidFill>
                  <a:schemeClr val="accent2"/>
                </a:solidFill>
                <a:latin typeface="Roboto Mono"/>
                <a:ea typeface="Roboto Mono"/>
                <a:cs typeface="Roboto Mono"/>
                <a:sym typeface="Roboto Mono"/>
              </a:rPr>
              <a:t>datasetId</a:t>
            </a:r>
            <a:r>
              <a:rPr lang="en-US">
                <a:solidFill>
                  <a:schemeClr val="dk2"/>
                </a:solidFill>
              </a:rPr>
              <a:t> (4)</a:t>
            </a:r>
            <a:endParaRPr b="0" i="0" sz="2800" u="none" cap="none" strike="noStrike">
              <a:solidFill>
                <a:schemeClr val="dk2"/>
              </a:solidFill>
              <a:latin typeface="Arial"/>
              <a:ea typeface="Arial"/>
              <a:cs typeface="Arial"/>
              <a:sym typeface="Arial"/>
            </a:endParaRPr>
          </a:p>
        </p:txBody>
      </p:sp>
      <p:sp>
        <p:nvSpPr>
          <p:cNvPr id="139" name="Google Shape;139;p23"/>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40" name="Google Shape;140;p23"/>
          <p:cNvSpPr txBox="1"/>
          <p:nvPr>
            <p:ph idx="1" type="body"/>
          </p:nvPr>
        </p:nvSpPr>
        <p:spPr>
          <a:xfrm>
            <a:off x="655436" y="1129574"/>
            <a:ext cx="11145600" cy="49293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00000"/>
              </a:lnSpc>
              <a:spcBef>
                <a:spcPts val="1200"/>
              </a:spcBef>
              <a:spcAft>
                <a:spcPts val="0"/>
              </a:spcAft>
              <a:buClr>
                <a:srgbClr val="41B4C7"/>
              </a:buClr>
              <a:buSzPts val="2000"/>
              <a:buFont typeface="Noto Sans Symbols"/>
              <a:buChar char="▪"/>
            </a:pPr>
            <a:r>
              <a:rPr lang="en-US" sz="2200">
                <a:solidFill>
                  <a:srgbClr val="002E67"/>
                </a:solidFill>
              </a:rPr>
              <a:t>Update Speedometer Speed		                 Result</a:t>
            </a:r>
            <a:endParaRPr/>
          </a:p>
          <a:p>
            <a:pPr indent="-228600" lvl="0" marL="457200" marR="0" rtl="0" algn="l">
              <a:lnSpc>
                <a:spcPct val="100000"/>
              </a:lnSpc>
              <a:spcBef>
                <a:spcPts val="1200"/>
              </a:spcBef>
              <a:spcAft>
                <a:spcPts val="0"/>
              </a:spcAft>
              <a:buClr>
                <a:srgbClr val="41B4C7"/>
              </a:buClr>
              <a:buSzPts val="2000"/>
              <a:buFont typeface="Noto Sans Symbols"/>
              <a:buNone/>
            </a:pPr>
            <a:r>
              <a:t/>
            </a:r>
            <a:endParaRPr sz="2200">
              <a:solidFill>
                <a:srgbClr val="002E67"/>
              </a:solidFill>
            </a:endParaRPr>
          </a:p>
          <a:p>
            <a:pPr indent="-228600" lvl="0" marL="457200" marR="0" rtl="0" algn="l">
              <a:lnSpc>
                <a:spcPct val="100000"/>
              </a:lnSpc>
              <a:spcBef>
                <a:spcPts val="1200"/>
              </a:spcBef>
              <a:spcAft>
                <a:spcPts val="0"/>
              </a:spcAft>
              <a:buClr>
                <a:srgbClr val="41B4C7"/>
              </a:buClr>
              <a:buSzPts val="2000"/>
              <a:buFont typeface="Noto Sans Symbols"/>
              <a:buNone/>
            </a:pPr>
            <a:r>
              <a:t/>
            </a:r>
            <a:endParaRPr sz="2200">
              <a:solidFill>
                <a:srgbClr val="002E67"/>
              </a:solidFill>
            </a:endParaRPr>
          </a:p>
          <a:p>
            <a:pPr indent="-228600" lvl="0" marL="457200" marR="0" rtl="0" algn="l">
              <a:lnSpc>
                <a:spcPct val="100000"/>
              </a:lnSpc>
              <a:spcBef>
                <a:spcPts val="1200"/>
              </a:spcBef>
              <a:spcAft>
                <a:spcPts val="0"/>
              </a:spcAft>
              <a:buClr>
                <a:srgbClr val="41B4C7"/>
              </a:buClr>
              <a:buSzPts val="2000"/>
              <a:buFont typeface="Noto Sans Symbols"/>
              <a:buNone/>
            </a:pPr>
            <a:r>
              <a:t/>
            </a:r>
            <a:endParaRPr sz="2200">
              <a:solidFill>
                <a:srgbClr val="002E67"/>
              </a:solidFill>
            </a:endParaRPr>
          </a:p>
          <a:p>
            <a:pPr indent="-228600" lvl="0" marL="457200" marR="0" rtl="0" algn="l">
              <a:lnSpc>
                <a:spcPct val="100000"/>
              </a:lnSpc>
              <a:spcBef>
                <a:spcPts val="1200"/>
              </a:spcBef>
              <a:spcAft>
                <a:spcPts val="0"/>
              </a:spcAft>
              <a:buClr>
                <a:srgbClr val="41B4C7"/>
              </a:buClr>
              <a:buSzPts val="2000"/>
              <a:buFont typeface="Noto Sans Symbols"/>
              <a:buNone/>
            </a:pPr>
            <a:r>
              <a:t/>
            </a:r>
            <a:endParaRPr sz="2200">
              <a:solidFill>
                <a:srgbClr val="002E67"/>
              </a:solidFill>
            </a:endParaRPr>
          </a:p>
          <a:p>
            <a:pPr indent="-228600" lvl="0" marL="457200" marR="0" rtl="0" algn="l">
              <a:lnSpc>
                <a:spcPct val="100000"/>
              </a:lnSpc>
              <a:spcBef>
                <a:spcPts val="1200"/>
              </a:spcBef>
              <a:spcAft>
                <a:spcPts val="0"/>
              </a:spcAft>
              <a:buClr>
                <a:srgbClr val="41B4C7"/>
              </a:buClr>
              <a:buSzPts val="2000"/>
              <a:buFont typeface="Noto Sans Symbols"/>
              <a:buNone/>
            </a:pPr>
            <a:r>
              <a:t/>
            </a:r>
            <a:endParaRPr sz="2200">
              <a:solidFill>
                <a:srgbClr val="002E67"/>
              </a:solidFill>
            </a:endParaRPr>
          </a:p>
          <a:p>
            <a:pPr indent="-228600" lvl="0" marL="457200" marR="0" rtl="0" algn="l">
              <a:lnSpc>
                <a:spcPct val="100000"/>
              </a:lnSpc>
              <a:spcBef>
                <a:spcPts val="1200"/>
              </a:spcBef>
              <a:spcAft>
                <a:spcPts val="0"/>
              </a:spcAft>
              <a:buClr>
                <a:srgbClr val="41B4C7"/>
              </a:buClr>
              <a:buSzPts val="2000"/>
              <a:buFont typeface="Noto Sans Symbols"/>
              <a:buNone/>
            </a:pPr>
            <a:r>
              <a:t/>
            </a:r>
            <a:endParaRPr sz="2200">
              <a:solidFill>
                <a:srgbClr val="002E67"/>
              </a:solidFill>
            </a:endParaRPr>
          </a:p>
          <a:p>
            <a:pPr indent="-355600" lvl="0" marL="457200" marR="0" rtl="0" algn="l">
              <a:lnSpc>
                <a:spcPct val="100000"/>
              </a:lnSpc>
              <a:spcBef>
                <a:spcPts val="1200"/>
              </a:spcBef>
              <a:spcAft>
                <a:spcPts val="0"/>
              </a:spcAft>
              <a:buClr>
                <a:srgbClr val="41B4C7"/>
              </a:buClr>
              <a:buSzPts val="2000"/>
              <a:buFont typeface="Noto Sans Symbols"/>
              <a:buChar char="▪"/>
            </a:pPr>
            <a:r>
              <a:rPr lang="en-US" sz="2200">
                <a:solidFill>
                  <a:srgbClr val="002E67"/>
                </a:solidFill>
              </a:rPr>
              <a:t>Query Vehicle </a:t>
            </a:r>
            <a:r>
              <a:rPr b="1" lang="en-US" sz="2200">
                <a:solidFill>
                  <a:srgbClr val="002E67"/>
                </a:solidFill>
                <a:latin typeface="Roboto Mono"/>
                <a:ea typeface="Roboto Mono"/>
                <a:cs typeface="Roboto Mono"/>
                <a:sym typeface="Roboto Mono"/>
              </a:rPr>
              <a:t>urn:HDXX234</a:t>
            </a:r>
            <a:endParaRPr b="1">
              <a:latin typeface="Roboto Mono"/>
              <a:ea typeface="Roboto Mono"/>
              <a:cs typeface="Roboto Mono"/>
              <a:sym typeface="Roboto Mono"/>
            </a:endParaRPr>
          </a:p>
        </p:txBody>
      </p:sp>
      <p:sp>
        <p:nvSpPr>
          <p:cNvPr id="141" name="Google Shape;141;p23"/>
          <p:cNvSpPr/>
          <p:nvPr/>
        </p:nvSpPr>
        <p:spPr>
          <a:xfrm>
            <a:off x="655436" y="1597252"/>
            <a:ext cx="5655900" cy="29853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curl --</a:t>
            </a:r>
            <a:r>
              <a:rPr lang="en-US">
                <a:solidFill>
                  <a:schemeClr val="dk1"/>
                </a:solidFill>
                <a:latin typeface="Roboto Mono"/>
                <a:ea typeface="Roboto Mono"/>
                <a:cs typeface="Roboto Mono"/>
                <a:sym typeface="Roboto Mono"/>
              </a:rPr>
              <a:t>iX PATCH</a:t>
            </a:r>
            <a:r>
              <a:rPr lang="en-US" sz="1400">
                <a:solidFill>
                  <a:schemeClr val="dk1"/>
                </a:solidFill>
                <a:latin typeface="Roboto Mono"/>
                <a:ea typeface="Roboto Mono"/>
                <a:cs typeface="Roboto Mono"/>
                <a:sym typeface="Roboto Mono"/>
              </a:rPr>
              <a:t> \ </a:t>
            </a:r>
            <a:r>
              <a:rPr lang="en-US">
                <a:solidFill>
                  <a:schemeClr val="dk1"/>
                </a:solidFill>
                <a:latin typeface="Roboto Mono"/>
                <a:ea typeface="Roboto Mono"/>
                <a:cs typeface="Roboto Mono"/>
                <a:sym typeface="Roboto Mono"/>
              </a:rPr>
              <a:t>  </a:t>
            </a:r>
            <a:endParaRPr>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a:solidFill>
                  <a:schemeClr val="dk1"/>
                </a:solidFill>
                <a:latin typeface="Roboto Mono"/>
                <a:ea typeface="Roboto Mono"/>
                <a:cs typeface="Roboto Mono"/>
                <a:sym typeface="Roboto Mono"/>
              </a:rPr>
              <a:t>    </a:t>
            </a:r>
            <a:r>
              <a:rPr lang="en-US" sz="1400">
                <a:solidFill>
                  <a:schemeClr val="dk1"/>
                </a:solidFill>
                <a:latin typeface="Roboto Mono"/>
                <a:ea typeface="Roboto Mono"/>
                <a:cs typeface="Roboto Mono"/>
                <a:sym typeface="Roboto Mono"/>
              </a:rPr>
              <a:t>'</a:t>
            </a:r>
            <a:r>
              <a:rPr lang="en-US">
                <a:solidFill>
                  <a:schemeClr val="dk1"/>
                </a:solidFill>
                <a:latin typeface="Roboto Mono"/>
                <a:ea typeface="Roboto Mono"/>
                <a:cs typeface="Roboto Mono"/>
                <a:sym typeface="Roboto Mono"/>
              </a:rPr>
              <a:t>...</a:t>
            </a:r>
            <a:r>
              <a:rPr lang="en-US" sz="1400">
                <a:solidFill>
                  <a:schemeClr val="dk1"/>
                </a:solidFill>
                <a:latin typeface="Roboto Mono"/>
                <a:ea typeface="Roboto Mono"/>
                <a:cs typeface="Roboto Mono"/>
                <a:sym typeface="Roboto Mono"/>
              </a:rPr>
              <a:t>/ngsi-ld/v1/entities/urn:HDXX234/attrs'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--header 'Content-Type: application/JSON'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--data-raw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"id": "urn:HDXX234",</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"type": "Vehicle",</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"speed":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"type": "Property",</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"value": 103,</a:t>
            </a:r>
            <a:endParaRPr sz="14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Font typeface="Arial"/>
              <a:buNone/>
            </a:pPr>
            <a:r>
              <a:rPr lang="en-US">
                <a:solidFill>
                  <a:schemeClr val="dk1"/>
                </a:solidFill>
                <a:latin typeface="Roboto Mono"/>
                <a:ea typeface="Roboto Mono"/>
                <a:cs typeface="Roboto Mono"/>
                <a:sym typeface="Roboto Mono"/>
              </a:rPr>
              <a:t>        "unitCode": "KMH"</a:t>
            </a:r>
            <a:endParaRPr>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"datasetId": "urn:speedometer"</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a:t>
            </a:r>
            <a:endParaRPr>
              <a:latin typeface="Roboto Mono"/>
              <a:ea typeface="Roboto Mono"/>
              <a:cs typeface="Roboto Mono"/>
              <a:sym typeface="Roboto Mono"/>
            </a:endParaRPr>
          </a:p>
        </p:txBody>
      </p:sp>
      <p:sp>
        <p:nvSpPr>
          <p:cNvPr id="142" name="Google Shape;142;p23"/>
          <p:cNvSpPr/>
          <p:nvPr/>
        </p:nvSpPr>
        <p:spPr>
          <a:xfrm>
            <a:off x="6568100" y="1597250"/>
            <a:ext cx="5155800" cy="50847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"id": "urn:HDXX234",</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"type": "Vehicle",</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"speed":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"type": "Property",</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"datasetId": "urn:gps",</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"value": 95,</a:t>
            </a:r>
            <a:endParaRPr sz="1400">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a:solidFill>
                  <a:schemeClr val="dk1"/>
                </a:solidFill>
                <a:latin typeface="Roboto Mono"/>
                <a:ea typeface="Roboto Mono"/>
                <a:cs typeface="Roboto Mono"/>
                <a:sym typeface="Roboto Mono"/>
              </a:rPr>
              <a:t>            "unitCode": "KMH"</a:t>
            </a:r>
            <a:endParaRPr>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"type": "Property",</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"datasetId": "urn:speedcamera",</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"value": 92,</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"unitCode": "KMH"</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"type": "Property",</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"datasetId": "urn:speedometer",</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"value": 103,</a:t>
            </a:r>
            <a:endParaRPr sz="1400">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a:solidFill>
                  <a:schemeClr val="dk1"/>
                </a:solidFill>
                <a:latin typeface="Roboto Mono"/>
                <a:ea typeface="Roboto Mono"/>
                <a:cs typeface="Roboto Mono"/>
                <a:sym typeface="Roboto Mono"/>
              </a:rPr>
              <a:t>            "unitCode": "KMH"</a:t>
            </a:r>
            <a:endParaRPr b="1">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a:t>
            </a:r>
            <a:endParaRPr>
              <a:latin typeface="Roboto Mono"/>
              <a:ea typeface="Roboto Mono"/>
              <a:cs typeface="Roboto Mono"/>
              <a:sym typeface="Roboto Mono"/>
            </a:endParaRPr>
          </a:p>
        </p:txBody>
      </p:sp>
      <p:sp>
        <p:nvSpPr>
          <p:cNvPr id="143" name="Google Shape;143;p23"/>
          <p:cNvSpPr/>
          <p:nvPr/>
        </p:nvSpPr>
        <p:spPr>
          <a:xfrm>
            <a:off x="655436" y="5012485"/>
            <a:ext cx="5655900" cy="10464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curl -</a:t>
            </a:r>
            <a:r>
              <a:rPr lang="en-US">
                <a:solidFill>
                  <a:schemeClr val="dk1"/>
                </a:solidFill>
                <a:latin typeface="Roboto Mono"/>
                <a:ea typeface="Roboto Mono"/>
                <a:cs typeface="Roboto Mono"/>
                <a:sym typeface="Roboto Mono"/>
              </a:rPr>
              <a:t>iX GET</a:t>
            </a:r>
            <a:r>
              <a:rPr lang="en-US" sz="1400">
                <a:solidFill>
                  <a:schemeClr val="dk1"/>
                </a:solidFill>
                <a:latin typeface="Roboto Mono"/>
                <a:ea typeface="Roboto Mono"/>
                <a:cs typeface="Roboto Mono"/>
                <a:sym typeface="Roboto Mono"/>
              </a:rPr>
              <a:t> \ </a:t>
            </a:r>
            <a:r>
              <a:rPr lang="en-US">
                <a:solidFill>
                  <a:schemeClr val="dk1"/>
                </a:solidFill>
                <a:latin typeface="Roboto Mono"/>
                <a:ea typeface="Roboto Mono"/>
                <a:cs typeface="Roboto Mono"/>
                <a:sym typeface="Roboto Mono"/>
              </a:rPr>
              <a:t>  </a:t>
            </a:r>
            <a:endParaRPr>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a:solidFill>
                  <a:schemeClr val="dk1"/>
                </a:solidFill>
                <a:latin typeface="Roboto Mono"/>
                <a:ea typeface="Roboto Mono"/>
                <a:cs typeface="Roboto Mono"/>
                <a:sym typeface="Roboto Mono"/>
              </a:rPr>
              <a:t>     </a:t>
            </a:r>
            <a:r>
              <a:rPr lang="en-US" sz="1400">
                <a:solidFill>
                  <a:schemeClr val="dk1"/>
                </a:solidFill>
                <a:latin typeface="Roboto Mono"/>
                <a:ea typeface="Roboto Mono"/>
                <a:cs typeface="Roboto Mono"/>
                <a:sym typeface="Roboto Mono"/>
              </a:rPr>
              <a:t>'</a:t>
            </a:r>
            <a:r>
              <a:rPr lang="en-US">
                <a:solidFill>
                  <a:schemeClr val="dk1"/>
                </a:solidFill>
                <a:latin typeface="Roboto Mono"/>
                <a:ea typeface="Roboto Mono"/>
                <a:cs typeface="Roboto Mono"/>
                <a:sym typeface="Roboto Mono"/>
              </a:rPr>
              <a:t>...</a:t>
            </a:r>
            <a:r>
              <a:rPr lang="en-US" sz="1400">
                <a:solidFill>
                  <a:schemeClr val="dk1"/>
                </a:solidFill>
                <a:latin typeface="Roboto Mono"/>
                <a:ea typeface="Roboto Mono"/>
                <a:cs typeface="Roboto Mono"/>
                <a:sym typeface="Roboto Mono"/>
              </a:rPr>
              <a:t>/ngsi-ld/v1/entities/urn:HDXX234' \</a:t>
            </a:r>
            <a:endParaRPr>
              <a:latin typeface="Roboto Mono"/>
              <a:ea typeface="Roboto Mono"/>
              <a:cs typeface="Roboto Mono"/>
              <a:sym typeface="Roboto Mono"/>
            </a:endParaRPr>
          </a:p>
          <a:p>
            <a:pPr indent="0" lvl="0" marL="0" marR="0" rtl="0" algn="l">
              <a:spcBef>
                <a:spcPts val="0"/>
              </a:spcBef>
              <a:spcAft>
                <a:spcPts val="0"/>
              </a:spcAft>
              <a:buNone/>
            </a:pPr>
            <a:r>
              <a:rPr lang="en-US" sz="1400">
                <a:solidFill>
                  <a:schemeClr val="dk1"/>
                </a:solidFill>
                <a:latin typeface="Roboto Mono"/>
                <a:ea typeface="Roboto Mono"/>
                <a:cs typeface="Roboto Mono"/>
                <a:sym typeface="Roboto Mono"/>
              </a:rPr>
              <a:t>--header 'Accept: application/json'</a:t>
            </a:r>
            <a:endParaRPr>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dk2"/>
                </a:solidFill>
              </a:rPr>
              <a:t>Multi-Attributes with</a:t>
            </a:r>
            <a:r>
              <a:rPr lang="en-US">
                <a:solidFill>
                  <a:schemeClr val="accent5"/>
                </a:solidFill>
              </a:rPr>
              <a:t> </a:t>
            </a:r>
            <a:r>
              <a:rPr b="1" lang="en-US">
                <a:solidFill>
                  <a:schemeClr val="accent2"/>
                </a:solidFill>
                <a:latin typeface="Roboto Mono"/>
                <a:ea typeface="Roboto Mono"/>
                <a:cs typeface="Roboto Mono"/>
                <a:sym typeface="Roboto Mono"/>
              </a:rPr>
              <a:t>datasetId</a:t>
            </a:r>
            <a:r>
              <a:rPr lang="en-US">
                <a:solidFill>
                  <a:schemeClr val="accent5"/>
                </a:solidFill>
              </a:rPr>
              <a:t> </a:t>
            </a:r>
            <a:r>
              <a:rPr lang="en-US">
                <a:solidFill>
                  <a:schemeClr val="dk2"/>
                </a:solidFill>
              </a:rPr>
              <a:t>(5)</a:t>
            </a:r>
            <a:endParaRPr b="0" i="0" sz="2800" u="none" cap="none" strike="noStrike">
              <a:solidFill>
                <a:schemeClr val="dk2"/>
              </a:solidFill>
              <a:latin typeface="Arial"/>
              <a:ea typeface="Arial"/>
              <a:cs typeface="Arial"/>
              <a:sym typeface="Arial"/>
            </a:endParaRPr>
          </a:p>
        </p:txBody>
      </p:sp>
      <p:sp>
        <p:nvSpPr>
          <p:cNvPr id="149" name="Google Shape;149;p24"/>
          <p:cNvSpPr txBox="1"/>
          <p:nvPr>
            <p:ph idx="1" type="body"/>
          </p:nvPr>
        </p:nvSpPr>
        <p:spPr>
          <a:xfrm>
            <a:off x="564897" y="1357298"/>
            <a:ext cx="10074900" cy="4929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5"/>
              </a:buClr>
              <a:buSzPts val="2200"/>
              <a:buNone/>
            </a:pPr>
            <a:r>
              <a:rPr b="1" lang="en-US" sz="2200">
                <a:solidFill>
                  <a:srgbClr val="002E67"/>
                </a:solidFill>
              </a:rPr>
              <a:t>Relationships</a:t>
            </a:r>
            <a:endParaRPr/>
          </a:p>
          <a:p>
            <a:pPr indent="-285750" lvl="0" marL="285750" rtl="0" algn="l">
              <a:lnSpc>
                <a:spcPct val="100000"/>
              </a:lnSpc>
              <a:spcBef>
                <a:spcPts val="0"/>
              </a:spcBef>
              <a:spcAft>
                <a:spcPts val="0"/>
              </a:spcAft>
              <a:buClr>
                <a:schemeClr val="accent5"/>
              </a:buClr>
              <a:buSzPts val="2200"/>
              <a:buChar char="▪"/>
            </a:pPr>
            <a:r>
              <a:rPr lang="en-US" sz="2200">
                <a:solidFill>
                  <a:srgbClr val="002E67"/>
                </a:solidFill>
              </a:rPr>
              <a:t>In addition to 1:1 relationships, there are also 1:n relationships</a:t>
            </a:r>
            <a:endParaRPr/>
          </a:p>
          <a:p>
            <a:pPr indent="-285750" lvl="0" marL="285750" rtl="0" algn="l">
              <a:lnSpc>
                <a:spcPct val="100000"/>
              </a:lnSpc>
              <a:spcBef>
                <a:spcPts val="0"/>
              </a:spcBef>
              <a:spcAft>
                <a:spcPts val="0"/>
              </a:spcAft>
              <a:buClr>
                <a:schemeClr val="accent5"/>
              </a:buClr>
              <a:buSzPts val="2200"/>
              <a:buChar char="▪"/>
            </a:pPr>
            <a:r>
              <a:rPr lang="en-US" sz="2200">
                <a:solidFill>
                  <a:srgbClr val="002E67"/>
                </a:solidFill>
              </a:rPr>
              <a:t>Each element of a 1:n relationship can be represented with a </a:t>
            </a:r>
            <a:r>
              <a:rPr b="1" lang="en-US" sz="2200">
                <a:solidFill>
                  <a:schemeClr val="accent2"/>
                </a:solidFill>
                <a:latin typeface="Roboto Mono"/>
                <a:ea typeface="Roboto Mono"/>
                <a:cs typeface="Roboto Mono"/>
                <a:sym typeface="Roboto Mono"/>
              </a:rPr>
              <a:t>datasetId</a:t>
            </a:r>
            <a:endParaRPr b="1" sz="2200">
              <a:solidFill>
                <a:schemeClr val="accent2"/>
              </a:solidFill>
              <a:latin typeface="Roboto Mono"/>
              <a:ea typeface="Roboto Mono"/>
              <a:cs typeface="Roboto Mono"/>
              <a:sym typeface="Roboto Mono"/>
            </a:endParaRPr>
          </a:p>
          <a:p>
            <a:pPr indent="-285750" lvl="0" marL="285750" rtl="0" algn="l">
              <a:lnSpc>
                <a:spcPct val="100000"/>
              </a:lnSpc>
              <a:spcBef>
                <a:spcPts val="0"/>
              </a:spcBef>
              <a:spcAft>
                <a:spcPts val="0"/>
              </a:spcAft>
              <a:buClr>
                <a:schemeClr val="accent5"/>
              </a:buClr>
              <a:buSzPts val="2200"/>
              <a:buChar char="▪"/>
            </a:pPr>
            <a:r>
              <a:rPr lang="en-US" sz="2200">
                <a:solidFill>
                  <a:srgbClr val="002E67"/>
                </a:solidFill>
              </a:rPr>
              <a:t>Each relationship may have different meta information (sub-attributes)</a:t>
            </a:r>
            <a:endParaRPr/>
          </a:p>
          <a:p>
            <a:pPr indent="-146050" lvl="0" marL="285750" rtl="0" algn="l">
              <a:lnSpc>
                <a:spcPct val="100000"/>
              </a:lnSpc>
              <a:spcBef>
                <a:spcPts val="0"/>
              </a:spcBef>
              <a:spcAft>
                <a:spcPts val="0"/>
              </a:spcAft>
              <a:buClr>
                <a:schemeClr val="accent5"/>
              </a:buClr>
              <a:buSzPts val="2200"/>
              <a:buNone/>
            </a:pPr>
            <a:r>
              <a:t/>
            </a:r>
            <a:endParaRPr sz="2200">
              <a:solidFill>
                <a:srgbClr val="002E67"/>
              </a:solidFill>
            </a:endParaRPr>
          </a:p>
          <a:p>
            <a:pPr indent="-146050" lvl="0" marL="285750" rtl="0" algn="l">
              <a:lnSpc>
                <a:spcPct val="100000"/>
              </a:lnSpc>
              <a:spcBef>
                <a:spcPts val="0"/>
              </a:spcBef>
              <a:spcAft>
                <a:spcPts val="0"/>
              </a:spcAft>
              <a:buClr>
                <a:schemeClr val="accent5"/>
              </a:buClr>
              <a:buSzPts val="2200"/>
              <a:buNone/>
            </a:pPr>
            <a:r>
              <a:t/>
            </a:r>
            <a:endParaRPr sz="2200">
              <a:solidFill>
                <a:srgbClr val="002E67"/>
              </a:solidFill>
            </a:endParaRPr>
          </a:p>
          <a:p>
            <a:pPr indent="-146050" lvl="0" marL="285750" rtl="0" algn="l">
              <a:lnSpc>
                <a:spcPct val="100000"/>
              </a:lnSpc>
              <a:spcBef>
                <a:spcPts val="0"/>
              </a:spcBef>
              <a:spcAft>
                <a:spcPts val="0"/>
              </a:spcAft>
              <a:buClr>
                <a:schemeClr val="accent5"/>
              </a:buClr>
              <a:buSzPts val="2200"/>
              <a:buNone/>
            </a:pPr>
            <a:r>
              <a:t/>
            </a:r>
            <a:endParaRPr sz="2200">
              <a:solidFill>
                <a:srgbClr val="002E67"/>
              </a:solidFill>
            </a:endParaRPr>
          </a:p>
          <a:p>
            <a:pPr indent="-146050" lvl="0" marL="285750" rtl="0" algn="l">
              <a:lnSpc>
                <a:spcPct val="100000"/>
              </a:lnSpc>
              <a:spcBef>
                <a:spcPts val="0"/>
              </a:spcBef>
              <a:spcAft>
                <a:spcPts val="0"/>
              </a:spcAft>
              <a:buClr>
                <a:schemeClr val="accent5"/>
              </a:buClr>
              <a:buSzPts val="2200"/>
              <a:buNone/>
            </a:pPr>
            <a:r>
              <a:t/>
            </a:r>
            <a:endParaRPr sz="2200">
              <a:solidFill>
                <a:srgbClr val="002E67"/>
              </a:solidFill>
            </a:endParaRPr>
          </a:p>
          <a:p>
            <a:pPr indent="-146050" lvl="0" marL="285750" rtl="0" algn="l">
              <a:lnSpc>
                <a:spcPct val="100000"/>
              </a:lnSpc>
              <a:spcBef>
                <a:spcPts val="0"/>
              </a:spcBef>
              <a:spcAft>
                <a:spcPts val="0"/>
              </a:spcAft>
              <a:buClr>
                <a:schemeClr val="accent5"/>
              </a:buClr>
              <a:buSzPts val="2200"/>
              <a:buNone/>
            </a:pPr>
            <a:r>
              <a:t/>
            </a:r>
            <a:endParaRPr sz="2200">
              <a:solidFill>
                <a:srgbClr val="002E67"/>
              </a:solidFill>
            </a:endParaRPr>
          </a:p>
          <a:p>
            <a:pPr indent="-146050" lvl="0" marL="285750" rtl="0" algn="l">
              <a:lnSpc>
                <a:spcPct val="100000"/>
              </a:lnSpc>
              <a:spcBef>
                <a:spcPts val="0"/>
              </a:spcBef>
              <a:spcAft>
                <a:spcPts val="0"/>
              </a:spcAft>
              <a:buClr>
                <a:schemeClr val="accent5"/>
              </a:buClr>
              <a:buSzPts val="2200"/>
              <a:buNone/>
            </a:pPr>
            <a:r>
              <a:t/>
            </a:r>
            <a:endParaRPr sz="2200">
              <a:solidFill>
                <a:srgbClr val="002E67"/>
              </a:solidFill>
            </a:endParaRPr>
          </a:p>
          <a:p>
            <a:pPr indent="-146050" lvl="0" marL="285750" rtl="0" algn="l">
              <a:lnSpc>
                <a:spcPct val="100000"/>
              </a:lnSpc>
              <a:spcBef>
                <a:spcPts val="0"/>
              </a:spcBef>
              <a:spcAft>
                <a:spcPts val="0"/>
              </a:spcAft>
              <a:buClr>
                <a:schemeClr val="accent5"/>
              </a:buClr>
              <a:buSzPts val="2200"/>
              <a:buNone/>
            </a:pPr>
            <a:r>
              <a:t/>
            </a:r>
            <a:endParaRPr sz="2200">
              <a:solidFill>
                <a:srgbClr val="002E67"/>
              </a:solidFill>
            </a:endParaRPr>
          </a:p>
          <a:p>
            <a:pPr indent="-146050" lvl="0" marL="285750" rtl="0" algn="l">
              <a:lnSpc>
                <a:spcPct val="100000"/>
              </a:lnSpc>
              <a:spcBef>
                <a:spcPts val="0"/>
              </a:spcBef>
              <a:spcAft>
                <a:spcPts val="0"/>
              </a:spcAft>
              <a:buClr>
                <a:schemeClr val="accent5"/>
              </a:buClr>
              <a:buSzPts val="2200"/>
              <a:buNone/>
            </a:pPr>
            <a:r>
              <a:t/>
            </a:r>
            <a:endParaRPr sz="2200">
              <a:solidFill>
                <a:srgbClr val="002E67"/>
              </a:solidFill>
            </a:endParaRPr>
          </a:p>
          <a:p>
            <a:pPr indent="-285750" lvl="0" marL="285750" rtl="0" algn="l">
              <a:lnSpc>
                <a:spcPct val="100000"/>
              </a:lnSpc>
              <a:spcBef>
                <a:spcPts val="0"/>
              </a:spcBef>
              <a:spcAft>
                <a:spcPts val="0"/>
              </a:spcAft>
              <a:buClr>
                <a:schemeClr val="accent5"/>
              </a:buClr>
              <a:buSzPts val="2200"/>
              <a:buChar char="▪"/>
            </a:pPr>
            <a:r>
              <a:rPr lang="en-US" sz="2200">
                <a:solidFill>
                  <a:srgbClr val="002E67"/>
                </a:solidFill>
              </a:rPr>
              <a:t>If David becomes the new best friend, the information can be updated accordingly, using the datasetIds.</a:t>
            </a:r>
            <a:endParaRPr/>
          </a:p>
          <a:p>
            <a:pPr indent="0" lvl="0" marL="0" rtl="0" algn="l">
              <a:lnSpc>
                <a:spcPct val="100000"/>
              </a:lnSpc>
              <a:spcBef>
                <a:spcPts val="0"/>
              </a:spcBef>
              <a:spcAft>
                <a:spcPts val="0"/>
              </a:spcAft>
              <a:buClr>
                <a:schemeClr val="accent5"/>
              </a:buClr>
              <a:buSzPts val="2200"/>
              <a:buNone/>
            </a:pPr>
            <a:r>
              <a:t/>
            </a:r>
            <a:endParaRPr sz="2200">
              <a:solidFill>
                <a:srgbClr val="002E67"/>
              </a:solidFill>
            </a:endParaRPr>
          </a:p>
          <a:p>
            <a:pPr indent="0" lvl="0" marL="0" rtl="0" algn="l">
              <a:lnSpc>
                <a:spcPct val="100000"/>
              </a:lnSpc>
              <a:spcBef>
                <a:spcPts val="0"/>
              </a:spcBef>
              <a:spcAft>
                <a:spcPts val="0"/>
              </a:spcAft>
              <a:buClr>
                <a:schemeClr val="accent5"/>
              </a:buClr>
              <a:buSzPts val="2200"/>
              <a:buNone/>
            </a:pPr>
            <a:r>
              <a:t/>
            </a:r>
            <a:endParaRPr sz="2200">
              <a:solidFill>
                <a:srgbClr val="002E67"/>
              </a:solidFill>
            </a:endParaRPr>
          </a:p>
          <a:p>
            <a:pPr indent="0" lvl="0" marL="0" rtl="0" algn="l">
              <a:lnSpc>
                <a:spcPct val="100000"/>
              </a:lnSpc>
              <a:spcBef>
                <a:spcPts val="0"/>
              </a:spcBef>
              <a:spcAft>
                <a:spcPts val="0"/>
              </a:spcAft>
              <a:buClr>
                <a:schemeClr val="accent5"/>
              </a:buClr>
              <a:buSzPts val="2200"/>
              <a:buNone/>
            </a:pPr>
            <a:r>
              <a:t/>
            </a:r>
            <a:endParaRPr sz="2200">
              <a:solidFill>
                <a:srgbClr val="002E67"/>
              </a:solidFill>
            </a:endParaRPr>
          </a:p>
          <a:p>
            <a:pPr indent="0" lvl="0" marL="0" rtl="0" algn="l">
              <a:lnSpc>
                <a:spcPct val="100000"/>
              </a:lnSpc>
              <a:spcBef>
                <a:spcPts val="0"/>
              </a:spcBef>
              <a:spcAft>
                <a:spcPts val="0"/>
              </a:spcAft>
              <a:buClr>
                <a:schemeClr val="accent5"/>
              </a:buClr>
              <a:buSzPts val="2200"/>
              <a:buNone/>
            </a:pPr>
            <a:r>
              <a:t/>
            </a:r>
            <a:endParaRPr b="1" sz="2200">
              <a:solidFill>
                <a:srgbClr val="002E67"/>
              </a:solidFill>
            </a:endParaRPr>
          </a:p>
          <a:p>
            <a:pPr indent="0" lvl="0" marL="0" rtl="0" algn="l">
              <a:lnSpc>
                <a:spcPct val="100000"/>
              </a:lnSpc>
              <a:spcBef>
                <a:spcPts val="0"/>
              </a:spcBef>
              <a:spcAft>
                <a:spcPts val="0"/>
              </a:spcAft>
              <a:buClr>
                <a:schemeClr val="accent5"/>
              </a:buClr>
              <a:buSzPts val="2200"/>
              <a:buNone/>
            </a:pPr>
            <a:r>
              <a:t/>
            </a:r>
            <a:endParaRPr sz="2200">
              <a:solidFill>
                <a:srgbClr val="002E67"/>
              </a:solidFill>
            </a:endParaRPr>
          </a:p>
        </p:txBody>
      </p:sp>
      <p:sp>
        <p:nvSpPr>
          <p:cNvPr id="150" name="Google Shape;150;p24"/>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51" name="Google Shape;151;p24"/>
          <p:cNvSpPr txBox="1"/>
          <p:nvPr/>
        </p:nvSpPr>
        <p:spPr>
          <a:xfrm>
            <a:off x="338511" y="3314375"/>
            <a:ext cx="2996400" cy="1185300"/>
          </a:xfrm>
          <a:prstGeom prst="rect">
            <a:avLst/>
          </a:prstGeom>
          <a:solidFill>
            <a:schemeClr val="lt2"/>
          </a:solidFill>
          <a:ln cap="flat" cmpd="sng" w="19050">
            <a:solidFill>
              <a:srgbClr val="1F497D"/>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spcBef>
                <a:spcPts val="0"/>
              </a:spcBef>
              <a:spcAft>
                <a:spcPts val="0"/>
              </a:spcAft>
              <a:buNone/>
            </a:pPr>
            <a:r>
              <a:rPr lang="en-US" sz="1300">
                <a:solidFill>
                  <a:schemeClr val="dk1"/>
                </a:solidFill>
                <a:latin typeface="Roboto Mono"/>
                <a:ea typeface="Roboto Mono"/>
                <a:cs typeface="Roboto Mono"/>
                <a:sym typeface="Roboto Mono"/>
              </a:rPr>
              <a:t>"friend</a:t>
            </a:r>
            <a:r>
              <a:rPr i="0" lang="en-US" sz="1300" u="none" cap="none" strike="noStrike">
                <a:solidFill>
                  <a:schemeClr val="dk1"/>
                </a:solidFill>
                <a:latin typeface="Roboto Mono"/>
                <a:ea typeface="Roboto Mono"/>
                <a:cs typeface="Roboto Mono"/>
                <a:sym typeface="Roboto Mono"/>
              </a:rPr>
              <a:t>": {</a:t>
            </a:r>
            <a:endParaRPr i="0" sz="13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i="0" lang="en-US" sz="1300" u="none" cap="none" strike="noStrike">
                <a:solidFill>
                  <a:schemeClr val="dk1"/>
                </a:solidFill>
                <a:latin typeface="Roboto Mono"/>
                <a:ea typeface="Roboto Mono"/>
                <a:cs typeface="Roboto Mono"/>
                <a:sym typeface="Roboto Mono"/>
              </a:rPr>
              <a:t>    "type" : "Relationship",</a:t>
            </a:r>
            <a:endParaRPr i="0" sz="1300" u="none" cap="none" strike="noStrike">
              <a:solidFill>
                <a:schemeClr val="dk1"/>
              </a:solidFill>
              <a:latin typeface="Roboto Mono"/>
              <a:ea typeface="Roboto Mono"/>
              <a:cs typeface="Roboto Mono"/>
              <a:sym typeface="Roboto Mono"/>
            </a:endParaRPr>
          </a:p>
          <a:p>
            <a:pPr indent="0" lvl="0" marL="0" marR="0" rtl="0" algn="l">
              <a:spcBef>
                <a:spcPts val="0"/>
              </a:spcBef>
              <a:spcAft>
                <a:spcPts val="0"/>
              </a:spcAft>
              <a:buNone/>
            </a:pPr>
            <a:r>
              <a:rPr i="0" lang="en-US" sz="1300" u="none" cap="none" strike="noStrike">
                <a:solidFill>
                  <a:schemeClr val="dk1"/>
                </a:solidFill>
                <a:latin typeface="Roboto Mono"/>
                <a:ea typeface="Roboto Mono"/>
                <a:cs typeface="Roboto Mono"/>
                <a:sym typeface="Roboto Mono"/>
              </a:rPr>
              <a:t>    "object" : </a:t>
            </a:r>
            <a:r>
              <a:rPr lang="en-US" sz="1300">
                <a:solidFill>
                  <a:schemeClr val="dk1"/>
                </a:solidFill>
                <a:latin typeface="Roboto Mono"/>
                <a:ea typeface="Roboto Mono"/>
                <a:cs typeface="Roboto Mono"/>
                <a:sym typeface="Roboto Mono"/>
              </a:rPr>
              <a:t>"John“,</a:t>
            </a:r>
            <a:endParaRPr sz="1300">
              <a:latin typeface="Roboto Mono"/>
              <a:ea typeface="Roboto Mono"/>
              <a:cs typeface="Roboto Mono"/>
              <a:sym typeface="Roboto Mono"/>
            </a:endParaRPr>
          </a:p>
          <a:p>
            <a:pPr indent="0" lvl="0" marL="0" marR="0" rtl="0" algn="l">
              <a:spcBef>
                <a:spcPts val="0"/>
              </a:spcBef>
              <a:spcAft>
                <a:spcPts val="0"/>
              </a:spcAft>
              <a:buNone/>
            </a:pPr>
            <a:r>
              <a:rPr lang="en-US" sz="1300">
                <a:solidFill>
                  <a:schemeClr val="dk1"/>
                </a:solidFill>
                <a:latin typeface="Roboto Mono"/>
                <a:ea typeface="Roboto Mono"/>
                <a:cs typeface="Roboto Mono"/>
                <a:sym typeface="Roboto Mono"/>
              </a:rPr>
              <a:t>    "datasetId": "urn:001"</a:t>
            </a:r>
            <a:endParaRPr i="0" sz="13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i="0" lang="en-US" sz="1300" u="none" cap="none" strike="noStrike">
                <a:solidFill>
                  <a:schemeClr val="dk1"/>
                </a:solidFill>
                <a:latin typeface="Roboto Mono"/>
                <a:ea typeface="Roboto Mono"/>
                <a:cs typeface="Roboto Mono"/>
                <a:sym typeface="Roboto Mono"/>
              </a:rPr>
              <a:t>}</a:t>
            </a:r>
            <a:endParaRPr i="0" sz="1300" u="none" cap="none" strike="noStrike">
              <a:solidFill>
                <a:schemeClr val="dk1"/>
              </a:solidFill>
              <a:latin typeface="Roboto Mono"/>
              <a:ea typeface="Roboto Mono"/>
              <a:cs typeface="Roboto Mono"/>
              <a:sym typeface="Roboto Mono"/>
            </a:endParaRPr>
          </a:p>
        </p:txBody>
      </p:sp>
      <p:sp>
        <p:nvSpPr>
          <p:cNvPr id="152" name="Google Shape;152;p24"/>
          <p:cNvSpPr txBox="1"/>
          <p:nvPr/>
        </p:nvSpPr>
        <p:spPr>
          <a:xfrm>
            <a:off x="3673950" y="3314375"/>
            <a:ext cx="3272100" cy="1185300"/>
          </a:xfrm>
          <a:prstGeom prst="rect">
            <a:avLst/>
          </a:prstGeom>
          <a:solidFill>
            <a:schemeClr val="lt2"/>
          </a:solidFill>
          <a:ln cap="flat" cmpd="sng" w="19050">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spcBef>
                <a:spcPts val="0"/>
              </a:spcBef>
              <a:spcAft>
                <a:spcPts val="0"/>
              </a:spcAft>
              <a:buNone/>
            </a:pPr>
            <a:r>
              <a:rPr lang="en-US" sz="1300">
                <a:solidFill>
                  <a:schemeClr val="dk1"/>
                </a:solidFill>
                <a:latin typeface="Roboto Mono"/>
                <a:ea typeface="Roboto Mono"/>
                <a:cs typeface="Roboto Mono"/>
                <a:sym typeface="Roboto Mono"/>
              </a:rPr>
              <a:t>"friend</a:t>
            </a:r>
            <a:r>
              <a:rPr i="0" lang="en-US" sz="1300" u="none" cap="none" strike="noStrike">
                <a:solidFill>
                  <a:schemeClr val="dk1"/>
                </a:solidFill>
                <a:latin typeface="Roboto Mono"/>
                <a:ea typeface="Roboto Mono"/>
                <a:cs typeface="Roboto Mono"/>
                <a:sym typeface="Roboto Mono"/>
              </a:rPr>
              <a:t>": {</a:t>
            </a:r>
            <a:endParaRPr i="0" sz="1300" u="none" cap="none" strike="noStrike">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300">
                <a:solidFill>
                  <a:schemeClr val="dk1"/>
                </a:solidFill>
                <a:latin typeface="Roboto Mono"/>
                <a:ea typeface="Roboto Mono"/>
                <a:cs typeface="Roboto Mono"/>
                <a:sym typeface="Roboto Mono"/>
              </a:rPr>
              <a:t>    "type" : "Relationship",</a:t>
            </a:r>
            <a:endParaRPr sz="1300">
              <a:latin typeface="Roboto Mono"/>
              <a:ea typeface="Roboto Mono"/>
              <a:cs typeface="Roboto Mono"/>
              <a:sym typeface="Roboto Mono"/>
            </a:endParaRPr>
          </a:p>
          <a:p>
            <a:pPr indent="0" lvl="0" marL="0" marR="0" rtl="0" algn="l">
              <a:spcBef>
                <a:spcPts val="0"/>
              </a:spcBef>
              <a:spcAft>
                <a:spcPts val="0"/>
              </a:spcAft>
              <a:buNone/>
            </a:pPr>
            <a:r>
              <a:rPr lang="en-US" sz="1300">
                <a:solidFill>
                  <a:schemeClr val="dk1"/>
                </a:solidFill>
                <a:latin typeface="Roboto Mono"/>
                <a:ea typeface="Roboto Mono"/>
                <a:cs typeface="Roboto Mono"/>
                <a:sym typeface="Roboto Mono"/>
              </a:rPr>
              <a:t>    "object" : "Paul",</a:t>
            </a:r>
            <a:endParaRPr sz="1300">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300">
                <a:solidFill>
                  <a:schemeClr val="dk1"/>
                </a:solidFill>
                <a:latin typeface="Roboto Mono"/>
                <a:ea typeface="Roboto Mono"/>
                <a:cs typeface="Roboto Mono"/>
                <a:sym typeface="Roboto Mono"/>
              </a:rPr>
              <a:t>    "datasetId": "urn:002",</a:t>
            </a:r>
            <a:r>
              <a:rPr i="0" lang="en-US" sz="1300" u="none" cap="none" strike="noStrike">
                <a:solidFill>
                  <a:schemeClr val="dk1"/>
                </a:solidFill>
                <a:latin typeface="Roboto Mono"/>
                <a:ea typeface="Roboto Mono"/>
                <a:cs typeface="Roboto Mono"/>
                <a:sym typeface="Roboto Mono"/>
              </a:rPr>
              <a:t>    </a:t>
            </a:r>
            <a:endParaRPr sz="1300">
              <a:latin typeface="Roboto Mono"/>
              <a:ea typeface="Roboto Mono"/>
              <a:cs typeface="Roboto Mono"/>
              <a:sym typeface="Roboto Mono"/>
            </a:endParaRPr>
          </a:p>
          <a:p>
            <a:pPr indent="0" lvl="0" marL="0" marR="0" rtl="0" algn="l">
              <a:spcBef>
                <a:spcPts val="0"/>
              </a:spcBef>
              <a:spcAft>
                <a:spcPts val="0"/>
              </a:spcAft>
              <a:buNone/>
            </a:pPr>
            <a:r>
              <a:rPr i="0" lang="en-US" sz="1300" u="none" cap="none" strike="noStrike">
                <a:solidFill>
                  <a:schemeClr val="dk1"/>
                </a:solidFill>
                <a:latin typeface="Roboto Mono"/>
                <a:ea typeface="Roboto Mono"/>
                <a:cs typeface="Roboto Mono"/>
                <a:sym typeface="Roboto Mono"/>
              </a:rPr>
              <a:t>}</a:t>
            </a:r>
            <a:endParaRPr i="0" sz="1300" u="none" cap="none" strike="noStrike">
              <a:solidFill>
                <a:schemeClr val="dk1"/>
              </a:solidFill>
              <a:latin typeface="Roboto Mono"/>
              <a:ea typeface="Roboto Mono"/>
              <a:cs typeface="Roboto Mono"/>
              <a:sym typeface="Roboto Mono"/>
            </a:endParaRPr>
          </a:p>
        </p:txBody>
      </p:sp>
      <p:sp>
        <p:nvSpPr>
          <p:cNvPr id="153" name="Google Shape;153;p24"/>
          <p:cNvSpPr txBox="1"/>
          <p:nvPr/>
        </p:nvSpPr>
        <p:spPr>
          <a:xfrm>
            <a:off x="7188349" y="2914175"/>
            <a:ext cx="3548100" cy="1985700"/>
          </a:xfrm>
          <a:prstGeom prst="rect">
            <a:avLst/>
          </a:prstGeom>
          <a:solidFill>
            <a:schemeClr val="lt2"/>
          </a:solidFill>
          <a:ln cap="flat" cmpd="sng" w="19050">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spcBef>
                <a:spcPts val="0"/>
              </a:spcBef>
              <a:spcAft>
                <a:spcPts val="0"/>
              </a:spcAft>
              <a:buNone/>
            </a:pPr>
            <a:r>
              <a:rPr lang="en-US" sz="1300">
                <a:solidFill>
                  <a:schemeClr val="dk1"/>
                </a:solidFill>
                <a:latin typeface="Roboto Mono"/>
                <a:ea typeface="Roboto Mono"/>
                <a:cs typeface="Roboto Mono"/>
                <a:sym typeface="Roboto Mono"/>
              </a:rPr>
              <a:t>"friend</a:t>
            </a:r>
            <a:r>
              <a:rPr i="0" lang="en-US" sz="1300" u="none" cap="none" strike="noStrike">
                <a:solidFill>
                  <a:schemeClr val="dk1"/>
                </a:solidFill>
                <a:latin typeface="Roboto Mono"/>
                <a:ea typeface="Roboto Mono"/>
                <a:cs typeface="Roboto Mono"/>
                <a:sym typeface="Roboto Mono"/>
              </a:rPr>
              <a:t>": {</a:t>
            </a:r>
            <a:endParaRPr i="0" sz="1300" u="none" cap="none" strike="noStrike">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300">
                <a:solidFill>
                  <a:schemeClr val="dk1"/>
                </a:solidFill>
                <a:latin typeface="Roboto Mono"/>
                <a:ea typeface="Roboto Mono"/>
                <a:cs typeface="Roboto Mono"/>
                <a:sym typeface="Roboto Mono"/>
              </a:rPr>
              <a:t>    "type" : "Relationship",</a:t>
            </a:r>
            <a:endParaRPr sz="1300">
              <a:latin typeface="Roboto Mono"/>
              <a:ea typeface="Roboto Mono"/>
              <a:cs typeface="Roboto Mono"/>
              <a:sym typeface="Roboto Mono"/>
            </a:endParaRPr>
          </a:p>
          <a:p>
            <a:pPr indent="0" lvl="0" marL="0" marR="0" rtl="0" algn="l">
              <a:spcBef>
                <a:spcPts val="0"/>
              </a:spcBef>
              <a:spcAft>
                <a:spcPts val="0"/>
              </a:spcAft>
              <a:buNone/>
            </a:pPr>
            <a:r>
              <a:rPr lang="en-US" sz="1300">
                <a:solidFill>
                  <a:schemeClr val="dk1"/>
                </a:solidFill>
                <a:latin typeface="Roboto Mono"/>
                <a:ea typeface="Roboto Mono"/>
                <a:cs typeface="Roboto Mono"/>
                <a:sym typeface="Roboto Mono"/>
              </a:rPr>
              <a:t>    "object" : "David",</a:t>
            </a:r>
            <a:endParaRPr sz="1300">
              <a:latin typeface="Roboto Mono"/>
              <a:ea typeface="Roboto Mono"/>
              <a:cs typeface="Roboto Mono"/>
              <a:sym typeface="Roboto Mono"/>
            </a:endParaRPr>
          </a:p>
          <a:p>
            <a:pPr indent="0" lvl="0" marL="0" marR="0" rtl="0" algn="l">
              <a:spcBef>
                <a:spcPts val="0"/>
              </a:spcBef>
              <a:spcAft>
                <a:spcPts val="0"/>
              </a:spcAft>
              <a:buNone/>
            </a:pPr>
            <a:r>
              <a:rPr lang="en-US" sz="1300">
                <a:solidFill>
                  <a:schemeClr val="dk1"/>
                </a:solidFill>
                <a:latin typeface="Roboto Mono"/>
                <a:ea typeface="Roboto Mono"/>
                <a:cs typeface="Roboto Mono"/>
                <a:sym typeface="Roboto Mono"/>
              </a:rPr>
              <a:t>    "datasetId": "urn:003",</a:t>
            </a:r>
            <a:endParaRPr sz="1300">
              <a:solidFill>
                <a:schemeClr val="dk1"/>
              </a:solidFill>
              <a:latin typeface="Roboto Mono"/>
              <a:ea typeface="Roboto Mono"/>
              <a:cs typeface="Roboto Mono"/>
              <a:sym typeface="Roboto Mono"/>
            </a:endParaRPr>
          </a:p>
          <a:p>
            <a:pPr indent="0" lvl="0" marL="0" marR="0" rtl="0" algn="l">
              <a:spcBef>
                <a:spcPts val="0"/>
              </a:spcBef>
              <a:spcAft>
                <a:spcPts val="0"/>
              </a:spcAft>
              <a:buNone/>
            </a:pPr>
            <a:r>
              <a:rPr lang="en-US" sz="1300">
                <a:solidFill>
                  <a:schemeClr val="dk1"/>
                </a:solidFill>
                <a:latin typeface="Roboto Mono"/>
                <a:ea typeface="Roboto Mono"/>
                <a:cs typeface="Roboto Mono"/>
                <a:sym typeface="Roboto Mono"/>
              </a:rPr>
              <a:t>    "bestFriend": {</a:t>
            </a:r>
            <a:endParaRPr sz="1300">
              <a:latin typeface="Roboto Mono"/>
              <a:ea typeface="Roboto Mono"/>
              <a:cs typeface="Roboto Mono"/>
              <a:sym typeface="Roboto Mono"/>
            </a:endParaRPr>
          </a:p>
          <a:p>
            <a:pPr indent="0" lvl="0" marL="0" marR="0" rtl="0" algn="l">
              <a:spcBef>
                <a:spcPts val="0"/>
              </a:spcBef>
              <a:spcAft>
                <a:spcPts val="0"/>
              </a:spcAft>
              <a:buNone/>
            </a:pPr>
            <a:r>
              <a:rPr lang="en-US" sz="1300">
                <a:solidFill>
                  <a:schemeClr val="dk1"/>
                </a:solidFill>
                <a:latin typeface="Roboto Mono"/>
                <a:ea typeface="Roboto Mono"/>
                <a:cs typeface="Roboto Mono"/>
                <a:sym typeface="Roboto Mono"/>
              </a:rPr>
              <a:t>        "type" : "Property",</a:t>
            </a:r>
            <a:endParaRPr sz="1300">
              <a:latin typeface="Roboto Mono"/>
              <a:ea typeface="Roboto Mono"/>
              <a:cs typeface="Roboto Mono"/>
              <a:sym typeface="Roboto Mono"/>
            </a:endParaRPr>
          </a:p>
          <a:p>
            <a:pPr indent="0" lvl="0" marL="0" marR="0" rtl="0" algn="l">
              <a:spcBef>
                <a:spcPts val="0"/>
              </a:spcBef>
              <a:spcAft>
                <a:spcPts val="0"/>
              </a:spcAft>
              <a:buNone/>
            </a:pPr>
            <a:r>
              <a:rPr lang="en-US" sz="1300">
                <a:solidFill>
                  <a:schemeClr val="dk1"/>
                </a:solidFill>
                <a:latin typeface="Roboto Mono"/>
                <a:ea typeface="Roboto Mono"/>
                <a:cs typeface="Roboto Mono"/>
                <a:sym typeface="Roboto Mono"/>
              </a:rPr>
              <a:t>        "value" : true</a:t>
            </a:r>
            <a:endParaRPr sz="1300">
              <a:latin typeface="Roboto Mono"/>
              <a:ea typeface="Roboto Mono"/>
              <a:cs typeface="Roboto Mono"/>
              <a:sym typeface="Roboto Mono"/>
            </a:endParaRPr>
          </a:p>
          <a:p>
            <a:pPr indent="0" lvl="0" marL="0" marR="0" rtl="0" algn="l">
              <a:spcBef>
                <a:spcPts val="0"/>
              </a:spcBef>
              <a:spcAft>
                <a:spcPts val="0"/>
              </a:spcAft>
              <a:buNone/>
            </a:pPr>
            <a:r>
              <a:rPr lang="en-US" sz="1300">
                <a:solidFill>
                  <a:schemeClr val="dk1"/>
                </a:solidFill>
                <a:latin typeface="Roboto Mono"/>
                <a:ea typeface="Roboto Mono"/>
                <a:cs typeface="Roboto Mono"/>
                <a:sym typeface="Roboto Mono"/>
              </a:rPr>
              <a:t>    }</a:t>
            </a:r>
            <a:endParaRPr i="0" sz="1300" u="none" cap="none" strike="noStrike">
              <a:solidFill>
                <a:schemeClr val="dk1"/>
              </a:solidFill>
              <a:latin typeface="Roboto Mono"/>
              <a:ea typeface="Roboto Mono"/>
              <a:cs typeface="Roboto Mono"/>
              <a:sym typeface="Roboto Mono"/>
            </a:endParaRPr>
          </a:p>
          <a:p>
            <a:pPr indent="0" lvl="0" marL="0" marR="0" rtl="0" algn="l">
              <a:spcBef>
                <a:spcPts val="0"/>
              </a:spcBef>
              <a:spcAft>
                <a:spcPts val="0"/>
              </a:spcAft>
              <a:buNone/>
            </a:pPr>
            <a:r>
              <a:rPr i="0" lang="en-US" sz="1300" u="none" cap="none" strike="noStrike">
                <a:solidFill>
                  <a:schemeClr val="dk1"/>
                </a:solidFill>
                <a:latin typeface="Roboto Mono"/>
                <a:ea typeface="Roboto Mono"/>
                <a:cs typeface="Roboto Mono"/>
                <a:sym typeface="Roboto Mono"/>
              </a:rPr>
              <a:t>}</a:t>
            </a:r>
            <a:endParaRPr i="0" sz="1300" u="none" cap="none" strike="noStrike">
              <a:solidFill>
                <a:schemeClr val="dk1"/>
              </a:solidFill>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ctrTitle"/>
          </p:nvPr>
        </p:nvSpPr>
        <p:spPr>
          <a:xfrm>
            <a:off x="914400" y="1827442"/>
            <a:ext cx="10363200" cy="8592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FFFFFF"/>
              </a:buClr>
              <a:buSzPts val="3200"/>
              <a:buFont typeface="Arial"/>
              <a:buNone/>
            </a:pPr>
            <a:r>
              <a:rPr lang="en-US"/>
              <a:t>Logical Data Separation of Entities: use of </a:t>
            </a:r>
            <a:r>
              <a:rPr b="1" lang="en-US">
                <a:solidFill>
                  <a:schemeClr val="dk2"/>
                </a:solidFill>
                <a:latin typeface="Roboto Mono"/>
                <a:ea typeface="Roboto Mono"/>
                <a:cs typeface="Roboto Mono"/>
                <a:sym typeface="Roboto Mono"/>
              </a:rPr>
              <a:t>scopeQ</a:t>
            </a:r>
            <a:endParaRPr b="1" i="0" sz="3200" u="none" cap="none" strike="noStrike">
              <a:solidFill>
                <a:schemeClr val="dk2"/>
              </a:solidFill>
              <a:latin typeface="Roboto Mono"/>
              <a:ea typeface="Roboto Mono"/>
              <a:cs typeface="Roboto Mono"/>
              <a:sym typeface="Roboto Mono"/>
            </a:endParaRPr>
          </a:p>
        </p:txBody>
      </p:sp>
      <p:sp>
        <p:nvSpPr>
          <p:cNvPr id="159" name="Google Shape;159;p25"/>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