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dfddef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dfddef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dfddef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dfddef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dfddef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dfddef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dfddef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dfddef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adfddef5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adfddef5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dfddef5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dfddef5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dfddef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dfddef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dfddef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dfddef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dfddef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dfddef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dfddef5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dfddef5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dfddef5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dfddef5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dfeb08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dfeb08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dfddef5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dfddef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dfddef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dfddef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Postgres Benchmarking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Tyler 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3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3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4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4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 slide lessons learned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Postgres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 to install postgres on a local virtual machine to have complete control over all system variables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characteristics include being virtualized and running on a solid state drive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setting left at default during initial installation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Determine baseline values for a default installation of Postgres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See effects of disabling various optimizations and system 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Analyze the overall effects of optimizations Postgres implements by default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Get an idea of how difficult it is to force the database to perform poorly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slides include this stuff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Experiments slides should include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 slide - describe the experiment - what were you trying to learn or test and what did you expect the results to be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 slide with a graph (or table) showing the performance results for that experiment - were the results what you expected? what did you learn?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1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10% rule of thumb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does Postgres perform when settings left at default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results: 10% rule holds true, with a slight variation in the exact number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1 Results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75" y="598513"/>
            <a:ext cx="4503150" cy="1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075" y="1903788"/>
            <a:ext cx="4503151" cy="131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075" y="3217462"/>
            <a:ext cx="4503150" cy="1327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1 Results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results don’t necessarily show that the 10% rule is exactly 10%, but it does demonstrate that the larger the selectivity percentage, the more likely a full table scan will outperform an index scan. In the 40% selectivity, the no index scan outperformed both clustered and unclustered scans. In the 2% selection, the clustered index scan roughly matches the unclustered. Once 10% is hit, the unclustered begins to take a bit longer than the clustered scan, but falls back to around the same during the 40% selection.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2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Join algorithm comparisons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Join on 2 100k tuple 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Test 2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