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9263-1005-4F67-8345-FC5985B8B7F0}" type="datetimeFigureOut">
              <a:rPr lang="es-PE" smtClean="0"/>
              <a:t>23/08/2018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4F66-974B-4353-8A6B-5C163DA443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12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A4F66-974B-4353-8A6B-5C163DA44362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311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380A-6109-4A74-841A-79250FDDB6E7}" type="datetimeFigureOut">
              <a:rPr lang="es-ES" smtClean="0"/>
              <a:pPr/>
              <a:t>23/08/2018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9D81-9BAB-4FE0-B7C0-032C8545307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39311E04-A90F-4203-93CD-7DAB9846B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 b="8133"/>
          <a:stretch/>
        </p:blipFill>
        <p:spPr bwMode="auto">
          <a:xfrm>
            <a:off x="5859255" y="4137425"/>
            <a:ext cx="2865193" cy="13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para logo sunat blanco">
            <a:extLst>
              <a:ext uri="{FF2B5EF4-FFF2-40B4-BE49-F238E27FC236}">
                <a16:creationId xmlns:a16="http://schemas.microsoft.com/office/drawing/2014/main" id="{1F033D7D-17A1-45AF-8F2D-E198DB026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4638" y="0"/>
            <a:ext cx="1831588" cy="24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269DEBE3-7CB9-47E3-B69B-BF764672B20A}"/>
              </a:ext>
            </a:extLst>
          </p:cNvPr>
          <p:cNvGrpSpPr/>
          <p:nvPr/>
        </p:nvGrpSpPr>
        <p:grpSpPr>
          <a:xfrm>
            <a:off x="0" y="0"/>
            <a:ext cx="9144000" cy="1213946"/>
            <a:chOff x="1576270" y="816499"/>
            <a:chExt cx="9344259" cy="193056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370E1DF-8ADF-492B-9600-C5991475837E}"/>
                </a:ext>
              </a:extLst>
            </p:cNvPr>
            <p:cNvSpPr/>
            <p:nvPr/>
          </p:nvSpPr>
          <p:spPr>
            <a:xfrm>
              <a:off x="1576270" y="816499"/>
              <a:ext cx="9344259" cy="136262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30" name="Picture 6" descr="Resultado de imagen para logo sunat blanco">
              <a:extLst>
                <a:ext uri="{FF2B5EF4-FFF2-40B4-BE49-F238E27FC236}">
                  <a16:creationId xmlns:a16="http://schemas.microsoft.com/office/drawing/2014/main" id="{612379AC-CEB5-4BDB-9F31-20464C1D9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255" y="1130216"/>
              <a:ext cx="1783410" cy="81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79A945F1-7E60-441F-869F-F5AC6C6DEC13}"/>
                </a:ext>
              </a:extLst>
            </p:cNvPr>
            <p:cNvSpPr/>
            <p:nvPr/>
          </p:nvSpPr>
          <p:spPr>
            <a:xfrm rot="5400000">
              <a:off x="1499081" y="2182981"/>
              <a:ext cx="641267" cy="486889"/>
            </a:xfrm>
            <a:prstGeom prst="rt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" name="Grupo 8">
            <a:extLst>
              <a:ext uri="{FF2B5EF4-FFF2-40B4-BE49-F238E27FC236}">
                <a16:creationId xmlns:a16="http://schemas.microsoft.com/office/drawing/2014/main" id="{6670E28A-E72A-4982-80F5-D07ACA6831A0}"/>
              </a:ext>
            </a:extLst>
          </p:cNvPr>
          <p:cNvGrpSpPr/>
          <p:nvPr/>
        </p:nvGrpSpPr>
        <p:grpSpPr>
          <a:xfrm>
            <a:off x="0" y="5785658"/>
            <a:ext cx="9144000" cy="1072342"/>
            <a:chOff x="1576270" y="3620229"/>
            <a:chExt cx="9344259" cy="185333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35E48C-7BCD-4EE8-A3AB-38D193AB30A9}"/>
                </a:ext>
              </a:extLst>
            </p:cNvPr>
            <p:cNvSpPr/>
            <p:nvPr/>
          </p:nvSpPr>
          <p:spPr>
            <a:xfrm>
              <a:off x="1576270" y="4110942"/>
              <a:ext cx="9344259" cy="13626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Intendencia de Aduana de Tacna</a:t>
              </a:r>
              <a:endPara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1" name="Triángulo rectángulo 10">
              <a:extLst>
                <a:ext uri="{FF2B5EF4-FFF2-40B4-BE49-F238E27FC236}">
                  <a16:creationId xmlns:a16="http://schemas.microsoft.com/office/drawing/2014/main" id="{D30BA4A8-582F-4E1B-B744-10474C46A990}"/>
                </a:ext>
              </a:extLst>
            </p:cNvPr>
            <p:cNvSpPr/>
            <p:nvPr/>
          </p:nvSpPr>
          <p:spPr>
            <a:xfrm rot="16200000">
              <a:off x="10356451" y="3697418"/>
              <a:ext cx="641267" cy="486889"/>
            </a:xfrm>
            <a:prstGeom prst="rt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0" y="876811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CURSO: </a:t>
            </a:r>
          </a:p>
          <a:p>
            <a:pPr algn="ctr"/>
            <a:r>
              <a:rPr lang="es-PE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IDENTIFICACIÓN DE PRODUCTOS FALSIFICADOS</a:t>
            </a:r>
            <a:endParaRPr lang="es-PE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s-PE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(Perfumería y Prendas de Vestir)</a:t>
            </a:r>
            <a:endParaRPr lang="es-E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38842" y="2807062"/>
            <a:ext cx="46805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Estimados Directivos,</a:t>
            </a:r>
          </a:p>
          <a:p>
            <a:pPr algn="just"/>
            <a:endParaRPr lang="es-PE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Verdana" pitchFamily="34" charset="0"/>
              <a:cs typeface="Arial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Se hace extensiva la invitación para el Curso-Taller: “Gestión de Riesgo Aduanero” a cargo de la Oficina Regional INDECOPI – Tacna.</a:t>
            </a:r>
          </a:p>
          <a:p>
            <a:pPr algn="just"/>
            <a:endParaRPr lang="es-PE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lvl="1"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Día       :   Viernes 24 de Agosto de 2018</a:t>
            </a:r>
          </a:p>
          <a:p>
            <a:pPr lvl="1"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Hora    :   03:00 pm (hora puntual)</a:t>
            </a:r>
          </a:p>
          <a:p>
            <a:pPr lvl="1"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Lugar  :   Auditorio IA Tacna</a:t>
            </a:r>
          </a:p>
          <a:p>
            <a:pPr lvl="1" algn="just"/>
            <a:endParaRPr lang="es-PE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Los esperamos.</a:t>
            </a:r>
          </a:p>
          <a:p>
            <a:pPr algn="just"/>
            <a:r>
              <a:rPr lang="es-PE" sz="8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* Capacidad Limitada</a:t>
            </a:r>
          </a:p>
          <a:p>
            <a:endParaRPr lang="es-ES" sz="2000" dirty="0">
              <a:latin typeface="Arial Narrow" panose="020B0606020202030204" pitchFamily="34" charset="0"/>
            </a:endParaRPr>
          </a:p>
        </p:txBody>
      </p:sp>
      <p:pic>
        <p:nvPicPr>
          <p:cNvPr id="8" name="Picture 6" descr="Resultado de imagen para prendas de vestir varon dama">
            <a:extLst>
              <a:ext uri="{FF2B5EF4-FFF2-40B4-BE49-F238E27FC236}">
                <a16:creationId xmlns:a16="http://schemas.microsoft.com/office/drawing/2014/main" id="{D34E9854-BBD4-4672-BC1E-E8DFD786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56" y="2769488"/>
            <a:ext cx="2865193" cy="145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ogo indecopi">
            <a:extLst>
              <a:ext uri="{FF2B5EF4-FFF2-40B4-BE49-F238E27FC236}">
                <a16:creationId xmlns:a16="http://schemas.microsoft.com/office/drawing/2014/main" id="{BB0CE9A2-0056-43E8-ACDB-0818B402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25983"/>
            <a:ext cx="2386051" cy="7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39311E04-A90F-4203-93CD-7DAB9846B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 b="8133"/>
          <a:stretch/>
        </p:blipFill>
        <p:spPr bwMode="auto">
          <a:xfrm>
            <a:off x="5859255" y="4137425"/>
            <a:ext cx="2865193" cy="13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para logo sunat blanco">
            <a:extLst>
              <a:ext uri="{FF2B5EF4-FFF2-40B4-BE49-F238E27FC236}">
                <a16:creationId xmlns:a16="http://schemas.microsoft.com/office/drawing/2014/main" id="{1F033D7D-17A1-45AF-8F2D-E198DB026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4638" y="0"/>
            <a:ext cx="1831588" cy="24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269DEBE3-7CB9-47E3-B69B-BF764672B20A}"/>
              </a:ext>
            </a:extLst>
          </p:cNvPr>
          <p:cNvGrpSpPr/>
          <p:nvPr/>
        </p:nvGrpSpPr>
        <p:grpSpPr>
          <a:xfrm>
            <a:off x="0" y="0"/>
            <a:ext cx="9144000" cy="1213946"/>
            <a:chOff x="1576270" y="816499"/>
            <a:chExt cx="9344259" cy="193056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370E1DF-8ADF-492B-9600-C5991475837E}"/>
                </a:ext>
              </a:extLst>
            </p:cNvPr>
            <p:cNvSpPr/>
            <p:nvPr/>
          </p:nvSpPr>
          <p:spPr>
            <a:xfrm>
              <a:off x="1576270" y="816499"/>
              <a:ext cx="9344259" cy="136262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30" name="Picture 6" descr="Resultado de imagen para logo sunat blanco">
              <a:extLst>
                <a:ext uri="{FF2B5EF4-FFF2-40B4-BE49-F238E27FC236}">
                  <a16:creationId xmlns:a16="http://schemas.microsoft.com/office/drawing/2014/main" id="{612379AC-CEB5-4BDB-9F31-20464C1D9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255" y="1130216"/>
              <a:ext cx="1783410" cy="81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79A945F1-7E60-441F-869F-F5AC6C6DEC13}"/>
                </a:ext>
              </a:extLst>
            </p:cNvPr>
            <p:cNvSpPr/>
            <p:nvPr/>
          </p:nvSpPr>
          <p:spPr>
            <a:xfrm rot="5400000">
              <a:off x="1499081" y="2182981"/>
              <a:ext cx="641267" cy="486889"/>
            </a:xfrm>
            <a:prstGeom prst="rt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" name="Grupo 8">
            <a:extLst>
              <a:ext uri="{FF2B5EF4-FFF2-40B4-BE49-F238E27FC236}">
                <a16:creationId xmlns:a16="http://schemas.microsoft.com/office/drawing/2014/main" id="{6670E28A-E72A-4982-80F5-D07ACA6831A0}"/>
              </a:ext>
            </a:extLst>
          </p:cNvPr>
          <p:cNvGrpSpPr/>
          <p:nvPr/>
        </p:nvGrpSpPr>
        <p:grpSpPr>
          <a:xfrm>
            <a:off x="0" y="5785658"/>
            <a:ext cx="9144000" cy="1072342"/>
            <a:chOff x="1576270" y="3620229"/>
            <a:chExt cx="9344259" cy="185333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35E48C-7BCD-4EE8-A3AB-38D193AB30A9}"/>
                </a:ext>
              </a:extLst>
            </p:cNvPr>
            <p:cNvSpPr/>
            <p:nvPr/>
          </p:nvSpPr>
          <p:spPr>
            <a:xfrm>
              <a:off x="1576270" y="4110942"/>
              <a:ext cx="9344259" cy="13626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Intendencia de Aduana de Tacna</a:t>
              </a:r>
              <a:endPara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1" name="Triángulo rectángulo 10">
              <a:extLst>
                <a:ext uri="{FF2B5EF4-FFF2-40B4-BE49-F238E27FC236}">
                  <a16:creationId xmlns:a16="http://schemas.microsoft.com/office/drawing/2014/main" id="{D30BA4A8-582F-4E1B-B744-10474C46A990}"/>
                </a:ext>
              </a:extLst>
            </p:cNvPr>
            <p:cNvSpPr/>
            <p:nvPr/>
          </p:nvSpPr>
          <p:spPr>
            <a:xfrm rot="16200000">
              <a:off x="10356451" y="3697418"/>
              <a:ext cx="641267" cy="486889"/>
            </a:xfrm>
            <a:prstGeom prst="rt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0" y="876811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CURSO: </a:t>
            </a:r>
          </a:p>
          <a:p>
            <a:pPr algn="ctr"/>
            <a:r>
              <a:rPr lang="es-PE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IDENTIFICACIÓN DE PRODUCTOS FALSIFICADOS</a:t>
            </a:r>
            <a:endParaRPr lang="es-PE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s-PE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(Perfumería y Prendas de Vestir)</a:t>
            </a:r>
            <a:endParaRPr lang="es-E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38842" y="2936015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Cantidad de Asistentes por UUOO:</a:t>
            </a:r>
          </a:p>
          <a:p>
            <a:pPr algn="just"/>
            <a:endParaRPr lang="es-PE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Verdana" pitchFamily="34" charset="0"/>
              <a:cs typeface="Arial" pitchFamily="34" charset="0"/>
            </a:endParaRP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DTA       :      15 vacantes</a:t>
            </a: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DAF       :      10 vacantes</a:t>
            </a: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DCO      :      10 vacantes</a:t>
            </a: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DRC      :       3 vacantes</a:t>
            </a: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DC         :      3 vacantes</a:t>
            </a:r>
          </a:p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Verdana" pitchFamily="34" charset="0"/>
                <a:cs typeface="Arial" pitchFamily="34" charset="0"/>
              </a:rPr>
              <a:t>OCG      :      3 vacantes</a:t>
            </a:r>
            <a:endParaRPr lang="es-ES" sz="2000" dirty="0">
              <a:latin typeface="Arial Narrow" panose="020B0606020202030204" pitchFamily="34" charset="0"/>
            </a:endParaRPr>
          </a:p>
        </p:txBody>
      </p:sp>
      <p:pic>
        <p:nvPicPr>
          <p:cNvPr id="8" name="Picture 6" descr="Resultado de imagen para prendas de vestir varon dama">
            <a:extLst>
              <a:ext uri="{FF2B5EF4-FFF2-40B4-BE49-F238E27FC236}">
                <a16:creationId xmlns:a16="http://schemas.microsoft.com/office/drawing/2014/main" id="{D34E9854-BBD4-4672-BC1E-E8DFD786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56" y="2769488"/>
            <a:ext cx="2865193" cy="145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logo indecopi">
            <a:extLst>
              <a:ext uri="{FF2B5EF4-FFF2-40B4-BE49-F238E27FC236}">
                <a16:creationId xmlns:a16="http://schemas.microsoft.com/office/drawing/2014/main" id="{BB0CE9A2-0056-43E8-ACDB-0818B402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25983"/>
            <a:ext cx="2386051" cy="7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logo sunat blanco">
            <a:extLst>
              <a:ext uri="{FF2B5EF4-FFF2-40B4-BE49-F238E27FC236}">
                <a16:creationId xmlns:a16="http://schemas.microsoft.com/office/drawing/2014/main" id="{1F033D7D-17A1-45AF-8F2D-E198DB026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04638" y="0"/>
            <a:ext cx="1831588" cy="24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269DEBE3-7CB9-47E3-B69B-BF764672B20A}"/>
              </a:ext>
            </a:extLst>
          </p:cNvPr>
          <p:cNvGrpSpPr/>
          <p:nvPr/>
        </p:nvGrpSpPr>
        <p:grpSpPr>
          <a:xfrm>
            <a:off x="0" y="0"/>
            <a:ext cx="9144000" cy="1213946"/>
            <a:chOff x="1576270" y="816499"/>
            <a:chExt cx="9344259" cy="193056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370E1DF-8ADF-492B-9600-C5991475837E}"/>
                </a:ext>
              </a:extLst>
            </p:cNvPr>
            <p:cNvSpPr/>
            <p:nvPr/>
          </p:nvSpPr>
          <p:spPr>
            <a:xfrm>
              <a:off x="1576270" y="816499"/>
              <a:ext cx="9344259" cy="136262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30" name="Picture 6" descr="Resultado de imagen para logo sunat blanco">
              <a:extLst>
                <a:ext uri="{FF2B5EF4-FFF2-40B4-BE49-F238E27FC236}">
                  <a16:creationId xmlns:a16="http://schemas.microsoft.com/office/drawing/2014/main" id="{612379AC-CEB5-4BDB-9F31-20464C1D9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255" y="1130216"/>
              <a:ext cx="1783410" cy="81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79A945F1-7E60-441F-869F-F5AC6C6DEC13}"/>
                </a:ext>
              </a:extLst>
            </p:cNvPr>
            <p:cNvSpPr/>
            <p:nvPr/>
          </p:nvSpPr>
          <p:spPr>
            <a:xfrm rot="5400000">
              <a:off x="1499081" y="2182981"/>
              <a:ext cx="641267" cy="486889"/>
            </a:xfrm>
            <a:prstGeom prst="rt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" name="Grupo 8">
            <a:extLst>
              <a:ext uri="{FF2B5EF4-FFF2-40B4-BE49-F238E27FC236}">
                <a16:creationId xmlns:a16="http://schemas.microsoft.com/office/drawing/2014/main" id="{6670E28A-E72A-4982-80F5-D07ACA6831A0}"/>
              </a:ext>
            </a:extLst>
          </p:cNvPr>
          <p:cNvGrpSpPr/>
          <p:nvPr/>
        </p:nvGrpSpPr>
        <p:grpSpPr>
          <a:xfrm>
            <a:off x="0" y="5785658"/>
            <a:ext cx="9144000" cy="1072342"/>
            <a:chOff x="1576270" y="3620229"/>
            <a:chExt cx="9344259" cy="185333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35E48C-7BCD-4EE8-A3AB-38D193AB30A9}"/>
                </a:ext>
              </a:extLst>
            </p:cNvPr>
            <p:cNvSpPr/>
            <p:nvPr/>
          </p:nvSpPr>
          <p:spPr>
            <a:xfrm>
              <a:off x="1576270" y="4110942"/>
              <a:ext cx="9344259" cy="13626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Intendencia de Aduana de Tacna</a:t>
              </a:r>
            </a:p>
            <a:p>
              <a:r>
                <a:rPr lang="es-P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Oficina  de Control de Gestión</a:t>
              </a:r>
              <a:endPara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1" name="Triángulo rectángulo 10">
              <a:extLst>
                <a:ext uri="{FF2B5EF4-FFF2-40B4-BE49-F238E27FC236}">
                  <a16:creationId xmlns:a16="http://schemas.microsoft.com/office/drawing/2014/main" id="{D30BA4A8-582F-4E1B-B744-10474C46A990}"/>
                </a:ext>
              </a:extLst>
            </p:cNvPr>
            <p:cNvSpPr/>
            <p:nvPr/>
          </p:nvSpPr>
          <p:spPr>
            <a:xfrm rot="16200000">
              <a:off x="10356451" y="3697418"/>
              <a:ext cx="641267" cy="486889"/>
            </a:xfrm>
            <a:prstGeom prst="rt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17 CuadroTexto"/>
          <p:cNvSpPr txBox="1"/>
          <p:nvPr/>
        </p:nvSpPr>
        <p:spPr>
          <a:xfrm>
            <a:off x="34511" y="1767511"/>
            <a:ext cx="49695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CURSO-TALLER: </a:t>
            </a:r>
          </a:p>
          <a:p>
            <a:pPr algn="ctr"/>
            <a:r>
              <a:rPr lang="es-PE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GESTIÓN DE RIESGO ADUANERO</a:t>
            </a:r>
            <a:endParaRPr lang="es-E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0EBA69-F72B-40C6-8E20-C1E9C318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00" y="1761528"/>
            <a:ext cx="3559469" cy="28354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140</Words>
  <Application>Microsoft Office PowerPoint</Application>
  <PresentationFormat>Presentación en pantalla (4:3)</PresentationFormat>
  <Paragraphs>31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prac-scabana</dc:creator>
  <cp:lastModifiedBy>Cordova Cruzada Jesus</cp:lastModifiedBy>
  <cp:revision>25</cp:revision>
  <dcterms:created xsi:type="dcterms:W3CDTF">2018-07-11T15:23:55Z</dcterms:created>
  <dcterms:modified xsi:type="dcterms:W3CDTF">2018-08-23T20:23:23Z</dcterms:modified>
</cp:coreProperties>
</file>