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1"/>
  </p:notesMasterIdLst>
  <p:handoutMasterIdLst>
    <p:handoutMasterId r:id="rId22"/>
  </p:handoutMasterIdLst>
  <p:sldIdLst>
    <p:sldId id="394" r:id="rId3"/>
    <p:sldId id="476" r:id="rId4"/>
    <p:sldId id="508" r:id="rId5"/>
    <p:sldId id="535" r:id="rId6"/>
    <p:sldId id="479" r:id="rId7"/>
    <p:sldId id="536" r:id="rId8"/>
    <p:sldId id="580" r:id="rId9"/>
    <p:sldId id="483" r:id="rId10"/>
    <p:sldId id="496" r:id="rId11"/>
    <p:sldId id="415" r:id="rId12"/>
    <p:sldId id="492" r:id="rId13"/>
    <p:sldId id="576" r:id="rId14"/>
    <p:sldId id="494" r:id="rId15"/>
    <p:sldId id="575" r:id="rId16"/>
    <p:sldId id="582" r:id="rId17"/>
    <p:sldId id="581" r:id="rId18"/>
    <p:sldId id="405" r:id="rId19"/>
    <p:sldId id="400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0"/>
          </p14:sldIdLst>
        </p14:section>
        <p14:section name="Team" id="{D358BE77-7272-44D1-BDCE-F47F1E2C64D7}">
          <p14:sldIdLst>
            <p14:sldId id="483"/>
            <p14:sldId id="496"/>
          </p14:sldIdLst>
        </p14:section>
        <p14:section name="Course Organization" id="{2B4D2ED8-F966-4FF9-BC04-EA7C60E10932}">
          <p14:sldIdLst>
            <p14:sldId id="415"/>
            <p14:sldId id="492"/>
            <p14:sldId id="576"/>
            <p14:sldId id="494"/>
          </p14:sldIdLst>
        </p14:section>
        <p14:section name="Conclusion" id="{E47C5259-9EA6-4EC9-BC48-DB727F9AFB1B}">
          <p14:sldIdLst>
            <p14:sldId id="575"/>
            <p14:sldId id="582"/>
            <p14:sldId id="58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5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2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88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05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1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softuni.bg/trainings/2438/csharp-fundamentals-september-2019" TargetMode="External"/><Relationship Id="rId7" Type="http://schemas.openxmlformats.org/officeDocument/2006/relationships/hyperlink" Target="https://www.facebook.com/groups/FundamentalsofProgrammingwithCSharpJanuary2020/learning_conte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hyperlink" Target="https://softuni.bg/forum/categories/44/programming-fundamental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0.gif"/><Relationship Id="rId4" Type="http://schemas.openxmlformats.org/officeDocument/2006/relationships/image" Target="../media/image67.jpeg"/><Relationship Id="rId9" Type="http://schemas.openxmlformats.org/officeDocument/2006/relationships/hyperlink" Target="https://www.lukanet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Fundamentals of Programming (C#)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8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0473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10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400912" y="352983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19919" y="458121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Bonus </a:t>
            </a:r>
            <a:br>
              <a:rPr lang="en-US" sz="2799" b="1" dirty="0"/>
            </a:b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10 %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720289"/>
            <a:ext cx="9104956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softuni.bg/trainings/2438/csharp-fundamentals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4918" y="3118452"/>
            <a:ext cx="910044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softuni.bg/forum/categories/44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821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910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0" y="4604827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https://www.facebook.com/groups/FundamentalsofProgrammingwithCSharpJanuary2020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37" y="446690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2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0400" b="1" dirty="0"/>
              <a:t>Fund-Programming</a:t>
            </a:r>
            <a:endParaRPr lang="en-US" sz="104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Building </a:t>
            </a:r>
            <a:r>
              <a:rPr lang="bg-BG" dirty="0"/>
              <a:t>а </a:t>
            </a:r>
            <a:r>
              <a:rPr lang="en-US" dirty="0"/>
              <a:t>simple web project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Arrays</a:t>
            </a:r>
          </a:p>
          <a:p>
            <a:pPr lvl="2"/>
            <a:r>
              <a:rPr lang="en-GB" dirty="0"/>
              <a:t>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4 hours</a:t>
            </a:r>
          </a:p>
          <a:p>
            <a:pPr lvl="2"/>
            <a:r>
              <a:rPr lang="en-GB" dirty="0"/>
              <a:t>Associative Arrays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US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 choice with 1 or more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</a:t>
            </a:r>
            <a:r>
              <a:rPr lang="en-GB"/>
              <a:t>quiz system</a:t>
            </a:r>
            <a:endParaRPr lang="en-GB" dirty="0"/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Преподаватели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E33F344-3DB3-4C8D-B793-6013C7BF1613}"/>
              </a:ext>
            </a:extLst>
          </p:cNvPr>
          <p:cNvSpPr txBox="1">
            <a:spLocks/>
          </p:cNvSpPr>
          <p:nvPr/>
        </p:nvSpPr>
        <p:spPr>
          <a:xfrm>
            <a:off x="455612" y="1524000"/>
            <a:ext cx="7483842" cy="4587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28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CDD051B-A392-4BC7-A984-A08FCA3F74A7}"/>
              </a:ext>
            </a:extLst>
          </p:cNvPr>
          <p:cNvSpPr txBox="1">
            <a:spLocks/>
          </p:cNvSpPr>
          <p:nvPr/>
        </p:nvSpPr>
        <p:spPr>
          <a:xfrm>
            <a:off x="455612" y="1523999"/>
            <a:ext cx="7483842" cy="458787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0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Аlen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Paunov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Educational Director of Software University. </a:t>
            </a:r>
          </a:p>
          <a:p>
            <a:pPr algn="just">
              <a:lnSpc>
                <a:spcPct val="100000"/>
              </a:lnSpc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He is part of the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Softuni’s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team for more than 2 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years and his leadership and management skills are focused at developing the other trainers and giving the best skillset to the students of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SoftUni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Alen’s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previous experience was in the legal sphere, but he considered a life-changing option to join, 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study and work at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Softuni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and help other people 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grow and find their way into the world. 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89482921-96CF-4334-A516-967766173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752600"/>
            <a:ext cx="2826308" cy="376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572</Words>
  <Application>Microsoft Office PowerPoint</Application>
  <PresentationFormat>Custom</PresentationFormat>
  <Paragraphs>113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1_SoftUni3_1</vt:lpstr>
      <vt:lpstr>Fundamentals of Programming (C#)</vt:lpstr>
      <vt:lpstr>Table of Contents</vt:lpstr>
      <vt:lpstr>Have a Question?</vt:lpstr>
      <vt:lpstr>PowerPoint Presentation</vt:lpstr>
      <vt:lpstr>Course Objectives</vt:lpstr>
      <vt:lpstr>Practical Programming Exam</vt:lpstr>
      <vt:lpstr>Theoretical Exam</vt:lpstr>
      <vt:lpstr>PowerPoint Presentation</vt:lpstr>
      <vt:lpstr>Преподаватели</vt:lpstr>
      <vt:lpstr>PowerPoint Presentation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2020-01-15T16:06:53Z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