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549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7" r:id="rId51"/>
    <p:sldId id="540" r:id="rId52"/>
    <p:sldId id="522" r:id="rId53"/>
    <p:sldId id="349" r:id="rId54"/>
    <p:sldId id="578" r:id="rId55"/>
    <p:sldId id="579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549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052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00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00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00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005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</a:t>
            </a:r>
            <a:r>
              <a:rPr lang="en-US" dirty="0" smtClean="0"/>
              <a:t>is called</a:t>
            </a:r>
            <a:endParaRPr lang="en-US" dirty="0"/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</a:t>
            </a:r>
            <a:r>
              <a:rPr lang="en-US" dirty="0" smtClean="0"/>
              <a:t>shorter span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bg-BG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81400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https://judge.softuni.bg/Contests/Practice/Index/2005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#Fund-Programming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5662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2812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412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string firstName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lastName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delimiter = Console.ReadLine();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string result = firstName</a:t>
            </a:r>
            <a:r>
              <a:rPr lang="en-US" sz="2800" dirty="0" smtClean="0">
                <a:solidFill>
                  <a:schemeClr val="bg1"/>
                </a:solidFill>
              </a:rPr>
              <a:t> + </a:t>
            </a:r>
            <a:r>
              <a:rPr lang="en-US" sz="2800" dirty="0" smtClean="0">
                <a:solidFill>
                  <a:schemeClr val="tx1"/>
                </a:solidFill>
              </a:rPr>
              <a:t>delimiter </a:t>
            </a:r>
            <a:r>
              <a:rPr lang="en-US" sz="2800" dirty="0" smtClean="0">
                <a:solidFill>
                  <a:schemeClr val="bg1"/>
                </a:solidFill>
              </a:rPr>
              <a:t>+</a:t>
            </a:r>
            <a:r>
              <a:rPr lang="en-US" sz="2800" dirty="0" smtClean="0">
                <a:solidFill>
                  <a:schemeClr val="tx1"/>
                </a:solidFill>
              </a:rPr>
              <a:t> lastName;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Console.WriteLine(result);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noProof="1" smtClean="0"/>
              <a:t>Concat</a:t>
            </a:r>
            <a:r>
              <a:rPr lang="en-GB" dirty="0" smtClean="0"/>
              <a:t> </a:t>
            </a:r>
            <a:r>
              <a:rPr lang="en-GB" dirty="0"/>
              <a:t>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93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/>
              <a:t>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back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What does this variable contain?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3399</TotalTime>
  <Words>2684</Words>
  <Application>Microsoft Office PowerPoint</Application>
  <PresentationFormat>Custom</PresentationFormat>
  <Paragraphs>608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PowerPoint Presentation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Stoyan</cp:lastModifiedBy>
  <cp:revision>467</cp:revision>
  <dcterms:created xsi:type="dcterms:W3CDTF">2014-01-02T17:00:34Z</dcterms:created>
  <dcterms:modified xsi:type="dcterms:W3CDTF">2020-01-22T11:46:11Z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