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3"/>
  </p:notesMasterIdLst>
  <p:handoutMasterIdLst>
    <p:handoutMasterId r:id="rId64"/>
  </p:handoutMasterIdLst>
  <p:sldIdLst>
    <p:sldId id="528" r:id="rId3"/>
    <p:sldId id="529" r:id="rId4"/>
    <p:sldId id="508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475" r:id="rId14"/>
    <p:sldId id="476" r:id="rId15"/>
    <p:sldId id="477" r:id="rId16"/>
    <p:sldId id="478" r:id="rId17"/>
    <p:sldId id="479" r:id="rId18"/>
    <p:sldId id="549" r:id="rId19"/>
    <p:sldId id="550" r:id="rId20"/>
    <p:sldId id="480" r:id="rId21"/>
    <p:sldId id="481" r:id="rId22"/>
    <p:sldId id="482" r:id="rId23"/>
    <p:sldId id="483" r:id="rId24"/>
    <p:sldId id="473" r:id="rId25"/>
    <p:sldId id="474" r:id="rId26"/>
    <p:sldId id="557" r:id="rId27"/>
    <p:sldId id="558" r:id="rId28"/>
    <p:sldId id="559" r:id="rId29"/>
    <p:sldId id="560" r:id="rId30"/>
    <p:sldId id="561" r:id="rId31"/>
    <p:sldId id="486" r:id="rId32"/>
    <p:sldId id="488" r:id="rId33"/>
    <p:sldId id="489" r:id="rId34"/>
    <p:sldId id="492" r:id="rId35"/>
    <p:sldId id="548" r:id="rId36"/>
    <p:sldId id="551" r:id="rId37"/>
    <p:sldId id="553" r:id="rId38"/>
    <p:sldId id="552" r:id="rId39"/>
    <p:sldId id="493" r:id="rId40"/>
    <p:sldId id="542" r:id="rId41"/>
    <p:sldId id="494" r:id="rId42"/>
    <p:sldId id="495" r:id="rId43"/>
    <p:sldId id="496" r:id="rId44"/>
    <p:sldId id="497" r:id="rId45"/>
    <p:sldId id="498" r:id="rId46"/>
    <p:sldId id="543" r:id="rId47"/>
    <p:sldId id="500" r:id="rId48"/>
    <p:sldId id="501" r:id="rId49"/>
    <p:sldId id="502" r:id="rId50"/>
    <p:sldId id="503" r:id="rId51"/>
    <p:sldId id="509" r:id="rId52"/>
    <p:sldId id="510" r:id="rId53"/>
    <p:sldId id="511" r:id="rId54"/>
    <p:sldId id="512" r:id="rId55"/>
    <p:sldId id="513" r:id="rId56"/>
    <p:sldId id="534" r:id="rId57"/>
    <p:sldId id="578" r:id="rId58"/>
    <p:sldId id="579" r:id="rId59"/>
    <p:sldId id="576" r:id="rId60"/>
    <p:sldId id="405" r:id="rId61"/>
    <p:sldId id="400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08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0"/>
            <p14:sldId id="481"/>
            <p14:sldId id="482"/>
            <p14:sldId id="483"/>
          </p14:sldIdLst>
        </p14:section>
        <p14:section name="Value vs Reference Types" id="{19AF4895-5C87-445F-A684-69444A4AB6A1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  <p14:sldId id="542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2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11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3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009/Methods-Lab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</a:t>
            </a:r>
            <a:r>
              <a:rPr lang="en-US" dirty="0"/>
              <a:t>(called) by their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6126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Its own body</a:t>
            </a:r>
            <a:r>
              <a:rPr lang="en-US" b="1" dirty="0"/>
              <a:t> </a:t>
            </a:r>
            <a:r>
              <a:rPr lang="en-US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75559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6488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5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7720" y="1871309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394042" y="3232895"/>
            <a:ext cx="1566274" cy="109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4646005" y="1906421"/>
            <a:ext cx="1767184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3971073" y="2251479"/>
            <a:ext cx="1809531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5713075" y="2179076"/>
            <a:ext cx="185335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212209" y="1551282"/>
            <a:ext cx="1496104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5618882" y="3598312"/>
            <a:ext cx="1685687" cy="65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308262" y="2794895"/>
            <a:ext cx="1690243" cy="56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4788561" y="2888432"/>
            <a:ext cx="195799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4229" y="1180717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1412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79427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0542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99612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5142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9411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0847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89410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0847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0847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4200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3" y="1371600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43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413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9356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413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9612" y="1326837"/>
            <a:ext cx="861060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static void Main()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GB" dirty="0" smtClean="0">
                <a:solidFill>
                  <a:schemeClr val="bg1"/>
                </a:solidFill>
              </a:rPr>
              <a:t>PrintInWords</a:t>
            </a:r>
            <a:r>
              <a:rPr lang="en-GB" dirty="0" smtClean="0">
                <a:solidFill>
                  <a:schemeClr val="tx1"/>
                </a:solidFill>
              </a:rPr>
              <a:t>(double.Parse(Console.ReadLine())); </a:t>
            </a: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string gradeInWords = string.Empty;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//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Console.WriteLine(gradeInWords);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5856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1250" y="5567196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0412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7970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7969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6381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GB" sz="3600" dirty="0"/>
              <a:t>Returning values 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3626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2795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2412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8412" y="5334000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</a:t>
            </a:r>
            <a:r>
              <a:rPr lang="en-GB" dirty="0" smtClean="0"/>
              <a:t>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8212" y="3869785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8212" y="5229366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bool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latin typeface="Consolas" panose="020B0609020204030204" pitchFamily="49" charset="0"/>
              </a:rPr>
              <a:t>char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BigInteger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5801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99346" y="3353499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99346" y="4551222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Random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</a:t>
            </a:r>
            <a:r>
              <a:rPr lang="en-US" dirty="0" smtClean="0"/>
              <a:t>access/modify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607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5812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7878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3412" y="1290532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08812" y="2438399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18825" y="1295400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28956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1599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5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3051195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4223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4223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4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316192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3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4292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4636243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4292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5612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8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3136612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7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0228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10934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0228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68867" y="1600200"/>
            <a:ext cx="8451089" cy="42463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inputStr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int.Parse(Console.ReadLine());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string result =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(inputStr, count);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Console.WriteLine(result);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600200"/>
            <a:ext cx="9822689" cy="372362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 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StringBuilder result = new StringBuilder();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0; i &lt; 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  result.Append(str);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result.ToString();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(2)</a:t>
            </a:r>
            <a:endParaRPr lang="bg-BG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3165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012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012" y="2384856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0412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0612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362200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5012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341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6412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01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9710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001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9012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89812" y="2577353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3632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2797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9373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https://judge.softuni.bg/Contests/2009/Methods-Lab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219201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68527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6907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https://judge.softuni.bg/Contests/2009/Methods-Lab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1648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6459" y="1691227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133" y="471573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7212" y="3148843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6586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5819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0816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29410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1812" y="198057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1980570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910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590800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653637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76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22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7688" y="1914394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6855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58564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068" y="1233628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011" y="247954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6331</TotalTime>
  <Words>2758</Words>
  <Application>Microsoft Office PowerPoint</Application>
  <PresentationFormat>Custom</PresentationFormat>
  <Paragraphs>724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PowerPoint Presentation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Methods</dc:title>
  <dc:subject>Software Development Course</dc:subject>
  <dc:creator>Software University Foundation</dc:creator>
  <cp:keywords>Programming Fundamentals, Programming, fundamentals, technologySoftware University, SoftUni, programming, coding, software development, education, training, course</cp:keywords>
  <dc:description>Software University Foundation - http://softuni.foundation/</dc:description>
  <cp:lastModifiedBy>Stoyan</cp:lastModifiedBy>
  <cp:revision>358</cp:revision>
  <dcterms:created xsi:type="dcterms:W3CDTF">2014-01-02T17:00:34Z</dcterms:created>
  <dcterms:modified xsi:type="dcterms:W3CDTF">2020-01-22T14:33:19Z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