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471" r:id="rId10"/>
    <p:sldId id="539" r:id="rId11"/>
    <p:sldId id="542" r:id="rId12"/>
    <p:sldId id="473" r:id="rId13"/>
    <p:sldId id="474" r:id="rId14"/>
    <p:sldId id="476" r:id="rId15"/>
    <p:sldId id="477" r:id="rId16"/>
    <p:sldId id="478" r:id="rId17"/>
    <p:sldId id="479" r:id="rId18"/>
    <p:sldId id="262" r:id="rId19"/>
    <p:sldId id="541" r:id="rId20"/>
    <p:sldId id="540" r:id="rId21"/>
    <p:sldId id="265" r:id="rId22"/>
    <p:sldId id="266" r:id="rId23"/>
    <p:sldId id="273" r:id="rId24"/>
    <p:sldId id="277" r:id="rId25"/>
    <p:sldId id="285" r:id="rId26"/>
    <p:sldId id="286" r:id="rId27"/>
    <p:sldId id="497" r:id="rId28"/>
    <p:sldId id="498" r:id="rId29"/>
    <p:sldId id="349" r:id="rId30"/>
    <p:sldId id="578" r:id="rId31"/>
    <p:sldId id="580" r:id="rId32"/>
    <p:sldId id="579" r:id="rId33"/>
    <p:sldId id="405" r:id="rId34"/>
    <p:sldId id="40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471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  <p14:sldId id="497"/>
            <p14:sldId id="498"/>
          </p14:sldIdLst>
        </p14:section>
        <p14:section name="Conclusion" id="{5460F7B7-3ABE-4780-8F87-81FE8F0401A8}">
          <p14:sldIdLst>
            <p14:sldId id="349"/>
            <p14:sldId id="578"/>
            <p14:sldId id="58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8" d="100"/>
          <a:sy n="88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04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70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003804-DD2F-457C-A98C-79745DA31130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9073-90CD-4296-8642-33A9EB553C2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C72FD3-9862-4749-B796-E8B6C0C9DF17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9CA9-2D1A-44C9-A626-3E09DC719436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DF2377-BC1A-47DE-B109-C76BFE0432D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7E3E7C-683C-479E-B9CF-325AD888C2E6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452431-4315-4CF8-AB6D-CACDEAF72E9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D2426-692D-4735-8B64-F813BAC008E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4CCEC58-D76C-4EA5-9B70-8CFD1229B9B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DDB178-E278-4E76-9AE4-2C1A24ADE4A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5120DE6-C968-4F89-A0D0-4EDE7D97F720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 smtClean="0"/>
              <a:t>https://judge.softuni.bg/Contests/2013/Objects-and-Classes-Lab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2800" noProof="1"/>
              <a:t>, </a:t>
            </a:r>
            <a:br>
              <a:rPr lang="en-US" sz="2800" noProof="1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 smtClean="0"/>
              <a:t>https://judge.softuni.bg/Contests/2013/Objects-and-Classes-Lab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 smtClean="0"/>
              <a:t>https://judge.softuni.bg/Contests/2013/Objects-and-Classes-Lab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 smtClean="0"/>
              <a:t>https://judge.softuni.bg/Contests/2013/Objects-and-Classes-Lab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 smtClean="0"/>
              <a:t>https://judge.softuni.bg/Contests/2013/Objects-and-Classes-Lab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4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2536" y="37018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382536" y="5181600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85548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349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63" y="330073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490" y="589571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0007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72453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5103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2532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344772"/>
            <a:ext cx="10668000" cy="22228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653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59231"/>
              </p:ext>
            </p:extLst>
          </p:nvPr>
        </p:nvGraphicFramePr>
        <p:xfrm>
          <a:off x="1945790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07" y="2182427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000" dirty="0"/>
              <a:t>,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</a:t>
            </a:r>
            <a:r>
              <a:rPr lang="en-US" dirty="0" err="1" smtClean="0"/>
              <a:t>behavio</a:t>
            </a:r>
            <a:r>
              <a:rPr lang="en-US" dirty="0" err="1"/>
              <a:t>u</a:t>
            </a:r>
            <a:r>
              <a:rPr lang="en-US" dirty="0" err="1" smtClean="0"/>
              <a:t>r</a:t>
            </a:r>
            <a:r>
              <a:rPr lang="en-US" dirty="0"/>
              <a:t>), e.g.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Sample objects: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</a:t>
            </a:r>
            <a:r>
              <a:rPr lang="bg-BG" dirty="0" smtClean="0"/>
              <a:t>-</a:t>
            </a:r>
            <a:r>
              <a:rPr lang="en-GB" dirty="0" smtClean="0"/>
              <a:t> </a:t>
            </a:r>
            <a:r>
              <a:rPr lang="en-GB" dirty="0"/>
              <a:t>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824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2878</TotalTime>
  <Words>1684</Words>
  <Application>Microsoft Office PowerPoint</Application>
  <PresentationFormat>Custom</PresentationFormat>
  <Paragraphs>394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- Instances of Classes</vt:lpstr>
      <vt:lpstr>Objects and Classes – Example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Stoyan</cp:lastModifiedBy>
  <cp:revision>419</cp:revision>
  <dcterms:created xsi:type="dcterms:W3CDTF">2014-01-02T17:00:34Z</dcterms:created>
  <dcterms:modified xsi:type="dcterms:W3CDTF">2020-01-22T14:35:56Z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