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15" r:id="rId2"/>
    <p:sldId id="313" r:id="rId3"/>
    <p:sldId id="324" r:id="rId4"/>
    <p:sldId id="312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99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F"/>
    <a:srgbClr val="228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 autoAdjust="0"/>
    <p:restoredTop sz="92426" autoAdjust="0"/>
  </p:normalViewPr>
  <p:slideViewPr>
    <p:cSldViewPr snapToGrid="0">
      <p:cViewPr varScale="1">
        <p:scale>
          <a:sx n="188" d="100"/>
          <a:sy n="188" d="100"/>
        </p:scale>
        <p:origin x="176" y="208"/>
      </p:cViewPr>
      <p:guideLst>
        <p:guide orient="horz" pos="1617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3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0300"/>
            <a:ext cx="9144000" cy="20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69" y="212730"/>
            <a:ext cx="1110501" cy="345653"/>
          </a:xfrm>
          <a:prstGeom prst="rect">
            <a:avLst/>
          </a:prstGeom>
        </p:spPr>
      </p:pic>
      <p:pic>
        <p:nvPicPr>
          <p:cNvPr id="9" name="图片 8" descr="phei－logo01-0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3" y="4547048"/>
            <a:ext cx="1263025" cy="460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260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1444" y="1317129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狼叔的</a:t>
            </a:r>
            <a:r>
              <a:rPr lang="en-US" altLang="zh-CN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Node.js</a:t>
            </a:r>
            <a:r>
              <a:rPr lang="zh-CN" altLang="en-US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快速入门课</a:t>
            </a:r>
            <a:endParaRPr lang="zh-CN" sz="4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1249" y="33150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i5ting</a:t>
            </a:r>
            <a:endParaRPr lang="zh-CN" sz="1400" dirty="0">
              <a:solidFill>
                <a:schemeClr val="bg1"/>
              </a:solidFill>
              <a:latin typeface="黑体" charset="-122"/>
              <a:ea typeface="黑体" charset="-122"/>
              <a:cs typeface="黑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655" y="22753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6. Node.js Web</a:t>
            </a:r>
            <a:r>
              <a:rPr lang="zh-CN" altLang="en-US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应用开发</a:t>
            </a:r>
            <a:endParaRPr lang="zh-CN" altLang="zh-CN" sz="32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9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7817B0-59BF-DA41-8F4C-4D0BE481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3350"/>
            <a:ext cx="7721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268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39A44E-59DC-3846-A0CC-00FD4AAC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3350"/>
            <a:ext cx="5448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785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0453-4DAF-CD48-BFC5-3BDCEE16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3FFC2-6B4D-524A-B5EE-8311CDB8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pm2 +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 err="1"/>
              <a:t>Shipit</a:t>
            </a:r>
            <a:endParaRPr lang="en-US" altLang="zh-CN" dirty="0"/>
          </a:p>
          <a:p>
            <a:r>
              <a:rPr lang="en-US" altLang="zh-CN" dirty="0" err="1"/>
              <a:t>nodemon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0962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22700"/>
          </a:xfrm>
          <a:prstGeom prst="rect">
            <a:avLst/>
          </a:prstGeom>
        </p:spPr>
      </p:pic>
      <p:sp>
        <p:nvSpPr>
          <p:cNvPr id="83" name="TextBox 5"/>
          <p:cNvSpPr txBox="1"/>
          <p:nvPr/>
        </p:nvSpPr>
        <p:spPr>
          <a:xfrm>
            <a:off x="1295400" y="1488440"/>
            <a:ext cx="676274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在技术进步的道路上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我们共同努力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D12E0-973F-7B47-9754-A9A4846E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你真的需要学这么多么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2B228-A673-434A-AC71-9EF5D86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http</a:t>
            </a:r>
            <a:r>
              <a:rPr lang="zh-CN" altLang="en-US" dirty="0"/>
              <a:t>协议，尤其是</a:t>
            </a:r>
            <a:r>
              <a:rPr lang="en-US" altLang="zh-CN" dirty="0"/>
              <a:t>express/</a:t>
            </a:r>
            <a:r>
              <a:rPr lang="en-US" altLang="zh-CN" dirty="0" err="1"/>
              <a:t>koa</a:t>
            </a:r>
            <a:r>
              <a:rPr lang="zh-CN" altLang="en-US" dirty="0"/>
              <a:t>如何</a:t>
            </a:r>
            <a:r>
              <a:rPr lang="en-US" altLang="zh-CN" dirty="0"/>
              <a:t>req</a:t>
            </a:r>
          </a:p>
          <a:p>
            <a:r>
              <a:rPr lang="zh-CN" altLang="en-US" dirty="0"/>
              <a:t>了解</a:t>
            </a:r>
            <a:r>
              <a:rPr lang="en-US" altLang="zh-CN" dirty="0" err="1"/>
              <a:t>db</a:t>
            </a:r>
            <a:r>
              <a:rPr lang="zh-CN" altLang="en-US" dirty="0"/>
              <a:t>相关操作，以</a:t>
            </a:r>
            <a:r>
              <a:rPr lang="en-US" altLang="zh-CN" dirty="0"/>
              <a:t>mongoose</a:t>
            </a:r>
            <a:r>
              <a:rPr lang="zh-CN" altLang="en-US" dirty="0"/>
              <a:t>为主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Promise/A+</a:t>
            </a:r>
            <a:r>
              <a:rPr lang="zh-CN" altLang="en-US" dirty="0"/>
              <a:t>规范，合理规避回调陷阱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tdd</a:t>
            </a:r>
            <a:r>
              <a:rPr lang="en-US" altLang="zh-CN" dirty="0"/>
              <a:t>/</a:t>
            </a:r>
            <a:r>
              <a:rPr lang="en-US" altLang="zh-CN" dirty="0" err="1"/>
              <a:t>bdd</a:t>
            </a:r>
            <a:r>
              <a:rPr lang="zh-CN" altLang="en-US" dirty="0"/>
              <a:t>测试，最小化问题</a:t>
            </a:r>
          </a:p>
          <a:p>
            <a:r>
              <a:rPr lang="zh-CN" altLang="en-US" dirty="0"/>
              <a:t>你无论如何都要会的：调试</a:t>
            </a:r>
          </a:p>
        </p:txBody>
      </p:sp>
    </p:spTree>
    <p:extLst>
      <p:ext uri="{BB962C8B-B14F-4D97-AF65-F5344CB8AC3E}">
        <p14:creationId xmlns:p14="http://schemas.microsoft.com/office/powerpoint/2010/main" val="36947587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0453-4DAF-CD48-BFC5-3BDCEE16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学啥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3FFC2-6B4D-524A-B5EE-8311CDB8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框架和周边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相关模块</a:t>
            </a:r>
            <a:endParaRPr lang="en-US" altLang="zh-CN" dirty="0"/>
          </a:p>
          <a:p>
            <a:r>
              <a:rPr lang="zh-CN" altLang="en-US" dirty="0"/>
              <a:t>本地开发部署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16FA53-5329-C444-93D8-C12CA7B53097}"/>
              </a:ext>
            </a:extLst>
          </p:cNvPr>
          <p:cNvSpPr txBox="1"/>
          <p:nvPr/>
        </p:nvSpPr>
        <p:spPr>
          <a:xfrm>
            <a:off x="5757333" y="1801707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英文文档</a:t>
            </a:r>
            <a:endParaRPr kumimoji="1" lang="en-US" altLang="zh-CN" dirty="0"/>
          </a:p>
          <a:p>
            <a:r>
              <a:rPr kumimoji="1" lang="en-US" altLang="zh-CN" dirty="0"/>
              <a:t>node</a:t>
            </a:r>
            <a:r>
              <a:rPr kumimoji="1" lang="zh-CN" altLang="en-US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03384884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2B4356-A9AE-1E4D-9CB7-1654B756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155700"/>
            <a:ext cx="6502400" cy="28321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FC71-9C23-2D4F-BEF8-54EE7973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671414-0B1A-5E40-AA4D-28DEC04FC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50" y="1246187"/>
            <a:ext cx="5854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96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F7EBD-8BAC-0646-B623-6AC182C6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7E1CA6-4BA7-154F-B465-1F2546B9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357" y="1200150"/>
            <a:ext cx="499128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158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4C0C0-53C1-E64C-8AB3-115ED318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DB83E-191C-9A4C-BFEA-78BFFD5D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357882-FBD5-1B48-97E9-B0F094B6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66700"/>
            <a:ext cx="6502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08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4E2A2-B3D8-7945-BF97-D6C3D4CC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4442A-9501-C242-98FC-7488E354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3F3BD-A68A-4A41-8C89-DA34D09A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016000"/>
            <a:ext cx="3098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311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5A597-1B18-524D-85E6-B957F1D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888E2-F464-F64A-BB97-5C297C57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1102D-D081-6E46-9A99-9F6DA0A9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28600"/>
            <a:ext cx="5981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932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105</Words>
  <Application>Microsoft Macintosh PowerPoint</Application>
  <PresentationFormat>全屏显示(16:9)</PresentationFormat>
  <Paragraphs>23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Calibri</vt:lpstr>
      <vt:lpstr>Arial</vt:lpstr>
      <vt:lpstr>微软雅黑</vt:lpstr>
      <vt:lpstr>第一PPT，www.1ppt.com</vt:lpstr>
      <vt:lpstr>PowerPoint 演示文稿</vt:lpstr>
      <vt:lpstr>你真的需要学这么多么</vt:lpstr>
      <vt:lpstr>Web学啥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</dc:title>
  <dc:creator>第一PPT模板网-WWW.1PPT.COM</dc:creator>
  <cp:lastModifiedBy>i5ting</cp:lastModifiedBy>
  <cp:revision>150</cp:revision>
  <dcterms:created xsi:type="dcterms:W3CDTF">2015-01-22T11:01:00Z</dcterms:created>
  <dcterms:modified xsi:type="dcterms:W3CDTF">2020-03-25T13:10:37Z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2052-10.8.0.5562</vt:lpwstr>
  </property>
</Properties>
</file>