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304" r:id="rId2"/>
    <p:sldId id="312" r:id="rId3"/>
    <p:sldId id="299" r:id="rId4"/>
  </p:sldIdLst>
  <p:sldSz cx="9144000" cy="5143500" type="screen16x9"/>
  <p:notesSz cx="6858000" cy="9144000"/>
  <p:embeddedFontLst>
    <p:embeddedFont>
      <p:font typeface="黑体" pitchFamily="2" charset="-122"/>
      <p:regular r:id="rId6"/>
    </p:embeddedFont>
    <p:embeddedFont>
      <p:font typeface="微软雅黑" pitchFamily="34" charset="-122"/>
      <p:regular r:id="rId7"/>
      <p:bold r:id="rId8"/>
    </p:embeddedFont>
    <p:embeddedFont>
      <p:font typeface="Calibri" pitchFamily="34" charset="0"/>
      <p:regular r:id="rId9"/>
      <p:bold r:id="rId10"/>
      <p:italic r:id="rId11"/>
      <p:boldItalic r:id="rId1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AB000F"/>
    <a:srgbClr val="2282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0" autoAdjust="0"/>
    <p:restoredTop sz="92407" autoAdjust="0"/>
  </p:normalViewPr>
  <p:slideViewPr>
    <p:cSldViewPr snapToGrid="0">
      <p:cViewPr>
        <p:scale>
          <a:sx n="100" d="100"/>
          <a:sy n="100" d="100"/>
        </p:scale>
        <p:origin x="-300" y="12"/>
      </p:cViewPr>
      <p:guideLst>
        <p:guide orient="horz" pos="1617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pPr/>
              <a:t>2020-2-19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2020-2-19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940300"/>
            <a:ext cx="9144000" cy="203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2020-2-19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pPr/>
              <a:t>2020-2-19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09069" y="212730"/>
            <a:ext cx="1110501" cy="345653"/>
          </a:xfrm>
          <a:prstGeom prst="rect">
            <a:avLst/>
          </a:prstGeom>
        </p:spPr>
      </p:pic>
      <p:pic>
        <p:nvPicPr>
          <p:cNvPr id="9" name="图片 8" descr="phei－logo01-0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073" y="4547048"/>
            <a:ext cx="1263025" cy="4606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70000"/>
            <a:ext cx="9144000" cy="2603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4016" y="1317129"/>
            <a:ext cx="68884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4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计算机视觉与深度学习实战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40551" y="33150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黑体" charset="-122"/>
                <a:ea typeface="黑体" charset="-122"/>
                <a:cs typeface="黑体" charset="-122"/>
              </a:rPr>
              <a:t>主讲人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  <a:cs typeface="黑体" charset="-122"/>
              </a:rPr>
              <a:t>：</a:t>
            </a:r>
            <a:endParaRPr lang="zh-CN" sz="1400" dirty="0" smtClean="0">
              <a:solidFill>
                <a:schemeClr val="bg1"/>
              </a:solidFill>
              <a:latin typeface="黑体" charset="-122"/>
              <a:ea typeface="黑体" charset="-122"/>
              <a:cs typeface="黑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09776" y="2275344"/>
            <a:ext cx="38404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抖音炫酷字特效仿真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" y="593725"/>
            <a:ext cx="8173720" cy="398907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3822700"/>
          </a:xfrm>
          <a:prstGeom prst="rect">
            <a:avLst/>
          </a:prstGeom>
        </p:spPr>
      </p:pic>
      <p:sp>
        <p:nvSpPr>
          <p:cNvPr id="83" name="TextBox 5"/>
          <p:cNvSpPr txBox="1"/>
          <p:nvPr/>
        </p:nvSpPr>
        <p:spPr>
          <a:xfrm>
            <a:off x="1295400" y="1488440"/>
            <a:ext cx="676274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在技术进步的道路上</a:t>
            </a:r>
            <a:endParaRPr lang="en-US" altLang="zh-CN" sz="4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我们共同努力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演示</Application>
  <PresentationFormat>全屏显示(16:9)</PresentationFormat>
  <Paragraphs>7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黑体</vt:lpstr>
      <vt:lpstr>微软雅黑</vt:lpstr>
      <vt:lpstr>Calibri</vt:lpstr>
      <vt:lpstr>第一PPT，www.1ppt.com</vt:lpstr>
      <vt:lpstr>幻灯片 1</vt:lpstr>
      <vt:lpstr>幻灯片 2</vt:lpstr>
      <vt:lpstr>幻灯片 3</vt:lpstr>
    </vt:vector>
  </TitlesOfParts>
  <Company>www.microsoft.com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</dc:title>
  <dc:creator>第一PPT模板网-WWW.1PPT.COM</dc:creator>
  <cp:lastModifiedBy>新感觉用户</cp:lastModifiedBy>
  <cp:revision>132</cp:revision>
  <dcterms:created xsi:type="dcterms:W3CDTF">2015-01-22T11:01:00Z</dcterms:created>
  <dcterms:modified xsi:type="dcterms:W3CDTF">2020-02-19T08:19:17Z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2052-10.8.0.5562</vt:lpwstr>
  </property>
</Properties>
</file>