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4" r:id="rId2"/>
    <p:sldId id="320" r:id="rId3"/>
    <p:sldId id="313" r:id="rId4"/>
    <p:sldId id="317" r:id="rId5"/>
    <p:sldId id="319" r:id="rId6"/>
    <p:sldId id="316" r:id="rId7"/>
    <p:sldId id="315" r:id="rId8"/>
    <p:sldId id="318" r:id="rId9"/>
    <p:sldId id="29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0F"/>
    <a:srgbClr val="228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2416" autoAdjust="0"/>
  </p:normalViewPr>
  <p:slideViewPr>
    <p:cSldViewPr snapToGrid="0">
      <p:cViewPr varScale="1">
        <p:scale>
          <a:sx n="152" d="100"/>
          <a:sy n="152" d="100"/>
        </p:scale>
        <p:origin x="528" y="184"/>
      </p:cViewPr>
      <p:guideLst>
        <p:guide orient="horz" pos="1617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5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6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0300"/>
            <a:ext cx="9144000" cy="20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69" y="212730"/>
            <a:ext cx="1110501" cy="345653"/>
          </a:xfrm>
          <a:prstGeom prst="rect">
            <a:avLst/>
          </a:prstGeom>
        </p:spPr>
      </p:pic>
      <p:pic>
        <p:nvPicPr>
          <p:cNvPr id="9" name="图片 8" descr="phei－logo01-0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3" y="4547048"/>
            <a:ext cx="1263025" cy="460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kfe/egg-react-ss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260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1444" y="1317129"/>
            <a:ext cx="6673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狼叔的</a:t>
            </a:r>
            <a:r>
              <a:rPr lang="en-US" altLang="zh-CN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Node.js</a:t>
            </a:r>
            <a:r>
              <a:rPr lang="zh-CN" altLang="en-US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快速入门课</a:t>
            </a:r>
            <a:endParaRPr lang="zh-CN" sz="4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1249" y="33150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  <a:cs typeface="黑体" charset="-122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黑体" charset="-122"/>
                <a:ea typeface="黑体" charset="-122"/>
                <a:cs typeface="黑体" charset="-122"/>
              </a:rPr>
              <a:t>i5ting</a:t>
            </a:r>
            <a:endParaRPr lang="zh-CN" sz="1400" dirty="0">
              <a:solidFill>
                <a:schemeClr val="bg1"/>
              </a:solidFill>
              <a:latin typeface="黑体" charset="-122"/>
              <a:ea typeface="黑体" charset="-122"/>
              <a:cs typeface="黑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5106" y="22753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黑体" charset="-122"/>
                <a:ea typeface="黑体" charset="-122"/>
              </a:rPr>
              <a:t>11. </a:t>
            </a:r>
            <a:r>
              <a:rPr lang="en" altLang="zh-CN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Node.js</a:t>
            </a:r>
            <a:r>
              <a:rPr lang="zh-CN" altLang="en-US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与</a:t>
            </a:r>
            <a:r>
              <a:rPr lang="en-US" altLang="zh-CN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SSR</a:t>
            </a:r>
            <a:r>
              <a:rPr lang="zh-CN" altLang="en-US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服务器端渲染</a:t>
            </a:r>
            <a:endParaRPr lang="zh-CN" sz="32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7D4F66DE-11CC-3F4E-9608-EEC88E64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4" y="817157"/>
            <a:ext cx="6979807" cy="35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279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74943C9-A77F-194A-90BC-4E210E6D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98" y="907627"/>
            <a:ext cx="5582885" cy="355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025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1EF0E3CB-8AF2-A242-9C25-4A32D483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6" y="1151467"/>
            <a:ext cx="3490900" cy="2353416"/>
          </a:xfrm>
          <a:prstGeom prst="rect">
            <a:avLst/>
          </a:prstGeom>
        </p:spPr>
      </p:pic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C37C9D31-FA7D-B54D-A553-BF0CAC1C1E6E}"/>
              </a:ext>
            </a:extLst>
          </p:cNvPr>
          <p:cNvSpPr/>
          <p:nvPr/>
        </p:nvSpPr>
        <p:spPr>
          <a:xfrm>
            <a:off x="6095592" y="1151467"/>
            <a:ext cx="1518041" cy="235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同构开发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45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51490-E605-5146-9685-1EBD4B6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9" y="806027"/>
            <a:ext cx="3244041" cy="130681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5627F13-C7BC-ED40-821E-633F71B9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83" y="1917451"/>
            <a:ext cx="4175890" cy="25741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8CD60C-B891-E740-846F-924A95B595BE}"/>
              </a:ext>
            </a:extLst>
          </p:cNvPr>
          <p:cNvSpPr/>
          <p:nvPr/>
        </p:nvSpPr>
        <p:spPr>
          <a:xfrm>
            <a:off x="933092" y="3204540"/>
            <a:ext cx="302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</a:rPr>
              <a:t>Node 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写入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</a:rPr>
              <a:t>server.bundle.js</a:t>
            </a:r>
            <a:endParaRPr lang="en-US" dirty="0">
              <a:solidFill>
                <a:schemeClr val="accent4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CF5F5-2AFE-8E4E-95DD-137A153D6DBA}"/>
              </a:ext>
            </a:extLst>
          </p:cNvPr>
          <p:cNvSpPr/>
          <p:nvPr/>
        </p:nvSpPr>
        <p:spPr>
          <a:xfrm>
            <a:off x="913100" y="3573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浏览器加载client.bundle.js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，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Hydrate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绑定事件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1282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1F1DFC-3A4B-3C49-8F6F-394F8A941FAD}"/>
              </a:ext>
            </a:extLst>
          </p:cNvPr>
          <p:cNvSpPr txBox="1"/>
          <p:nvPr/>
        </p:nvSpPr>
        <p:spPr>
          <a:xfrm>
            <a:off x="754912" y="489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步骤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C60D4F8-317D-5B49-A050-6683DEA43503}"/>
              </a:ext>
            </a:extLst>
          </p:cNvPr>
          <p:cNvSpPr/>
          <p:nvPr/>
        </p:nvSpPr>
        <p:spPr>
          <a:xfrm>
            <a:off x="1237984" y="1872129"/>
            <a:ext cx="919364" cy="67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了解原理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6A5A9D-1296-0B4E-9D20-E9DE656D627D}"/>
              </a:ext>
            </a:extLst>
          </p:cNvPr>
          <p:cNvSpPr/>
          <p:nvPr/>
        </p:nvSpPr>
        <p:spPr>
          <a:xfrm>
            <a:off x="4184268" y="1874397"/>
            <a:ext cx="919364" cy="67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了解竞品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179C612-385E-1246-BB8D-3D1153527CFF}"/>
              </a:ext>
            </a:extLst>
          </p:cNvPr>
          <p:cNvSpPr/>
          <p:nvPr/>
        </p:nvSpPr>
        <p:spPr>
          <a:xfrm>
            <a:off x="6947846" y="1898345"/>
            <a:ext cx="1916340" cy="67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抓自己的痒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EE489-3E9F-CE48-B29E-CF090863BA3F}"/>
              </a:ext>
            </a:extLst>
          </p:cNvPr>
          <p:cNvSpPr/>
          <p:nvPr/>
        </p:nvSpPr>
        <p:spPr>
          <a:xfrm>
            <a:off x="1212051" y="2721855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ssr</a:t>
            </a:r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36528C-9A9A-4F4A-A229-899B16D5AA05}"/>
              </a:ext>
            </a:extLst>
          </p:cNvPr>
          <p:cNvSpPr/>
          <p:nvPr/>
        </p:nvSpPr>
        <p:spPr>
          <a:xfrm>
            <a:off x="3871632" y="2721855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了解市面所有</a:t>
            </a:r>
            <a:r>
              <a:rPr kumimoji="1" lang="en-US" altLang="zh-CN" dirty="0" err="1"/>
              <a:t>ssr</a:t>
            </a:r>
            <a:r>
              <a:rPr kumimoji="1" lang="zh-CN" altLang="en-US" dirty="0"/>
              <a:t>框架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7349BC-E173-0F4B-8509-D2F0CADBE190}"/>
              </a:ext>
            </a:extLst>
          </p:cNvPr>
          <p:cNvSpPr txBox="1"/>
          <p:nvPr/>
        </p:nvSpPr>
        <p:spPr>
          <a:xfrm>
            <a:off x="7432973" y="2721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造轮子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B683C13E-0619-C84F-A18F-637AB5B38528}"/>
              </a:ext>
            </a:extLst>
          </p:cNvPr>
          <p:cNvSpPr/>
          <p:nvPr/>
        </p:nvSpPr>
        <p:spPr>
          <a:xfrm>
            <a:off x="2562448" y="2177096"/>
            <a:ext cx="1233376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855E5344-9209-044E-8E43-ABA6C4749234}"/>
              </a:ext>
            </a:extLst>
          </p:cNvPr>
          <p:cNvSpPr/>
          <p:nvPr/>
        </p:nvSpPr>
        <p:spPr>
          <a:xfrm>
            <a:off x="5548958" y="2138552"/>
            <a:ext cx="1233376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C3F781D-4986-3C4C-B79E-ADA2E75921BA}"/>
              </a:ext>
            </a:extLst>
          </p:cNvPr>
          <p:cNvSpPr/>
          <p:nvPr/>
        </p:nvSpPr>
        <p:spPr>
          <a:xfrm>
            <a:off x="1721549" y="4514964"/>
            <a:ext cx="6600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https://github.com/ykfe/egg-react-ssr</a:t>
            </a:r>
            <a:endParaRPr lang="en-US" sz="2800" dirty="0">
              <a:solidFill>
                <a:schemeClr val="accent4">
                  <a:lumMod val="75000"/>
                </a:schemeClr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49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1F1DFC-3A4B-3C49-8F6F-394F8A941FAD}"/>
              </a:ext>
            </a:extLst>
          </p:cNvPr>
          <p:cNvSpPr txBox="1"/>
          <p:nvPr/>
        </p:nvSpPr>
        <p:spPr>
          <a:xfrm>
            <a:off x="754912" y="48909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Egg-react-</a:t>
            </a:r>
            <a:r>
              <a:rPr kumimoji="1" lang="en-US" altLang="zh-CN" dirty="0" err="1"/>
              <a:t>ssr</a:t>
            </a:r>
            <a:r>
              <a:rPr kumimoji="1"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D4AD7E-0B25-F140-B294-6C12D5E47E1A}"/>
              </a:ext>
            </a:extLst>
          </p:cNvPr>
          <p:cNvSpPr txBox="1"/>
          <p:nvPr/>
        </p:nvSpPr>
        <p:spPr>
          <a:xfrm>
            <a:off x="1020726" y="1286540"/>
            <a:ext cx="700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、浏览器和历史债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、和</a:t>
            </a:r>
            <a:r>
              <a:rPr kumimoji="1" lang="en-US" altLang="zh-CN" dirty="0"/>
              <a:t>egg</a:t>
            </a:r>
            <a:r>
              <a:rPr kumimoji="1" lang="zh-CN" altLang="en-US" dirty="0"/>
              <a:t>的关系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、我能做哪些不一样的点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、克制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、既要也要还要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67F74-F7C3-C547-A476-AC471101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19" y="1185333"/>
            <a:ext cx="2138257" cy="21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475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BAF95-941B-AC4D-980C-E1347189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团队氛围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B1FDE-F607-1F45-9C6A-2C8A5C1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706880"/>
            <a:ext cx="2515518" cy="13919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AD21C6-AD7D-0647-A541-79D30B0892F1}"/>
              </a:ext>
            </a:extLst>
          </p:cNvPr>
          <p:cNvSpPr txBox="1"/>
          <p:nvPr/>
        </p:nvSpPr>
        <p:spPr>
          <a:xfrm>
            <a:off x="3854027" y="4240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天时地利人和</a:t>
            </a:r>
          </a:p>
        </p:txBody>
      </p:sp>
    </p:spTree>
    <p:extLst>
      <p:ext uri="{BB962C8B-B14F-4D97-AF65-F5344CB8AC3E}">
        <p14:creationId xmlns:p14="http://schemas.microsoft.com/office/powerpoint/2010/main" val="314813444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22700"/>
          </a:xfrm>
          <a:prstGeom prst="rect">
            <a:avLst/>
          </a:prstGeom>
        </p:spPr>
      </p:pic>
      <p:sp>
        <p:nvSpPr>
          <p:cNvPr id="83" name="TextBox 5"/>
          <p:cNvSpPr txBox="1"/>
          <p:nvPr/>
        </p:nvSpPr>
        <p:spPr>
          <a:xfrm>
            <a:off x="1295400" y="1488440"/>
            <a:ext cx="676274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在技术进步的道路上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我们共同努力</a:t>
            </a:r>
          </a:p>
        </p:txBody>
      </p:sp>
    </p:spTree>
    <p:extLst>
      <p:ext uri="{BB962C8B-B14F-4D97-AF65-F5344CB8AC3E}">
        <p14:creationId xmlns:p14="http://schemas.microsoft.com/office/powerpoint/2010/main" val="32158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119</Words>
  <Application>Microsoft Macintosh PowerPoint</Application>
  <PresentationFormat>全屏显示(16:9)</PresentationFormat>
  <Paragraphs>28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微软雅黑</vt:lpstr>
      <vt:lpstr>PingFang TC</vt:lpstr>
      <vt:lpstr>Arial</vt:lpstr>
      <vt:lpstr>Calibri</vt:lpstr>
      <vt:lpstr>Helvetica Neue</vt:lpstr>
      <vt:lpstr>Times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团队氛围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</dc:title>
  <dc:creator>第一PPT模板网-WWW.1PPT.COM</dc:creator>
  <cp:lastModifiedBy>sang shilong</cp:lastModifiedBy>
  <cp:revision>154</cp:revision>
  <dcterms:created xsi:type="dcterms:W3CDTF">2015-01-22T11:01:00Z</dcterms:created>
  <dcterms:modified xsi:type="dcterms:W3CDTF">2020-09-03T01:55:11Z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2052-10.8.0.5562</vt:lpwstr>
  </property>
</Properties>
</file>