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ata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ata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ata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iagrams/_rels/data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enku.baidu.com/view/8934063d8f9951e79b89680203d8ce2f006665c3.html" TargetMode="External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hyperlink" Target="https://dict.hjenglish.com/jp/jc/%E7%99%BD%E7%84%BC%E3%81%8D" TargetMode="External"/></Relationships>
</file>

<file path=ppt/diagrams/_rels/drawing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rawing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iagrams/_rels/drawing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wenku.baidu.com/view/8934063d8f9951e79b89680203d8ce2f006665c3.html" TargetMode="External"/></Relationships>
</file>

<file path=ppt/diagrams/_rels/drawing50.xml.rels><?xml version="1.0" encoding="UTF-8" standalone="yes"?>
<Relationships xmlns="http://schemas.openxmlformats.org/package/2006/relationships"><Relationship Id="rId1" Type="http://schemas.openxmlformats.org/officeDocument/2006/relationships/hyperlink" Target="https://dict.hjenglish.com/jp/jc/%E7%99%BD%E7%84%BC%E3%81%8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失礼   しつれい②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1.[</a:t>
          </a:r>
          <a:r>
            <a:rPr lang="ja-JP" altLang="en-US" b="0" i="0" dirty="0" smtClean="0"/>
            <a:t>名・形容動詞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失礼的，不礼貌的，失敬的。</a:t>
          </a:r>
          <a:r>
            <a:rPr lang="ja-JP" altLang="en-US" dirty="0" smtClean="0"/>
            <a:t>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3BF7CADF-F09E-43A1-B710-959981920A8E}">
      <dgm:prSet phldrT="[テキスト]"/>
      <dgm:spPr/>
      <dgm:t>
        <a:bodyPr/>
        <a:lstStyle/>
        <a:p>
          <a:r>
            <a:rPr lang="en-US" altLang="ja-JP" b="0" i="0" dirty="0" smtClean="0"/>
            <a:t>2.</a:t>
          </a:r>
          <a:r>
            <a:rPr lang="ja-JP" altLang="en-US" b="0" i="0" dirty="0" smtClean="0"/>
            <a:t>［名・自動詞］（</a:t>
          </a:r>
          <a:r>
            <a:rPr lang="zh-CN" altLang="en-US" b="0" i="0" dirty="0" smtClean="0"/>
            <a:t>对不起，请原谅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3AF48A44-37A2-4FB2-ABA0-8B0D64704B7E}" type="parTrans" cxnId="{826F0C97-F7C6-43C4-9A78-C3F8454B9257}">
      <dgm:prSet/>
      <dgm:spPr/>
      <dgm:t>
        <a:bodyPr/>
        <a:lstStyle/>
        <a:p>
          <a:endParaRPr lang="en-US"/>
        </a:p>
      </dgm:t>
    </dgm:pt>
    <dgm:pt modelId="{BFA8251F-41B2-4A84-A525-875D14C32133}" type="sibTrans" cxnId="{826F0C97-F7C6-43C4-9A78-C3F8454B9257}">
      <dgm:prSet/>
      <dgm:spPr/>
      <dgm:t>
        <a:bodyPr/>
        <a:lstStyle/>
        <a:p>
          <a:endParaRPr lang="en-US"/>
        </a:p>
      </dgm:t>
    </dgm:pt>
    <dgm:pt modelId="{B4268F52-8CC0-4C3D-8B33-FD5A22164FBA}">
      <dgm:prSet phldrT="[テキスト]"/>
      <dgm:spPr/>
      <dgm:t>
        <a:bodyPr/>
        <a:lstStyle/>
        <a:p>
          <a:r>
            <a:rPr lang="ja-JP" altLang="en-US" smtClean="0"/>
            <a:t>△：</a:t>
          </a:r>
          <a:r>
            <a:rPr lang="ja-JP" altLang="en-US" b="0" i="0" smtClean="0"/>
            <a:t>先生の前で</a:t>
          </a:r>
          <a:r>
            <a:rPr lang="ja-JP" altLang="en-US" smtClean="0"/>
            <a:t>失礼</a:t>
          </a:r>
          <a:r>
            <a:rPr lang="ja-JP" altLang="en-US" b="0" i="0" smtClean="0"/>
            <a:t>な話をした。</a:t>
          </a:r>
          <a:endParaRPr lang="en-US" dirty="0"/>
        </a:p>
      </dgm:t>
    </dgm:pt>
    <dgm:pt modelId="{E23B3BC1-FFBC-4B3F-9802-C19653A6A672}" type="parTrans" cxnId="{1A86AFDC-F0FA-402B-812E-54EB70DFF751}">
      <dgm:prSet/>
      <dgm:spPr/>
      <dgm:t>
        <a:bodyPr/>
        <a:lstStyle/>
        <a:p>
          <a:endParaRPr lang="en-US"/>
        </a:p>
      </dgm:t>
    </dgm:pt>
    <dgm:pt modelId="{47586295-FC8C-4DE0-8729-35CE96869E92}" type="sibTrans" cxnId="{1A86AFDC-F0FA-402B-812E-54EB70DFF751}">
      <dgm:prSet/>
      <dgm:spPr/>
      <dgm:t>
        <a:bodyPr/>
        <a:lstStyle/>
        <a:p>
          <a:endParaRPr lang="en-US"/>
        </a:p>
      </dgm:t>
    </dgm:pt>
    <dgm:pt modelId="{50634CD0-6AA7-4D1D-9844-8853E8FEC9AE}">
      <dgm:prSet phldrT="[テキスト]"/>
      <dgm:spPr/>
      <dgm:t>
        <a:bodyPr/>
        <a:lstStyle/>
        <a:p>
          <a:r>
            <a:rPr lang="ja-JP" altLang="en-US" dirty="0" smtClean="0"/>
            <a:t>△：失礼しました。</a:t>
          </a:r>
          <a:endParaRPr lang="en-US" dirty="0"/>
        </a:p>
      </dgm:t>
    </dgm:pt>
    <dgm:pt modelId="{7DE3735E-F9D4-4EBB-8690-637392EC11EC}" type="parTrans" cxnId="{AA2398A6-774E-4699-B92E-783B49D541B8}">
      <dgm:prSet/>
      <dgm:spPr/>
      <dgm:t>
        <a:bodyPr/>
        <a:lstStyle/>
        <a:p>
          <a:endParaRPr lang="en-US"/>
        </a:p>
      </dgm:t>
    </dgm:pt>
    <dgm:pt modelId="{7F8AF101-764D-4D16-BFA1-4FC3625D1178}" type="sibTrans" cxnId="{AA2398A6-774E-4699-B92E-783B49D541B8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FF04EFB2-9BEC-4166-9947-4D85BB0A0FEB}" type="presOf" srcId="{3BF7CADF-F09E-43A1-B710-959981920A8E}" destId="{2D61E15A-EB97-4D5A-BBB8-BE532045CFCA}" srcOrd="0" destOrd="2" presId="urn:microsoft.com/office/officeart/2005/8/layout/vList2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D1C99999-DAFF-4068-87CF-F9C4D2668C40}" type="presOf" srcId="{7BBBDA28-6E55-48A2-9DA9-E2656CB73F37}" destId="{21D55705-CD89-40D8-854C-388D9FCCAB2D}" srcOrd="0" destOrd="0" presId="urn:microsoft.com/office/officeart/2005/8/layout/vList2"/>
    <dgm:cxn modelId="{05AE72BE-3D79-46ED-B1CF-FF4EF3E02A38}" type="presOf" srcId="{B4268F52-8CC0-4C3D-8B33-FD5A22164FBA}" destId="{2D61E15A-EB97-4D5A-BBB8-BE532045CFCA}" srcOrd="0" destOrd="1" presId="urn:microsoft.com/office/officeart/2005/8/layout/vList2"/>
    <dgm:cxn modelId="{826F0C97-F7C6-43C4-9A78-C3F8454B9257}" srcId="{0FE809C4-C5A2-428A-AAD7-B8A8D79787D4}" destId="{3BF7CADF-F09E-43A1-B710-959981920A8E}" srcOrd="2" destOrd="0" parTransId="{3AF48A44-37A2-4FB2-ABA0-8B0D64704B7E}" sibTransId="{BFA8251F-41B2-4A84-A525-875D14C32133}"/>
    <dgm:cxn modelId="{4130B7C7-BFE4-4711-9FAE-0635CD840C79}" type="presOf" srcId="{0FE809C4-C5A2-428A-AAD7-B8A8D79787D4}" destId="{D917D7DD-B577-438E-8A55-AD2E834C5402}" srcOrd="0" destOrd="0" presId="urn:microsoft.com/office/officeart/2005/8/layout/vList2"/>
    <dgm:cxn modelId="{FD2E960A-69D1-4422-85CF-F9EBDEAF7BDF}" type="presOf" srcId="{E97688B4-B6BE-451D-B0EF-30E55A550E51}" destId="{2D61E15A-EB97-4D5A-BBB8-BE532045CFCA}" srcOrd="0" destOrd="0" presId="urn:microsoft.com/office/officeart/2005/8/layout/vList2"/>
    <dgm:cxn modelId="{A43FBEAD-BF5D-4809-BC5E-1025BF97999C}" type="presOf" srcId="{50634CD0-6AA7-4D1D-9844-8853E8FEC9AE}" destId="{2D61E15A-EB97-4D5A-BBB8-BE532045CFCA}" srcOrd="0" destOrd="3" presId="urn:microsoft.com/office/officeart/2005/8/layout/vList2"/>
    <dgm:cxn modelId="{1A86AFDC-F0FA-402B-812E-54EB70DFF751}" srcId="{0FE809C4-C5A2-428A-AAD7-B8A8D79787D4}" destId="{B4268F52-8CC0-4C3D-8B33-FD5A22164FBA}" srcOrd="1" destOrd="0" parTransId="{E23B3BC1-FFBC-4B3F-9802-C19653A6A672}" sibTransId="{47586295-FC8C-4DE0-8729-35CE96869E92}"/>
    <dgm:cxn modelId="{AA2398A6-774E-4699-B92E-783B49D541B8}" srcId="{0FE809C4-C5A2-428A-AAD7-B8A8D79787D4}" destId="{50634CD0-6AA7-4D1D-9844-8853E8FEC9AE}" srcOrd="3" destOrd="0" parTransId="{7DE3735E-F9D4-4EBB-8690-637392EC11EC}" sibTransId="{7F8AF101-764D-4D16-BFA1-4FC3625D1178}"/>
    <dgm:cxn modelId="{1C853A0E-A0BA-4D92-8BC3-C06F34FA225E}" type="presParOf" srcId="{21D55705-CD89-40D8-854C-388D9FCCAB2D}" destId="{D917D7DD-B577-438E-8A55-AD2E834C5402}" srcOrd="0" destOrd="0" presId="urn:microsoft.com/office/officeart/2005/8/layout/vList2"/>
    <dgm:cxn modelId="{FBB87A78-9022-4C18-B7C0-58A7C1E5E6A9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名前  </a:t>
          </a:r>
          <a:endParaRPr lang="en-US" altLang="ja-JP" dirty="0" smtClean="0"/>
        </a:p>
        <a:p>
          <a:r>
            <a:rPr lang="ja-JP" altLang="en-US" dirty="0" smtClean="0"/>
            <a:t>なまえ◎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名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名字，姓名</a:t>
          </a:r>
          <a:r>
            <a:rPr lang="ja-JP" altLang="en-US" dirty="0" smtClean="0"/>
            <a:t>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B5FC3EAD-9F10-4BD5-BFF0-9239DCD11F3D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名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国家</a:t>
          </a:r>
          <a:r>
            <a:rPr lang="ja-JP" altLang="en-US" dirty="0" smtClean="0"/>
            <a:t>）</a:t>
          </a:r>
          <a:endParaRPr lang="en-US" dirty="0"/>
        </a:p>
      </dgm:t>
    </dgm:pt>
    <dgm:pt modelId="{4A450FE7-4288-4C1F-8284-EC34EEEA1FD8}" type="parTrans" cxnId="{6D3FD2DF-C3B2-4C09-B507-66A36812F5A7}">
      <dgm:prSet/>
      <dgm:spPr/>
      <dgm:t>
        <a:bodyPr/>
        <a:lstStyle/>
        <a:p>
          <a:endParaRPr lang="en-US"/>
        </a:p>
      </dgm:t>
    </dgm:pt>
    <dgm:pt modelId="{A11DF580-24CF-4A70-BC08-38D76C2E1F1E}" type="sibTrans" cxnId="{6D3FD2DF-C3B2-4C09-B507-66A36812F5A7}">
      <dgm:prSet/>
      <dgm:spPr/>
      <dgm:t>
        <a:bodyPr/>
        <a:lstStyle/>
        <a:p>
          <a:endParaRPr lang="en-US"/>
        </a:p>
      </dgm:t>
    </dgm:pt>
    <dgm:pt modelId="{15C2576C-0169-4ADB-BC5C-01C05DDD85A3}">
      <dgm:prSet phldrT="[テキスト]"/>
      <dgm:spPr/>
      <dgm:t>
        <a:bodyPr/>
        <a:lstStyle/>
        <a:p>
          <a:r>
            <a:rPr lang="ja-JP" altLang="en-US" dirty="0" smtClean="0"/>
            <a:t>国　</a:t>
          </a:r>
          <a:endParaRPr lang="en-US" altLang="ja-JP" dirty="0" smtClean="0"/>
        </a:p>
        <a:p>
          <a:r>
            <a:rPr lang="ja-JP" altLang="en-US" dirty="0" smtClean="0"/>
            <a:t>くに◎</a:t>
          </a:r>
          <a:endParaRPr lang="en-US" dirty="0"/>
        </a:p>
      </dgm:t>
    </dgm:pt>
    <dgm:pt modelId="{7EE113E1-9540-4B2F-BD86-DE5C4B7E1B80}" type="parTrans" cxnId="{078E1826-6DC9-4DD7-899A-3DC6C74CE6A2}">
      <dgm:prSet/>
      <dgm:spPr/>
      <dgm:t>
        <a:bodyPr/>
        <a:lstStyle/>
        <a:p>
          <a:endParaRPr lang="en-US"/>
        </a:p>
      </dgm:t>
    </dgm:pt>
    <dgm:pt modelId="{CBDA77DD-10ED-4F63-9480-606C85C3E832}" type="sibTrans" cxnId="{078E1826-6DC9-4DD7-899A-3DC6C74CE6A2}">
      <dgm:prSet/>
      <dgm:spPr/>
      <dgm:t>
        <a:bodyPr/>
        <a:lstStyle/>
        <a:p>
          <a:endParaRPr lang="en-US"/>
        </a:p>
      </dgm:t>
    </dgm:pt>
    <dgm:pt modelId="{22595AB3-F8D6-434F-8592-6CF198DE607E}">
      <dgm:prSet phldrT="[テキスト]"/>
      <dgm:spPr/>
      <dgm:t>
        <a:bodyPr/>
        <a:lstStyle/>
        <a:p>
          <a:r>
            <a:rPr lang="ja-JP" altLang="en-US" dirty="0" smtClean="0"/>
            <a:t>仕事　</a:t>
          </a:r>
          <a:endParaRPr lang="en-US" altLang="ja-JP" dirty="0" smtClean="0"/>
        </a:p>
        <a:p>
          <a:r>
            <a:rPr lang="ja-JP" altLang="en-US" dirty="0" smtClean="0"/>
            <a:t>しごと◎</a:t>
          </a:r>
          <a:endParaRPr lang="en-US" dirty="0"/>
        </a:p>
      </dgm:t>
    </dgm:pt>
    <dgm:pt modelId="{1ECF5C54-5FC0-4BD5-B35A-BFE226F8DA0F}" type="parTrans" cxnId="{033E43FC-3FD9-4396-A1E6-716C479DD483}">
      <dgm:prSet/>
      <dgm:spPr/>
      <dgm:t>
        <a:bodyPr/>
        <a:lstStyle/>
        <a:p>
          <a:endParaRPr lang="en-US"/>
        </a:p>
      </dgm:t>
    </dgm:pt>
    <dgm:pt modelId="{BAFB68B0-F556-4AAC-BAAA-EE877927C82F}" type="sibTrans" cxnId="{033E43FC-3FD9-4396-A1E6-716C479DD483}">
      <dgm:prSet/>
      <dgm:spPr/>
      <dgm:t>
        <a:bodyPr/>
        <a:lstStyle/>
        <a:p>
          <a:endParaRPr lang="en-US"/>
        </a:p>
      </dgm:t>
    </dgm:pt>
    <dgm:pt modelId="{3B65CD13-BBA2-41A6-8DDF-2F9D492EABF4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名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工作</a:t>
          </a:r>
          <a:r>
            <a:rPr lang="ja-JP" altLang="en-US" dirty="0" smtClean="0"/>
            <a:t>）</a:t>
          </a:r>
          <a:endParaRPr lang="en-US" dirty="0"/>
        </a:p>
      </dgm:t>
    </dgm:pt>
    <dgm:pt modelId="{DB64776E-18D3-4C3D-9E9D-B8006D4E1CDD}" type="parTrans" cxnId="{52FBDEBE-815D-48C5-A762-5C9BFA0FE2B5}">
      <dgm:prSet/>
      <dgm:spPr/>
      <dgm:t>
        <a:bodyPr/>
        <a:lstStyle/>
        <a:p>
          <a:endParaRPr lang="en-US"/>
        </a:p>
      </dgm:t>
    </dgm:pt>
    <dgm:pt modelId="{85EF85E1-338D-49C2-89BC-C33BA18A1114}" type="sibTrans" cxnId="{52FBDEBE-815D-48C5-A762-5C9BFA0FE2B5}">
      <dgm:prSet/>
      <dgm:spPr/>
      <dgm:t>
        <a:bodyPr/>
        <a:lstStyle/>
        <a:p>
          <a:endParaRPr lang="en-US"/>
        </a:p>
      </dgm:t>
    </dgm:pt>
    <dgm:pt modelId="{A9B577C4-AD71-45F2-9E2F-ACE6C80D6D0D}" type="pres">
      <dgm:prSet presAssocID="{7BBBDA28-6E55-48A2-9DA9-E2656CB73F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8CC8E-56C8-421F-9539-1BD8E32112D8}" type="pres">
      <dgm:prSet presAssocID="{0FE809C4-C5A2-428A-AAD7-B8A8D79787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A21A3-3BD6-433B-8BA7-6EF80610534B}" type="pres">
      <dgm:prSet presAssocID="{C250A74E-E728-4283-9A40-7B84EFBEA0B4}" presName="sibTrans" presStyleCnt="0"/>
      <dgm:spPr/>
    </dgm:pt>
    <dgm:pt modelId="{69E0A45F-3031-4188-B468-02397590A562}" type="pres">
      <dgm:prSet presAssocID="{15C2576C-0169-4ADB-BC5C-01C05DDD85A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EE2B7-463B-499F-8A17-11818F02E01B}" type="pres">
      <dgm:prSet presAssocID="{CBDA77DD-10ED-4F63-9480-606C85C3E832}" presName="sibTrans" presStyleCnt="0"/>
      <dgm:spPr/>
    </dgm:pt>
    <dgm:pt modelId="{8222DA76-072B-4732-A869-96DF79B3244C}" type="pres">
      <dgm:prSet presAssocID="{22595AB3-F8D6-434F-8592-6CF198DE607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3FD2DF-C3B2-4C09-B507-66A36812F5A7}" srcId="{15C2576C-0169-4ADB-BC5C-01C05DDD85A3}" destId="{B5FC3EAD-9F10-4BD5-BFF0-9239DCD11F3D}" srcOrd="0" destOrd="0" parTransId="{4A450FE7-4288-4C1F-8284-EC34EEEA1FD8}" sibTransId="{A11DF580-24CF-4A70-BC08-38D76C2E1F1E}"/>
    <dgm:cxn modelId="{DFCE51E0-ACDE-470A-8B82-09E8D5147088}" type="presOf" srcId="{7BBBDA28-6E55-48A2-9DA9-E2656CB73F37}" destId="{A9B577C4-AD71-45F2-9E2F-ACE6C80D6D0D}" srcOrd="0" destOrd="0" presId="urn:microsoft.com/office/officeart/2005/8/layout/hList6"/>
    <dgm:cxn modelId="{52FBDEBE-815D-48C5-A762-5C9BFA0FE2B5}" srcId="{22595AB3-F8D6-434F-8592-6CF198DE607E}" destId="{3B65CD13-BBA2-41A6-8DDF-2F9D492EABF4}" srcOrd="0" destOrd="0" parTransId="{DB64776E-18D3-4C3D-9E9D-B8006D4E1CDD}" sibTransId="{85EF85E1-338D-49C2-89BC-C33BA18A1114}"/>
    <dgm:cxn modelId="{1102ED33-ED84-4AEB-A964-21DA0A65DFEA}" type="presOf" srcId="{E97688B4-B6BE-451D-B0EF-30E55A550E51}" destId="{52B8CC8E-56C8-421F-9539-1BD8E32112D8}" srcOrd="0" destOrd="1" presId="urn:microsoft.com/office/officeart/2005/8/layout/hList6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078E1826-6DC9-4DD7-899A-3DC6C74CE6A2}" srcId="{7BBBDA28-6E55-48A2-9DA9-E2656CB73F37}" destId="{15C2576C-0169-4ADB-BC5C-01C05DDD85A3}" srcOrd="1" destOrd="0" parTransId="{7EE113E1-9540-4B2F-BD86-DE5C4B7E1B80}" sibTransId="{CBDA77DD-10ED-4F63-9480-606C85C3E832}"/>
    <dgm:cxn modelId="{664A93C6-8661-4B4A-882B-2F6C619F3343}" type="presOf" srcId="{15C2576C-0169-4ADB-BC5C-01C05DDD85A3}" destId="{69E0A45F-3031-4188-B468-02397590A562}" srcOrd="0" destOrd="0" presId="urn:microsoft.com/office/officeart/2005/8/layout/hList6"/>
    <dgm:cxn modelId="{6034758B-5D31-4C59-9AD3-417AE00D770A}" type="presOf" srcId="{B5FC3EAD-9F10-4BD5-BFF0-9239DCD11F3D}" destId="{69E0A45F-3031-4188-B468-02397590A562}" srcOrd="0" destOrd="1" presId="urn:microsoft.com/office/officeart/2005/8/layout/hList6"/>
    <dgm:cxn modelId="{8C5D0F51-7B11-436A-9490-FD4AC1BA8A6D}" type="presOf" srcId="{0FE809C4-C5A2-428A-AAD7-B8A8D79787D4}" destId="{52B8CC8E-56C8-421F-9539-1BD8E32112D8}" srcOrd="0" destOrd="0" presId="urn:microsoft.com/office/officeart/2005/8/layout/hList6"/>
    <dgm:cxn modelId="{033E43FC-3FD9-4396-A1E6-716C479DD483}" srcId="{7BBBDA28-6E55-48A2-9DA9-E2656CB73F37}" destId="{22595AB3-F8D6-434F-8592-6CF198DE607E}" srcOrd="2" destOrd="0" parTransId="{1ECF5C54-5FC0-4BD5-B35A-BFE226F8DA0F}" sibTransId="{BAFB68B0-F556-4AAC-BAAA-EE877927C82F}"/>
    <dgm:cxn modelId="{A740FACB-8CD5-4FEF-A0A2-D61E85745EF0}" type="presOf" srcId="{22595AB3-F8D6-434F-8592-6CF198DE607E}" destId="{8222DA76-072B-4732-A869-96DF79B3244C}" srcOrd="0" destOrd="0" presId="urn:microsoft.com/office/officeart/2005/8/layout/hList6"/>
    <dgm:cxn modelId="{81C3F866-609C-467D-9B02-653197F913EF}" type="presOf" srcId="{3B65CD13-BBA2-41A6-8DDF-2F9D492EABF4}" destId="{8222DA76-072B-4732-A869-96DF79B3244C}" srcOrd="0" destOrd="1" presId="urn:microsoft.com/office/officeart/2005/8/layout/hList6"/>
    <dgm:cxn modelId="{1B620A42-8C3F-4C5F-A9E7-038F56638C8C}" type="presParOf" srcId="{A9B577C4-AD71-45F2-9E2F-ACE6C80D6D0D}" destId="{52B8CC8E-56C8-421F-9539-1BD8E32112D8}" srcOrd="0" destOrd="0" presId="urn:microsoft.com/office/officeart/2005/8/layout/hList6"/>
    <dgm:cxn modelId="{F02CA5B2-9B2F-4922-9074-5D3A461CFDB2}" type="presParOf" srcId="{A9B577C4-AD71-45F2-9E2F-ACE6C80D6D0D}" destId="{BBBA21A3-3BD6-433B-8BA7-6EF80610534B}" srcOrd="1" destOrd="0" presId="urn:microsoft.com/office/officeart/2005/8/layout/hList6"/>
    <dgm:cxn modelId="{1CF21933-7897-4EEB-A223-19F7C853E8DA}" type="presParOf" srcId="{A9B577C4-AD71-45F2-9E2F-ACE6C80D6D0D}" destId="{69E0A45F-3031-4188-B468-02397590A562}" srcOrd="2" destOrd="0" presId="urn:microsoft.com/office/officeart/2005/8/layout/hList6"/>
    <dgm:cxn modelId="{F666C5A8-FA65-4244-990C-048BCC0665CE}" type="presParOf" srcId="{A9B577C4-AD71-45F2-9E2F-ACE6C80D6D0D}" destId="{4CDEE2B7-463B-499F-8A17-11818F02E01B}" srcOrd="3" destOrd="0" presId="urn:microsoft.com/office/officeart/2005/8/layout/hList6"/>
    <dgm:cxn modelId="{036CB77C-DB87-49E1-AADE-EE5C2606108C}" type="presParOf" srcId="{A9B577C4-AD71-45F2-9E2F-ACE6C80D6D0D}" destId="{8222DA76-072B-4732-A869-96DF79B3244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お～　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接頭</a:t>
          </a:r>
          <a:r>
            <a:rPr lang="en-US" altLang="ja-JP" b="0" i="0" dirty="0" smtClean="0"/>
            <a:t>]</a:t>
          </a:r>
          <a:r>
            <a:rPr lang="zh-CN" altLang="en-US" b="0" i="0" dirty="0" smtClean="0"/>
            <a:t>表示尊敬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6FD51E25-A990-48CE-A36B-5A06755E4A38}">
      <dgm:prSet phldrT="[テキスト]"/>
      <dgm:spPr/>
      <dgm:t>
        <a:bodyPr/>
        <a:lstStyle/>
        <a:p>
          <a:r>
            <a:rPr lang="ja-JP" altLang="en-US" dirty="0" smtClean="0"/>
            <a:t>お名前、お仕事、</a:t>
          </a:r>
          <a:endParaRPr lang="en-US" dirty="0"/>
        </a:p>
      </dgm:t>
    </dgm:pt>
    <dgm:pt modelId="{AE26131B-C98B-4D02-A1CB-5FD7D93D5F6C}" type="parTrans" cxnId="{DCF51B3C-75F2-4D74-A077-557E13F3E42A}">
      <dgm:prSet/>
      <dgm:spPr/>
      <dgm:t>
        <a:bodyPr/>
        <a:lstStyle/>
        <a:p>
          <a:endParaRPr lang="en-US"/>
        </a:p>
      </dgm:t>
    </dgm:pt>
    <dgm:pt modelId="{D69BC468-0F72-4795-941A-0294CB166C30}" type="sibTrans" cxnId="{DCF51B3C-75F2-4D74-A077-557E13F3E42A}">
      <dgm:prSet/>
      <dgm:spPr/>
      <dgm:t>
        <a:bodyPr/>
        <a:lstStyle/>
        <a:p>
          <a:endParaRPr lang="en-US"/>
        </a:p>
      </dgm:t>
    </dgm:pt>
    <dgm:pt modelId="{A8E89DF8-10D4-49DD-8058-28C3558FBB5A}">
      <dgm:prSet phldrT="[テキスト]"/>
      <dgm:spPr/>
      <dgm:t>
        <a:bodyPr/>
        <a:lstStyle/>
        <a:p>
          <a:r>
            <a:rPr lang="ja-JP" altLang="en-US" dirty="0" smtClean="0"/>
            <a:t>お金、お酒</a:t>
          </a:r>
          <a:endParaRPr lang="en-US" dirty="0"/>
        </a:p>
      </dgm:t>
    </dgm:pt>
    <dgm:pt modelId="{706F0C33-1EFE-4402-9B8D-24DA96FA282C}" type="parTrans" cxnId="{46882FDB-CFCF-48AF-B3C0-ADDE7BDB0346}">
      <dgm:prSet/>
      <dgm:spPr/>
      <dgm:t>
        <a:bodyPr/>
        <a:lstStyle/>
        <a:p>
          <a:endParaRPr lang="en-US"/>
        </a:p>
      </dgm:t>
    </dgm:pt>
    <dgm:pt modelId="{5138A3C4-9B16-4ADC-B097-AAF8F0757EFB}" type="sibTrans" cxnId="{46882FDB-CFCF-48AF-B3C0-ADDE7BDB0346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81574-3C79-4662-85CB-800FC5597683}" type="presOf" srcId="{0FE809C4-C5A2-428A-AAD7-B8A8D79787D4}" destId="{D917D7DD-B577-438E-8A55-AD2E834C5402}" srcOrd="0" destOrd="0" presId="urn:microsoft.com/office/officeart/2005/8/layout/vList2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DCF51B3C-75F2-4D74-A077-557E13F3E42A}" srcId="{0FE809C4-C5A2-428A-AAD7-B8A8D79787D4}" destId="{6FD51E25-A990-48CE-A36B-5A06755E4A38}" srcOrd="1" destOrd="0" parTransId="{AE26131B-C98B-4D02-A1CB-5FD7D93D5F6C}" sibTransId="{D69BC468-0F72-4795-941A-0294CB166C30}"/>
    <dgm:cxn modelId="{BC734466-7118-4121-BCF5-942D9146ED04}" type="presOf" srcId="{E97688B4-B6BE-451D-B0EF-30E55A550E51}" destId="{2D61E15A-EB97-4D5A-BBB8-BE532045CFCA}" srcOrd="0" destOrd="0" presId="urn:microsoft.com/office/officeart/2005/8/layout/vList2"/>
    <dgm:cxn modelId="{6A11C4FD-20C3-44F8-AD70-A3D133E90D20}" type="presOf" srcId="{7BBBDA28-6E55-48A2-9DA9-E2656CB73F37}" destId="{21D55705-CD89-40D8-854C-388D9FCCAB2D}" srcOrd="0" destOrd="0" presId="urn:microsoft.com/office/officeart/2005/8/layout/vList2"/>
    <dgm:cxn modelId="{2800AA67-A530-4D9F-BBC4-0AB579DFEE30}" type="presOf" srcId="{A8E89DF8-10D4-49DD-8058-28C3558FBB5A}" destId="{2D61E15A-EB97-4D5A-BBB8-BE532045CFCA}" srcOrd="0" destOrd="2" presId="urn:microsoft.com/office/officeart/2005/8/layout/vList2"/>
    <dgm:cxn modelId="{833D4122-8EAC-40B3-8C60-500F411B9A95}" type="presOf" srcId="{6FD51E25-A990-48CE-A36B-5A06755E4A38}" destId="{2D61E15A-EB97-4D5A-BBB8-BE532045CFCA}" srcOrd="0" destOrd="1" presId="urn:microsoft.com/office/officeart/2005/8/layout/vList2"/>
    <dgm:cxn modelId="{46882FDB-CFCF-48AF-B3C0-ADDE7BDB0346}" srcId="{0FE809C4-C5A2-428A-AAD7-B8A8D79787D4}" destId="{A8E89DF8-10D4-49DD-8058-28C3558FBB5A}" srcOrd="2" destOrd="0" parTransId="{706F0C33-1EFE-4402-9B8D-24DA96FA282C}" sibTransId="{5138A3C4-9B16-4ADC-B097-AAF8F0757EFB}"/>
    <dgm:cxn modelId="{A6451B67-E58F-490A-B091-270B37A080A4}" type="presParOf" srcId="{21D55705-CD89-40D8-854C-388D9FCCAB2D}" destId="{D917D7DD-B577-438E-8A55-AD2E834C5402}" srcOrd="0" destOrd="0" presId="urn:microsoft.com/office/officeart/2005/8/layout/vList2"/>
    <dgm:cxn modelId="{D3903F55-5FB1-4142-8F09-CC04589FB71B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経理　</a:t>
          </a:r>
          <a:endParaRPr lang="en-US" altLang="ja-JP" dirty="0" smtClean="0"/>
        </a:p>
        <a:p>
          <a:r>
            <a:rPr lang="ja-JP" altLang="en-US" dirty="0" smtClean="0"/>
            <a:t>けいり①　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名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会计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4438F37B-385B-4E25-886E-68CF7FD20401}">
      <dgm:prSet phldrT="[テキスト]"/>
      <dgm:spPr/>
      <dgm:t>
        <a:bodyPr/>
        <a:lstStyle/>
        <a:p>
          <a:r>
            <a:rPr lang="ja-JP" altLang="en-US" dirty="0" smtClean="0"/>
            <a:t>△：経理さん</a:t>
          </a:r>
          <a:r>
            <a:rPr lang="ja-JP" altLang="en-US" b="0" i="0" dirty="0" smtClean="0"/>
            <a:t>。</a:t>
          </a:r>
          <a:endParaRPr lang="en-US" dirty="0"/>
        </a:p>
      </dgm:t>
    </dgm:pt>
    <dgm:pt modelId="{1CF5F8C9-955E-4437-8551-20EB94EC4444}" type="parTrans" cxnId="{18159AF5-F1CF-4992-91D2-AFD66CD6DF85}">
      <dgm:prSet/>
      <dgm:spPr/>
      <dgm:t>
        <a:bodyPr/>
        <a:lstStyle/>
        <a:p>
          <a:endParaRPr lang="en-US"/>
        </a:p>
      </dgm:t>
    </dgm:pt>
    <dgm:pt modelId="{0C7381C7-7ACF-4E62-A530-EC07CCD74A1A}" type="sibTrans" cxnId="{18159AF5-F1CF-4992-91D2-AFD66CD6DF85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5DAFE7-5314-41EC-9E33-2B4A8F931734}" type="presOf" srcId="{0FE809C4-C5A2-428A-AAD7-B8A8D79787D4}" destId="{D917D7DD-B577-438E-8A55-AD2E834C5402}" srcOrd="0" destOrd="0" presId="urn:microsoft.com/office/officeart/2005/8/layout/vList2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18F76264-2AF1-494C-97A5-D28A63BE6715}" type="presOf" srcId="{E97688B4-B6BE-451D-B0EF-30E55A550E51}" destId="{2D61E15A-EB97-4D5A-BBB8-BE532045CFCA}" srcOrd="0" destOrd="0" presId="urn:microsoft.com/office/officeart/2005/8/layout/vList2"/>
    <dgm:cxn modelId="{18159AF5-F1CF-4992-91D2-AFD66CD6DF85}" srcId="{0FE809C4-C5A2-428A-AAD7-B8A8D79787D4}" destId="{4438F37B-385B-4E25-886E-68CF7FD20401}" srcOrd="1" destOrd="0" parTransId="{1CF5F8C9-955E-4437-8551-20EB94EC4444}" sibTransId="{0C7381C7-7ACF-4E62-A530-EC07CCD74A1A}"/>
    <dgm:cxn modelId="{CE4B87AC-3353-4463-8D36-CCADBFDB930C}" type="presOf" srcId="{7BBBDA28-6E55-48A2-9DA9-E2656CB73F37}" destId="{21D55705-CD89-40D8-854C-388D9FCCAB2D}" srcOrd="0" destOrd="0" presId="urn:microsoft.com/office/officeart/2005/8/layout/vList2"/>
    <dgm:cxn modelId="{9853CE2D-9E47-40AB-A28D-69809D55CBF2}" type="presOf" srcId="{4438F37B-385B-4E25-886E-68CF7FD20401}" destId="{2D61E15A-EB97-4D5A-BBB8-BE532045CFCA}" srcOrd="0" destOrd="1" presId="urn:microsoft.com/office/officeart/2005/8/layout/vList2"/>
    <dgm:cxn modelId="{CE52EEC4-3446-4A26-8857-30F14D9BC86F}" type="presParOf" srcId="{21D55705-CD89-40D8-854C-388D9FCCAB2D}" destId="{D917D7DD-B577-438E-8A55-AD2E834C5402}" srcOrd="0" destOrd="0" presId="urn:microsoft.com/office/officeart/2005/8/layout/vList2"/>
    <dgm:cxn modelId="{50024F0A-C97F-4CB2-A779-B24081794A98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～人　</a:t>
          </a:r>
          <a:endParaRPr lang="en-US" altLang="ja-JP" dirty="0" smtClean="0"/>
        </a:p>
        <a:p>
          <a:r>
            <a:rPr lang="ja-JP" altLang="en-US" dirty="0" smtClean="0"/>
            <a:t>じん　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接尾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（・・・人）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4438F37B-385B-4E25-886E-68CF7FD20401}">
      <dgm:prSet phldrT="[テキスト]"/>
      <dgm:spPr/>
      <dgm:t>
        <a:bodyPr/>
        <a:lstStyle/>
        <a:p>
          <a:r>
            <a:rPr lang="ja-JP" altLang="en-US" dirty="0" smtClean="0"/>
            <a:t>△：中国人、日本人</a:t>
          </a:r>
          <a:endParaRPr lang="en-US" dirty="0"/>
        </a:p>
      </dgm:t>
    </dgm:pt>
    <dgm:pt modelId="{1CF5F8C9-955E-4437-8551-20EB94EC4444}" type="parTrans" cxnId="{18159AF5-F1CF-4992-91D2-AFD66CD6DF85}">
      <dgm:prSet/>
      <dgm:spPr/>
      <dgm:t>
        <a:bodyPr/>
        <a:lstStyle/>
        <a:p>
          <a:endParaRPr lang="en-US"/>
        </a:p>
      </dgm:t>
    </dgm:pt>
    <dgm:pt modelId="{0C7381C7-7ACF-4E62-A530-EC07CCD74A1A}" type="sibTrans" cxnId="{18159AF5-F1CF-4992-91D2-AFD66CD6DF85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 custLinFactNeighborX="0" custLinFactNeighborY="-99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9548D-3CC8-4783-A15A-C73C97EEDC9F}" type="presOf" srcId="{0FE809C4-C5A2-428A-AAD7-B8A8D79787D4}" destId="{D917D7DD-B577-438E-8A55-AD2E834C5402}" srcOrd="0" destOrd="0" presId="urn:microsoft.com/office/officeart/2005/8/layout/vList2"/>
    <dgm:cxn modelId="{39922D1F-46C3-45DF-9B8D-2FD0A6199537}" type="presOf" srcId="{E97688B4-B6BE-451D-B0EF-30E55A550E51}" destId="{2D61E15A-EB97-4D5A-BBB8-BE532045CFCA}" srcOrd="0" destOrd="0" presId="urn:microsoft.com/office/officeart/2005/8/layout/vList2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4E59991D-D66A-4661-8CBC-EBA83CB1C2ED}" type="presOf" srcId="{4438F37B-385B-4E25-886E-68CF7FD20401}" destId="{2D61E15A-EB97-4D5A-BBB8-BE532045CFCA}" srcOrd="0" destOrd="1" presId="urn:microsoft.com/office/officeart/2005/8/layout/vList2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18159AF5-F1CF-4992-91D2-AFD66CD6DF85}" srcId="{0FE809C4-C5A2-428A-AAD7-B8A8D79787D4}" destId="{4438F37B-385B-4E25-886E-68CF7FD20401}" srcOrd="1" destOrd="0" parTransId="{1CF5F8C9-955E-4437-8551-20EB94EC4444}" sibTransId="{0C7381C7-7ACF-4E62-A530-EC07CCD74A1A}"/>
    <dgm:cxn modelId="{9487B971-D422-4121-A956-4D4C5624E517}" type="presOf" srcId="{7BBBDA28-6E55-48A2-9DA9-E2656CB73F37}" destId="{21D55705-CD89-40D8-854C-388D9FCCAB2D}" srcOrd="0" destOrd="0" presId="urn:microsoft.com/office/officeart/2005/8/layout/vList2"/>
    <dgm:cxn modelId="{D82183D4-9B96-497E-B573-06B8B907CEBF}" type="presParOf" srcId="{21D55705-CD89-40D8-854C-388D9FCCAB2D}" destId="{D917D7DD-B577-438E-8A55-AD2E834C5402}" srcOrd="0" destOrd="0" presId="urn:microsoft.com/office/officeart/2005/8/layout/vList2"/>
    <dgm:cxn modelId="{F1001E67-96F1-4B55-ACB0-2A07C8A0C07E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これ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06414B3E-BF39-4833-AB3B-E60B24B97C35}">
      <dgm:prSet phldrT="[テキスト]"/>
      <dgm:spPr/>
      <dgm:t>
        <a:bodyPr/>
        <a:lstStyle/>
        <a:p>
          <a:r>
            <a:rPr lang="ja-JP" altLang="en-US" dirty="0" smtClean="0"/>
            <a:t>どれ</a:t>
          </a:r>
          <a:endParaRPr lang="en-US" dirty="0"/>
        </a:p>
      </dgm:t>
    </dgm:pt>
    <dgm:pt modelId="{050432E8-081F-499B-B10E-D554F6723A76}" type="parTrans" cxnId="{BB2C7C05-0643-4485-9AC6-B46E4F0EEDFA}">
      <dgm:prSet/>
      <dgm:spPr/>
      <dgm:t>
        <a:bodyPr/>
        <a:lstStyle/>
        <a:p>
          <a:endParaRPr lang="en-US"/>
        </a:p>
      </dgm:t>
    </dgm:pt>
    <dgm:pt modelId="{B983E31E-E4B6-4916-BC50-0D19E926420C}" type="sibTrans" cxnId="{BB2C7C05-0643-4485-9AC6-B46E4F0EEDFA}">
      <dgm:prSet/>
      <dgm:spPr/>
      <dgm:t>
        <a:bodyPr/>
        <a:lstStyle/>
        <a:p>
          <a:endParaRPr lang="en-US"/>
        </a:p>
      </dgm:t>
    </dgm:pt>
    <dgm:pt modelId="{F32284FC-7A75-4E33-BC88-85F4167BD7F0}">
      <dgm:prSet phldrT="[テキスト]"/>
      <dgm:spPr/>
      <dgm:t>
        <a:bodyPr/>
        <a:lstStyle/>
        <a:p>
          <a:r>
            <a:rPr lang="zh-CN" altLang="en-US" dirty="0" smtClean="0"/>
            <a:t>中称，谈话人指距离自己较远而离听话人较近的事物时使用。“那，那个”</a:t>
          </a:r>
          <a:endParaRPr lang="en-US" dirty="0"/>
        </a:p>
      </dgm:t>
    </dgm:pt>
    <dgm:pt modelId="{5D9717E1-E5A9-45F8-A040-4DB0F7A830EF}" type="parTrans" cxnId="{A3BEF84B-9415-44C0-9C9B-5AD8671773BD}">
      <dgm:prSet/>
      <dgm:spPr/>
      <dgm:t>
        <a:bodyPr/>
        <a:lstStyle/>
        <a:p>
          <a:endParaRPr lang="en-US"/>
        </a:p>
      </dgm:t>
    </dgm:pt>
    <dgm:pt modelId="{C3E5951A-5393-4E08-AC10-6E0E037D3A67}" type="sibTrans" cxnId="{A3BEF84B-9415-44C0-9C9B-5AD8671773BD}">
      <dgm:prSet/>
      <dgm:spPr/>
      <dgm:t>
        <a:bodyPr/>
        <a:lstStyle/>
        <a:p>
          <a:endParaRPr lang="en-US"/>
        </a:p>
      </dgm:t>
    </dgm:pt>
    <dgm:pt modelId="{04BD7B76-5E7E-41C2-9E52-5C7A3D847F80}">
      <dgm:prSet phldrT="[テキスト]"/>
      <dgm:spPr/>
      <dgm:t>
        <a:bodyPr/>
        <a:lstStyle/>
        <a:p>
          <a:r>
            <a:rPr lang="zh-CN" altLang="en-US" dirty="0" smtClean="0"/>
            <a:t>远称，距离双方都较远，但双方都能看见或知道的事物。“那，那个”</a:t>
          </a:r>
          <a:endParaRPr lang="en-US" dirty="0"/>
        </a:p>
      </dgm:t>
    </dgm:pt>
    <dgm:pt modelId="{16EAE5BA-46EA-4C0C-B1CF-14B5CDDF5C83}" type="parTrans" cxnId="{14DEE2D2-A421-4C00-B13B-CEC5FBEDDD54}">
      <dgm:prSet/>
      <dgm:spPr/>
      <dgm:t>
        <a:bodyPr/>
        <a:lstStyle/>
        <a:p>
          <a:endParaRPr lang="en-US"/>
        </a:p>
      </dgm:t>
    </dgm:pt>
    <dgm:pt modelId="{3A5A047D-0008-4E8C-A425-5F2CE75FAD05}" type="sibTrans" cxnId="{14DEE2D2-A421-4C00-B13B-CEC5FBEDDD54}">
      <dgm:prSet/>
      <dgm:spPr/>
      <dgm:t>
        <a:bodyPr/>
        <a:lstStyle/>
        <a:p>
          <a:endParaRPr lang="en-US"/>
        </a:p>
      </dgm:t>
    </dgm:pt>
    <dgm:pt modelId="{E29AB04F-461A-44C8-A4B5-7A6A3D275BE3}">
      <dgm:prSet phldrT="[テキスト]"/>
      <dgm:spPr/>
      <dgm:t>
        <a:bodyPr/>
        <a:lstStyle/>
        <a:p>
          <a:r>
            <a:rPr lang="zh-CN" altLang="en-US" dirty="0" smtClean="0"/>
            <a:t>近称，谈话人指距离自己较近的事物时使用。“这，这个”</a:t>
          </a:r>
          <a:endParaRPr lang="en-US" dirty="0"/>
        </a:p>
      </dgm:t>
    </dgm:pt>
    <dgm:pt modelId="{84EDCA1C-17B5-4580-B08E-A0D316264DD9}" type="parTrans" cxnId="{8D6DB013-51DD-437C-BBDD-B28F8E54A29A}">
      <dgm:prSet/>
      <dgm:spPr/>
      <dgm:t>
        <a:bodyPr/>
        <a:lstStyle/>
        <a:p>
          <a:endParaRPr lang="en-US"/>
        </a:p>
      </dgm:t>
    </dgm:pt>
    <dgm:pt modelId="{A92F107E-EB75-4209-8B9D-F0B283B73860}" type="sibTrans" cxnId="{8D6DB013-51DD-437C-BBDD-B28F8E54A29A}">
      <dgm:prSet/>
      <dgm:spPr/>
      <dgm:t>
        <a:bodyPr/>
        <a:lstStyle/>
        <a:p>
          <a:endParaRPr lang="en-US"/>
        </a:p>
      </dgm:t>
    </dgm:pt>
    <dgm:pt modelId="{02CD0D56-3E1F-4AFE-88BE-5A038F82474E}">
      <dgm:prSet phldrT="[テキスト]"/>
      <dgm:spPr/>
      <dgm:t>
        <a:bodyPr/>
        <a:lstStyle/>
        <a:p>
          <a:r>
            <a:rPr lang="ja-JP" altLang="en-US" dirty="0" smtClean="0"/>
            <a:t>それ</a:t>
          </a:r>
          <a:endParaRPr lang="en-US" dirty="0"/>
        </a:p>
      </dgm:t>
    </dgm:pt>
    <dgm:pt modelId="{24BD2785-1A18-4499-881F-2E51334CF834}" type="parTrans" cxnId="{42A06B32-8C60-4D80-9AA1-5A1A284B9E7C}">
      <dgm:prSet/>
      <dgm:spPr/>
      <dgm:t>
        <a:bodyPr/>
        <a:lstStyle/>
        <a:p>
          <a:endParaRPr lang="en-US"/>
        </a:p>
      </dgm:t>
    </dgm:pt>
    <dgm:pt modelId="{9C5C5635-54EF-43CA-BB0F-F4D419F4D7C7}" type="sibTrans" cxnId="{42A06B32-8C60-4D80-9AA1-5A1A284B9E7C}">
      <dgm:prSet/>
      <dgm:spPr/>
      <dgm:t>
        <a:bodyPr/>
        <a:lstStyle/>
        <a:p>
          <a:endParaRPr lang="en-US"/>
        </a:p>
      </dgm:t>
    </dgm:pt>
    <dgm:pt modelId="{3E20D68C-8A82-4A5A-8CBF-7657C05B3498}">
      <dgm:prSet phldrT="[テキスト]"/>
      <dgm:spPr/>
      <dgm:t>
        <a:bodyPr/>
        <a:lstStyle/>
        <a:p>
          <a:r>
            <a:rPr lang="ja-JP" altLang="en-US" dirty="0" smtClean="0"/>
            <a:t>あれ</a:t>
          </a:r>
          <a:endParaRPr lang="en-US" dirty="0"/>
        </a:p>
      </dgm:t>
    </dgm:pt>
    <dgm:pt modelId="{94CC1F72-2909-40CF-BEB3-50842517B83C}" type="parTrans" cxnId="{19C38DAD-88B9-4515-AEFE-25CA95ADB935}">
      <dgm:prSet/>
      <dgm:spPr/>
      <dgm:t>
        <a:bodyPr/>
        <a:lstStyle/>
        <a:p>
          <a:endParaRPr lang="en-US"/>
        </a:p>
      </dgm:t>
    </dgm:pt>
    <dgm:pt modelId="{1E8AD8B7-691F-46DB-BA0F-F7A330AC705A}" type="sibTrans" cxnId="{19C38DAD-88B9-4515-AEFE-25CA95ADB935}">
      <dgm:prSet/>
      <dgm:spPr/>
      <dgm:t>
        <a:bodyPr/>
        <a:lstStyle/>
        <a:p>
          <a:endParaRPr lang="en-US"/>
        </a:p>
      </dgm:t>
    </dgm:pt>
    <dgm:pt modelId="{33CF260B-FC01-4D64-909F-BCD84987DB31}">
      <dgm:prSet phldrT="[テキスト]"/>
      <dgm:spPr/>
      <dgm:t>
        <a:bodyPr/>
        <a:lstStyle/>
        <a:p>
          <a:r>
            <a:rPr lang="zh-CN" altLang="en-US" dirty="0" smtClean="0"/>
            <a:t>疑问称，表示疑问或不确定所指事物时使用。“哪，哪个”</a:t>
          </a:r>
          <a:endParaRPr lang="en-US" dirty="0"/>
        </a:p>
      </dgm:t>
    </dgm:pt>
    <dgm:pt modelId="{65766B3A-2F23-4499-8586-76FEB96F3ABB}" type="parTrans" cxnId="{A088930A-911C-416E-A0B5-750F939C65AE}">
      <dgm:prSet/>
      <dgm:spPr/>
      <dgm:t>
        <a:bodyPr/>
        <a:lstStyle/>
        <a:p>
          <a:endParaRPr lang="en-US"/>
        </a:p>
      </dgm:t>
    </dgm:pt>
    <dgm:pt modelId="{117D7724-B15E-45A5-9C20-7632A5D7A656}" type="sibTrans" cxnId="{A088930A-911C-416E-A0B5-750F939C65AE}">
      <dgm:prSet/>
      <dgm:spPr/>
      <dgm:t>
        <a:bodyPr/>
        <a:lstStyle/>
        <a:p>
          <a:endParaRPr lang="en-US"/>
        </a:p>
      </dgm:t>
    </dgm:pt>
    <dgm:pt modelId="{92A0699C-1132-4F17-B017-DFBC2058A1A3}" type="pres">
      <dgm:prSet presAssocID="{7BBBDA28-6E55-48A2-9DA9-E2656CB73F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CF6644-A249-4249-9BAD-069D6ABDBEDB}" type="pres">
      <dgm:prSet presAssocID="{0FE809C4-C5A2-428A-AAD7-B8A8D79787D4}" presName="linNode" presStyleCnt="0"/>
      <dgm:spPr/>
    </dgm:pt>
    <dgm:pt modelId="{D28036A4-392E-41E4-B3ED-9F8520F82D66}" type="pres">
      <dgm:prSet presAssocID="{0FE809C4-C5A2-428A-AAD7-B8A8D79787D4}" presName="parentText" presStyleLbl="node1" presStyleIdx="0" presStyleCnt="4" custScaleX="73264" custLinFactNeighborX="5" custLinFactNeighborY="25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A4646-9DEA-4D88-B5A1-23186A4B3584}" type="pres">
      <dgm:prSet presAssocID="{0FE809C4-C5A2-428A-AAD7-B8A8D79787D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E2D74-0E45-4829-BD07-D6EF1D32033F}" type="pres">
      <dgm:prSet presAssocID="{C250A74E-E728-4283-9A40-7B84EFBEA0B4}" presName="sp" presStyleCnt="0"/>
      <dgm:spPr/>
    </dgm:pt>
    <dgm:pt modelId="{7F152DA9-3FC9-41CF-8B5C-EEC97C33B315}" type="pres">
      <dgm:prSet presAssocID="{02CD0D56-3E1F-4AFE-88BE-5A038F82474E}" presName="linNode" presStyleCnt="0"/>
      <dgm:spPr/>
    </dgm:pt>
    <dgm:pt modelId="{25CA0C9C-BFDB-4D3F-B586-38B14BE2C2F1}" type="pres">
      <dgm:prSet presAssocID="{02CD0D56-3E1F-4AFE-88BE-5A038F82474E}" presName="parentText" presStyleLbl="node1" presStyleIdx="1" presStyleCnt="4" custScaleX="73264" custLinFactNeighborX="5" custLinFactNeighborY="25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2F597-22EA-473C-8670-C6F96EEF6887}" type="pres">
      <dgm:prSet presAssocID="{02CD0D56-3E1F-4AFE-88BE-5A038F82474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337A6-F23B-4916-91EB-BD16F6C9F6E7}" type="pres">
      <dgm:prSet presAssocID="{9C5C5635-54EF-43CA-BB0F-F4D419F4D7C7}" presName="sp" presStyleCnt="0"/>
      <dgm:spPr/>
    </dgm:pt>
    <dgm:pt modelId="{793A4AF0-D271-403C-90A8-E7413230C1D7}" type="pres">
      <dgm:prSet presAssocID="{3E20D68C-8A82-4A5A-8CBF-7657C05B3498}" presName="linNode" presStyleCnt="0"/>
      <dgm:spPr/>
    </dgm:pt>
    <dgm:pt modelId="{EFFA67CD-88C7-4B83-8780-6476E5F073BA}" type="pres">
      <dgm:prSet presAssocID="{3E20D68C-8A82-4A5A-8CBF-7657C05B3498}" presName="parentText" presStyleLbl="node1" presStyleIdx="2" presStyleCnt="4" custScaleX="73264" custLinFactNeighborX="5" custLinFactNeighborY="25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2379F-B7D2-4873-B2A5-1DD6360DE39D}" type="pres">
      <dgm:prSet presAssocID="{3E20D68C-8A82-4A5A-8CBF-7657C05B349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3DA8C-036E-470E-B7C0-60D3C12FFAF4}" type="pres">
      <dgm:prSet presAssocID="{1E8AD8B7-691F-46DB-BA0F-F7A330AC705A}" presName="sp" presStyleCnt="0"/>
      <dgm:spPr/>
    </dgm:pt>
    <dgm:pt modelId="{028453FF-AE1E-4BC7-8428-86B99978F885}" type="pres">
      <dgm:prSet presAssocID="{06414B3E-BF39-4833-AB3B-E60B24B97C35}" presName="linNode" presStyleCnt="0"/>
      <dgm:spPr/>
    </dgm:pt>
    <dgm:pt modelId="{51FBC8AD-3281-4A7B-9561-2A83684C56BA}" type="pres">
      <dgm:prSet presAssocID="{06414B3E-BF39-4833-AB3B-E60B24B97C35}" presName="parentText" presStyleLbl="node1" presStyleIdx="3" presStyleCnt="4" custScaleX="732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02D6-17C3-4ADD-85C4-7373DBA5C98D}" type="pres">
      <dgm:prSet presAssocID="{06414B3E-BF39-4833-AB3B-E60B24B97C3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87A2C0-C0D0-4899-8DA1-4B9B45611B22}" type="presOf" srcId="{02CD0D56-3E1F-4AFE-88BE-5A038F82474E}" destId="{25CA0C9C-BFDB-4D3F-B586-38B14BE2C2F1}" srcOrd="0" destOrd="0" presId="urn:microsoft.com/office/officeart/2005/8/layout/vList5"/>
    <dgm:cxn modelId="{C6607ECE-A601-4F75-8261-A231D4336300}" type="presOf" srcId="{E29AB04F-461A-44C8-A4B5-7A6A3D275BE3}" destId="{067A4646-9DEA-4D88-B5A1-23186A4B3584}" srcOrd="0" destOrd="0" presId="urn:microsoft.com/office/officeart/2005/8/layout/vList5"/>
    <dgm:cxn modelId="{73AAE30A-9F22-4EE6-88ED-97FA37204163}" type="presOf" srcId="{7BBBDA28-6E55-48A2-9DA9-E2656CB73F37}" destId="{92A0699C-1132-4F17-B017-DFBC2058A1A3}" srcOrd="0" destOrd="0" presId="urn:microsoft.com/office/officeart/2005/8/layout/vList5"/>
    <dgm:cxn modelId="{8D6DB013-51DD-437C-BBDD-B28F8E54A29A}" srcId="{0FE809C4-C5A2-428A-AAD7-B8A8D79787D4}" destId="{E29AB04F-461A-44C8-A4B5-7A6A3D275BE3}" srcOrd="0" destOrd="0" parTransId="{84EDCA1C-17B5-4580-B08E-A0D316264DD9}" sibTransId="{A92F107E-EB75-4209-8B9D-F0B283B73860}"/>
    <dgm:cxn modelId="{FA7149C6-6E2B-437F-AA02-FDCBA066EAC9}" type="presOf" srcId="{04BD7B76-5E7E-41C2-9E52-5C7A3D847F80}" destId="{3C72379F-B7D2-4873-B2A5-1DD6360DE39D}" srcOrd="0" destOrd="0" presId="urn:microsoft.com/office/officeart/2005/8/layout/vList5"/>
    <dgm:cxn modelId="{A088930A-911C-416E-A0B5-750F939C65AE}" srcId="{06414B3E-BF39-4833-AB3B-E60B24B97C35}" destId="{33CF260B-FC01-4D64-909F-BCD84987DB31}" srcOrd="0" destOrd="0" parTransId="{65766B3A-2F23-4499-8586-76FEB96F3ABB}" sibTransId="{117D7724-B15E-45A5-9C20-7632A5D7A656}"/>
    <dgm:cxn modelId="{14DEE2D2-A421-4C00-B13B-CEC5FBEDDD54}" srcId="{3E20D68C-8A82-4A5A-8CBF-7657C05B3498}" destId="{04BD7B76-5E7E-41C2-9E52-5C7A3D847F80}" srcOrd="0" destOrd="0" parTransId="{16EAE5BA-46EA-4C0C-B1CF-14B5CDDF5C83}" sibTransId="{3A5A047D-0008-4E8C-A425-5F2CE75FAD05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7AD0FA13-337E-487A-97B2-130D87931A7B}" type="presOf" srcId="{F32284FC-7A75-4E33-BC88-85F4167BD7F0}" destId="{30A2F597-22EA-473C-8670-C6F96EEF6887}" srcOrd="0" destOrd="0" presId="urn:microsoft.com/office/officeart/2005/8/layout/vList5"/>
    <dgm:cxn modelId="{81F1D3D3-9FBC-40A2-9FE3-146601EE221B}" type="presOf" srcId="{33CF260B-FC01-4D64-909F-BCD84987DB31}" destId="{4A1A02D6-17C3-4ADD-85C4-7373DBA5C98D}" srcOrd="0" destOrd="0" presId="urn:microsoft.com/office/officeart/2005/8/layout/vList5"/>
    <dgm:cxn modelId="{A3BEF84B-9415-44C0-9C9B-5AD8671773BD}" srcId="{02CD0D56-3E1F-4AFE-88BE-5A038F82474E}" destId="{F32284FC-7A75-4E33-BC88-85F4167BD7F0}" srcOrd="0" destOrd="0" parTransId="{5D9717E1-E5A9-45F8-A040-4DB0F7A830EF}" sibTransId="{C3E5951A-5393-4E08-AC10-6E0E037D3A67}"/>
    <dgm:cxn modelId="{BB2C7C05-0643-4485-9AC6-B46E4F0EEDFA}" srcId="{7BBBDA28-6E55-48A2-9DA9-E2656CB73F37}" destId="{06414B3E-BF39-4833-AB3B-E60B24B97C35}" srcOrd="3" destOrd="0" parTransId="{050432E8-081F-499B-B10E-D554F6723A76}" sibTransId="{B983E31E-E4B6-4916-BC50-0D19E926420C}"/>
    <dgm:cxn modelId="{A5276139-C72C-4770-9DB5-812BECEB1845}" type="presOf" srcId="{3E20D68C-8A82-4A5A-8CBF-7657C05B3498}" destId="{EFFA67CD-88C7-4B83-8780-6476E5F073BA}" srcOrd="0" destOrd="0" presId="urn:microsoft.com/office/officeart/2005/8/layout/vList5"/>
    <dgm:cxn modelId="{972C847D-1EE2-40AD-A65F-4284085DF110}" type="presOf" srcId="{0FE809C4-C5A2-428A-AAD7-B8A8D79787D4}" destId="{D28036A4-392E-41E4-B3ED-9F8520F82D66}" srcOrd="0" destOrd="0" presId="urn:microsoft.com/office/officeart/2005/8/layout/vList5"/>
    <dgm:cxn modelId="{42A06B32-8C60-4D80-9AA1-5A1A284B9E7C}" srcId="{7BBBDA28-6E55-48A2-9DA9-E2656CB73F37}" destId="{02CD0D56-3E1F-4AFE-88BE-5A038F82474E}" srcOrd="1" destOrd="0" parTransId="{24BD2785-1A18-4499-881F-2E51334CF834}" sibTransId="{9C5C5635-54EF-43CA-BB0F-F4D419F4D7C7}"/>
    <dgm:cxn modelId="{A517110B-CDD0-4690-9A41-4D1FB4EAE9EC}" type="presOf" srcId="{06414B3E-BF39-4833-AB3B-E60B24B97C35}" destId="{51FBC8AD-3281-4A7B-9561-2A83684C56BA}" srcOrd="0" destOrd="0" presId="urn:microsoft.com/office/officeart/2005/8/layout/vList5"/>
    <dgm:cxn modelId="{19C38DAD-88B9-4515-AEFE-25CA95ADB935}" srcId="{7BBBDA28-6E55-48A2-9DA9-E2656CB73F37}" destId="{3E20D68C-8A82-4A5A-8CBF-7657C05B3498}" srcOrd="2" destOrd="0" parTransId="{94CC1F72-2909-40CF-BEB3-50842517B83C}" sibTransId="{1E8AD8B7-691F-46DB-BA0F-F7A330AC705A}"/>
    <dgm:cxn modelId="{5ECC4B23-043E-4F04-B12A-E1150DD1FF09}" type="presParOf" srcId="{92A0699C-1132-4F17-B017-DFBC2058A1A3}" destId="{FECF6644-A249-4249-9BAD-069D6ABDBEDB}" srcOrd="0" destOrd="0" presId="urn:microsoft.com/office/officeart/2005/8/layout/vList5"/>
    <dgm:cxn modelId="{B0F36251-2AC2-4225-B093-D11CBCFF5FBE}" type="presParOf" srcId="{FECF6644-A249-4249-9BAD-069D6ABDBEDB}" destId="{D28036A4-392E-41E4-B3ED-9F8520F82D66}" srcOrd="0" destOrd="0" presId="urn:microsoft.com/office/officeart/2005/8/layout/vList5"/>
    <dgm:cxn modelId="{9A76BC13-F7DF-4223-A0D8-A30F0C3D1A27}" type="presParOf" srcId="{FECF6644-A249-4249-9BAD-069D6ABDBEDB}" destId="{067A4646-9DEA-4D88-B5A1-23186A4B3584}" srcOrd="1" destOrd="0" presId="urn:microsoft.com/office/officeart/2005/8/layout/vList5"/>
    <dgm:cxn modelId="{A1E10E8B-3918-40FE-ADB8-F4BAE31DF0E4}" type="presParOf" srcId="{92A0699C-1132-4F17-B017-DFBC2058A1A3}" destId="{1BCE2D74-0E45-4829-BD07-D6EF1D32033F}" srcOrd="1" destOrd="0" presId="urn:microsoft.com/office/officeart/2005/8/layout/vList5"/>
    <dgm:cxn modelId="{FDDF39F6-EE1B-466F-A00C-5AE4BB26E7D3}" type="presParOf" srcId="{92A0699C-1132-4F17-B017-DFBC2058A1A3}" destId="{7F152DA9-3FC9-41CF-8B5C-EEC97C33B315}" srcOrd="2" destOrd="0" presId="urn:microsoft.com/office/officeart/2005/8/layout/vList5"/>
    <dgm:cxn modelId="{051FE72D-304C-470A-B87A-5519715DE63A}" type="presParOf" srcId="{7F152DA9-3FC9-41CF-8B5C-EEC97C33B315}" destId="{25CA0C9C-BFDB-4D3F-B586-38B14BE2C2F1}" srcOrd="0" destOrd="0" presId="urn:microsoft.com/office/officeart/2005/8/layout/vList5"/>
    <dgm:cxn modelId="{434F1E66-3793-44D7-BF4F-493120C936F9}" type="presParOf" srcId="{7F152DA9-3FC9-41CF-8B5C-EEC97C33B315}" destId="{30A2F597-22EA-473C-8670-C6F96EEF6887}" srcOrd="1" destOrd="0" presId="urn:microsoft.com/office/officeart/2005/8/layout/vList5"/>
    <dgm:cxn modelId="{666FB7A2-4AE7-4A55-BFD3-C45A04BF514F}" type="presParOf" srcId="{92A0699C-1132-4F17-B017-DFBC2058A1A3}" destId="{765337A6-F23B-4916-91EB-BD16F6C9F6E7}" srcOrd="3" destOrd="0" presId="urn:microsoft.com/office/officeart/2005/8/layout/vList5"/>
    <dgm:cxn modelId="{C54B5051-8ACF-48D8-BE35-4A7DE759C863}" type="presParOf" srcId="{92A0699C-1132-4F17-B017-DFBC2058A1A3}" destId="{793A4AF0-D271-403C-90A8-E7413230C1D7}" srcOrd="4" destOrd="0" presId="urn:microsoft.com/office/officeart/2005/8/layout/vList5"/>
    <dgm:cxn modelId="{70F60179-7B77-4EC5-AF19-89860CA6A24F}" type="presParOf" srcId="{793A4AF0-D271-403C-90A8-E7413230C1D7}" destId="{EFFA67CD-88C7-4B83-8780-6476E5F073BA}" srcOrd="0" destOrd="0" presId="urn:microsoft.com/office/officeart/2005/8/layout/vList5"/>
    <dgm:cxn modelId="{05DA1B7E-7CFF-4114-A379-D9A8929F656E}" type="presParOf" srcId="{793A4AF0-D271-403C-90A8-E7413230C1D7}" destId="{3C72379F-B7D2-4873-B2A5-1DD6360DE39D}" srcOrd="1" destOrd="0" presId="urn:microsoft.com/office/officeart/2005/8/layout/vList5"/>
    <dgm:cxn modelId="{8B231AA8-0C3F-481E-88E2-1B7FA0AD2179}" type="presParOf" srcId="{92A0699C-1132-4F17-B017-DFBC2058A1A3}" destId="{D273DA8C-036E-470E-B7C0-60D3C12FFAF4}" srcOrd="5" destOrd="0" presId="urn:microsoft.com/office/officeart/2005/8/layout/vList5"/>
    <dgm:cxn modelId="{4960FC94-4371-4410-B5F5-E76862D6B027}" type="presParOf" srcId="{92A0699C-1132-4F17-B017-DFBC2058A1A3}" destId="{028453FF-AE1E-4BC7-8428-86B99978F885}" srcOrd="6" destOrd="0" presId="urn:microsoft.com/office/officeart/2005/8/layout/vList5"/>
    <dgm:cxn modelId="{9ECBFDC4-CEEE-4C2D-8BAF-26502F1EB2C8}" type="presParOf" srcId="{028453FF-AE1E-4BC7-8428-86B99978F885}" destId="{51FBC8AD-3281-4A7B-9561-2A83684C56BA}" srcOrd="0" destOrd="0" presId="urn:microsoft.com/office/officeart/2005/8/layout/vList5"/>
    <dgm:cxn modelId="{E29B9F50-18EB-4F21-B2F1-1CA1A3C15AFB}" type="presParOf" srcId="{028453FF-AE1E-4BC7-8428-86B99978F885}" destId="{4A1A02D6-17C3-4ADD-85C4-7373DBA5C9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 custT="1"/>
      <dgm:spPr/>
      <dgm:t>
        <a:bodyPr/>
        <a:lstStyle/>
        <a:p>
          <a:r>
            <a:rPr lang="ja-JP" altLang="en-US" sz="4000" dirty="0" smtClean="0"/>
            <a:t>主任　</a:t>
          </a:r>
          <a:endParaRPr lang="en-US" altLang="ja-JP" sz="4000" dirty="0" smtClean="0"/>
        </a:p>
        <a:p>
          <a:r>
            <a:rPr lang="ja-JP" altLang="en-US" sz="4000" dirty="0" smtClean="0"/>
            <a:t>しゅにん◎　</a:t>
          </a:r>
          <a:endParaRPr lang="en-US" sz="4000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 custT="1"/>
      <dgm:spPr/>
      <dgm:t>
        <a:bodyPr/>
        <a:lstStyle/>
        <a:p>
          <a:r>
            <a:rPr lang="en-US" altLang="ja-JP" sz="3200" b="0" i="0" dirty="0" smtClean="0"/>
            <a:t>[</a:t>
          </a:r>
          <a:r>
            <a:rPr lang="ja-JP" altLang="en-US" sz="3200" b="0" i="0" dirty="0" smtClean="0"/>
            <a:t>名</a:t>
          </a:r>
          <a:r>
            <a:rPr lang="en-US" altLang="ja-JP" sz="3200" b="0" i="0" dirty="0" smtClean="0"/>
            <a:t>]</a:t>
          </a:r>
          <a:r>
            <a:rPr lang="ja-JP" altLang="en-US" sz="3200" b="0" i="0" dirty="0" smtClean="0"/>
            <a:t>（</a:t>
          </a:r>
          <a:r>
            <a:rPr lang="zh-CN" altLang="en-US" sz="3200" b="0" i="0" dirty="0" smtClean="0"/>
            <a:t>主任</a:t>
          </a:r>
          <a:r>
            <a:rPr lang="ja-JP" altLang="en-US" sz="3200" b="0" i="0" dirty="0" smtClean="0"/>
            <a:t>）</a:t>
          </a:r>
          <a:endParaRPr lang="en-US" sz="3200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5C0CA03D-5D41-4C51-B91E-9A5AB3822616}">
      <dgm:prSet phldrT="[テキスト]" custT="1"/>
      <dgm:spPr/>
      <dgm:t>
        <a:bodyPr/>
        <a:lstStyle/>
        <a:p>
          <a:r>
            <a:rPr lang="en-US" altLang="ja-JP" sz="3200" b="0" i="0" dirty="0" smtClean="0"/>
            <a:t>[</a:t>
          </a:r>
          <a:r>
            <a:rPr lang="ja-JP" altLang="en-US" sz="3200" b="0" i="0" dirty="0" smtClean="0"/>
            <a:t>名</a:t>
          </a:r>
          <a:r>
            <a:rPr lang="en-US" altLang="ja-JP" sz="3200" b="0" i="0" dirty="0" smtClean="0"/>
            <a:t>]</a:t>
          </a:r>
          <a:r>
            <a:rPr lang="ja-JP" altLang="en-US" sz="3200" b="0" i="0" dirty="0" smtClean="0"/>
            <a:t>（</a:t>
          </a:r>
          <a:r>
            <a:rPr lang="zh-CN" altLang="en-US" sz="3200" b="0" i="0" dirty="0" smtClean="0"/>
            <a:t>笔，钢笔</a:t>
          </a:r>
          <a:r>
            <a:rPr lang="ja-JP" altLang="en-US" sz="3200" b="0" i="0" dirty="0" smtClean="0"/>
            <a:t>）</a:t>
          </a:r>
          <a:endParaRPr lang="en-US" sz="3200" dirty="0"/>
        </a:p>
      </dgm:t>
    </dgm:pt>
    <dgm:pt modelId="{AA28F36D-0809-440F-B09A-CD5E02C43689}" type="parTrans" cxnId="{20FFCB99-EDD8-4179-B156-64F4B5CFCFE0}">
      <dgm:prSet/>
      <dgm:spPr/>
      <dgm:t>
        <a:bodyPr/>
        <a:lstStyle/>
        <a:p>
          <a:endParaRPr lang="en-US"/>
        </a:p>
      </dgm:t>
    </dgm:pt>
    <dgm:pt modelId="{5AEA711A-3E17-40C0-8B32-54195AFED805}" type="sibTrans" cxnId="{20FFCB99-EDD8-4179-B156-64F4B5CFCFE0}">
      <dgm:prSet/>
      <dgm:spPr/>
      <dgm:t>
        <a:bodyPr/>
        <a:lstStyle/>
        <a:p>
          <a:endParaRPr lang="en-US"/>
        </a:p>
      </dgm:t>
    </dgm:pt>
    <dgm:pt modelId="{7E36986E-E84C-43E5-A221-CD4F4D43C925}">
      <dgm:prSet phldrT="[テキスト]" custT="1"/>
      <dgm:spPr/>
      <dgm:t>
        <a:bodyPr/>
        <a:lstStyle/>
        <a:p>
          <a:r>
            <a:rPr lang="ja-JP" altLang="en-US" sz="4000" dirty="0" smtClean="0"/>
            <a:t>ペン</a:t>
          </a:r>
          <a:r>
            <a:rPr lang="en-US" altLang="ja-JP" sz="4000" dirty="0" smtClean="0"/>
            <a:t>[pen]</a:t>
          </a:r>
          <a:r>
            <a:rPr lang="ja-JP" altLang="en-US" sz="4000" dirty="0" smtClean="0"/>
            <a:t>①</a:t>
          </a:r>
          <a:endParaRPr lang="en-US" sz="4000" dirty="0"/>
        </a:p>
      </dgm:t>
    </dgm:pt>
    <dgm:pt modelId="{F9873085-4625-4349-9B13-09F781FA1267}" type="parTrans" cxnId="{7F62BDC4-0201-4575-BC35-40B036C1CB4C}">
      <dgm:prSet/>
      <dgm:spPr/>
      <dgm:t>
        <a:bodyPr/>
        <a:lstStyle/>
        <a:p>
          <a:endParaRPr lang="en-US"/>
        </a:p>
      </dgm:t>
    </dgm:pt>
    <dgm:pt modelId="{E1F41DB9-1953-4BA8-97FF-D381C173BAD0}" type="sibTrans" cxnId="{7F62BDC4-0201-4575-BC35-40B036C1CB4C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2" custScaleY="146206" custLinFactNeighborY="-138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2" custLinFactNeighborY="-7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41970-51FE-4B7A-9688-EB2ACE1CBB87}" type="pres">
      <dgm:prSet presAssocID="{7E36986E-E84C-43E5-A221-CD4F4D43C9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30183-DE52-40BE-87D6-5A5D829B647D}" type="pres">
      <dgm:prSet presAssocID="{7E36986E-E84C-43E5-A221-CD4F4D43C9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9305C5-85A0-4549-82D8-0A0A41844890}" type="presOf" srcId="{7E36986E-E84C-43E5-A221-CD4F4D43C925}" destId="{32B41970-51FE-4B7A-9688-EB2ACE1CBB87}" srcOrd="0" destOrd="0" presId="urn:microsoft.com/office/officeart/2005/8/layout/vList2"/>
    <dgm:cxn modelId="{A30F303A-D642-4C3F-ADD8-255A93FE014F}" type="presOf" srcId="{7BBBDA28-6E55-48A2-9DA9-E2656CB73F37}" destId="{21D55705-CD89-40D8-854C-388D9FCCAB2D}" srcOrd="0" destOrd="0" presId="urn:microsoft.com/office/officeart/2005/8/layout/vList2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20FFCB99-EDD8-4179-B156-64F4B5CFCFE0}" srcId="{7E36986E-E84C-43E5-A221-CD4F4D43C925}" destId="{5C0CA03D-5D41-4C51-B91E-9A5AB3822616}" srcOrd="0" destOrd="0" parTransId="{AA28F36D-0809-440F-B09A-CD5E02C43689}" sibTransId="{5AEA711A-3E17-40C0-8B32-54195AFED805}"/>
    <dgm:cxn modelId="{7F62BDC4-0201-4575-BC35-40B036C1CB4C}" srcId="{7BBBDA28-6E55-48A2-9DA9-E2656CB73F37}" destId="{7E36986E-E84C-43E5-A221-CD4F4D43C925}" srcOrd="1" destOrd="0" parTransId="{F9873085-4625-4349-9B13-09F781FA1267}" sibTransId="{E1F41DB9-1953-4BA8-97FF-D381C173BAD0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41FCF1E9-B5E2-46DE-AD9D-95C2C57C229E}" type="presOf" srcId="{5C0CA03D-5D41-4C51-B91E-9A5AB3822616}" destId="{EF430183-DE52-40BE-87D6-5A5D829B647D}" srcOrd="0" destOrd="0" presId="urn:microsoft.com/office/officeart/2005/8/layout/vList2"/>
    <dgm:cxn modelId="{9856D1A6-D451-4D47-825C-4626103357AE}" type="presOf" srcId="{0FE809C4-C5A2-428A-AAD7-B8A8D79787D4}" destId="{D917D7DD-B577-438E-8A55-AD2E834C5402}" srcOrd="0" destOrd="0" presId="urn:microsoft.com/office/officeart/2005/8/layout/vList2"/>
    <dgm:cxn modelId="{9465DD8E-842D-469F-B7C2-C12EE4266D48}" type="presOf" srcId="{E97688B4-B6BE-451D-B0EF-30E55A550E51}" destId="{2D61E15A-EB97-4D5A-BBB8-BE532045CFCA}" srcOrd="0" destOrd="0" presId="urn:microsoft.com/office/officeart/2005/8/layout/vList2"/>
    <dgm:cxn modelId="{6C3D93F2-8907-4C4E-8596-DF802EEC15EE}" type="presParOf" srcId="{21D55705-CD89-40D8-854C-388D9FCCAB2D}" destId="{D917D7DD-B577-438E-8A55-AD2E834C5402}" srcOrd="0" destOrd="0" presId="urn:microsoft.com/office/officeart/2005/8/layout/vList2"/>
    <dgm:cxn modelId="{4AB548ED-8E90-42D2-8E82-9D0175711839}" type="presParOf" srcId="{21D55705-CD89-40D8-854C-388D9FCCAB2D}" destId="{2D61E15A-EB97-4D5A-BBB8-BE532045CFCA}" srcOrd="1" destOrd="0" presId="urn:microsoft.com/office/officeart/2005/8/layout/vList2"/>
    <dgm:cxn modelId="{E2A42F0A-D0DE-4AC4-BFFC-D563F9590665}" type="presParOf" srcId="{21D55705-CD89-40D8-854C-388D9FCCAB2D}" destId="{32B41970-51FE-4B7A-9688-EB2ACE1CBB87}" srcOrd="2" destOrd="0" presId="urn:microsoft.com/office/officeart/2005/8/layout/vList2"/>
    <dgm:cxn modelId="{53AE0029-76FB-4930-A10F-93F3C37D7F83}" type="presParOf" srcId="{21D55705-CD89-40D8-854C-388D9FCCAB2D}" destId="{EF430183-DE52-40BE-87D6-5A5D829B647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 custT="1"/>
      <dgm:spPr/>
      <dgm:t>
        <a:bodyPr/>
        <a:lstStyle/>
        <a:p>
          <a:r>
            <a:rPr lang="ja-JP" altLang="en-US" sz="4400" dirty="0" smtClean="0"/>
            <a:t>違います</a:t>
          </a:r>
          <a:r>
            <a:rPr lang="en-US" altLang="ja-JP" sz="4400" dirty="0" smtClean="0"/>
            <a:t/>
          </a:r>
          <a:br>
            <a:rPr lang="en-US" altLang="ja-JP" sz="4400" dirty="0" smtClean="0"/>
          </a:br>
          <a:r>
            <a:rPr lang="ja-JP" altLang="en-US" sz="4400" dirty="0" smtClean="0"/>
            <a:t>［ちがいます］④　</a:t>
          </a:r>
          <a:endParaRPr lang="en-US" sz="4400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 custT="1"/>
      <dgm:spPr/>
      <dgm:t>
        <a:bodyPr/>
        <a:lstStyle/>
        <a:p>
          <a:r>
            <a:rPr lang="en-US" altLang="ja-JP" sz="3200" b="0" i="0" dirty="0" smtClean="0"/>
            <a:t>[</a:t>
          </a:r>
          <a:r>
            <a:rPr lang="zh-CN" altLang="en-US" sz="3200" b="0" i="0" dirty="0" smtClean="0"/>
            <a:t>自五</a:t>
          </a:r>
          <a:r>
            <a:rPr lang="en-US" altLang="ja-JP" sz="3200" b="0" i="0" dirty="0" smtClean="0"/>
            <a:t>]</a:t>
          </a:r>
          <a:r>
            <a:rPr lang="ja-JP" altLang="en-US" sz="3200" b="0" i="0" dirty="0" smtClean="0"/>
            <a:t>（</a:t>
          </a:r>
          <a:r>
            <a:rPr lang="zh-CN" altLang="en-US" sz="3200" b="0" i="0" dirty="0" smtClean="0"/>
            <a:t>不是，不对</a:t>
          </a:r>
          <a:r>
            <a:rPr lang="ja-JP" altLang="en-US" sz="3200" b="0" i="0" dirty="0" smtClean="0"/>
            <a:t>）</a:t>
          </a:r>
          <a:endParaRPr lang="en-US" sz="3200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9303BFCC-00E9-4206-BBF3-D42ACF95686D}">
      <dgm:prSet phldrT="[テキスト]" custT="1"/>
      <dgm:spPr/>
      <dgm:t>
        <a:bodyPr/>
        <a:lstStyle/>
        <a:p>
          <a:r>
            <a:rPr lang="en-US" altLang="ja-JP" sz="3200" dirty="0" smtClean="0"/>
            <a:t>[</a:t>
          </a:r>
          <a:r>
            <a:rPr lang="ja-JP" altLang="en-US" sz="3200" dirty="0" smtClean="0"/>
            <a:t>代</a:t>
          </a:r>
          <a:r>
            <a:rPr lang="en-US" altLang="ja-JP" sz="3200" dirty="0" smtClean="0"/>
            <a:t>]</a:t>
          </a:r>
          <a:r>
            <a:rPr lang="ja-JP" altLang="en-US" sz="3200" dirty="0" smtClean="0"/>
            <a:t>（</a:t>
          </a:r>
          <a:r>
            <a:rPr lang="zh-CN" altLang="en-US" sz="3200" dirty="0" smtClean="0"/>
            <a:t>哪位，谁</a:t>
          </a:r>
          <a:r>
            <a:rPr lang="ja-JP" altLang="en-US" sz="3200" dirty="0" smtClean="0"/>
            <a:t>）</a:t>
          </a:r>
          <a:endParaRPr lang="en-US" sz="3200" dirty="0"/>
        </a:p>
      </dgm:t>
    </dgm:pt>
    <dgm:pt modelId="{CF746E91-00C5-4EE9-B724-6F1C88FAC82F}" type="parTrans" cxnId="{12D2C200-B2E1-4135-B006-A64590D6CC96}">
      <dgm:prSet/>
      <dgm:spPr/>
      <dgm:t>
        <a:bodyPr/>
        <a:lstStyle/>
        <a:p>
          <a:endParaRPr lang="en-US"/>
        </a:p>
      </dgm:t>
    </dgm:pt>
    <dgm:pt modelId="{FBD34410-BB70-4B21-86C0-C2CFCFAACA4B}" type="sibTrans" cxnId="{12D2C200-B2E1-4135-B006-A64590D6CC96}">
      <dgm:prSet/>
      <dgm:spPr/>
      <dgm:t>
        <a:bodyPr/>
        <a:lstStyle/>
        <a:p>
          <a:endParaRPr lang="en-US"/>
        </a:p>
      </dgm:t>
    </dgm:pt>
    <dgm:pt modelId="{A76977AF-893B-407A-AB91-9C7A724B4607}">
      <dgm:prSet phldrT="[テキスト]" custT="1"/>
      <dgm:spPr/>
      <dgm:t>
        <a:bodyPr/>
        <a:lstStyle/>
        <a:p>
          <a:r>
            <a:rPr lang="ja-JP" altLang="en-US" sz="4000" dirty="0" smtClean="0"/>
            <a:t>どなた①</a:t>
          </a:r>
          <a:endParaRPr lang="en-US" sz="4000" dirty="0"/>
        </a:p>
      </dgm:t>
    </dgm:pt>
    <dgm:pt modelId="{742F8521-B729-41D5-973A-774B9B0B9194}" type="parTrans" cxnId="{E6EFC98D-3903-4C6A-9922-EA418CFE4505}">
      <dgm:prSet/>
      <dgm:spPr/>
      <dgm:t>
        <a:bodyPr/>
        <a:lstStyle/>
        <a:p>
          <a:endParaRPr lang="en-US"/>
        </a:p>
      </dgm:t>
    </dgm:pt>
    <dgm:pt modelId="{A09F8351-C2C4-48E8-8C8A-A5BFC1137D20}" type="sibTrans" cxnId="{E6EFC98D-3903-4C6A-9922-EA418CFE4505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2" custScaleX="99261" custLinFactNeighborX="-1847" custLinFactNeighborY="-197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2" custLinFactNeighborY="-3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9142B-B28F-483B-B56D-EC3DC7526F61}" type="pres">
      <dgm:prSet presAssocID="{A76977AF-893B-407A-AB91-9C7A724B4607}" presName="parentText" presStyleLbl="node1" presStyleIdx="1" presStyleCnt="2" custScaleY="69864" custLinFactNeighborY="8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4B0C9-9D69-4068-B4C0-FB26583F5A58}" type="pres">
      <dgm:prSet presAssocID="{A76977AF-893B-407A-AB91-9C7A724B460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D2C200-B2E1-4135-B006-A64590D6CC96}" srcId="{A76977AF-893B-407A-AB91-9C7A724B4607}" destId="{9303BFCC-00E9-4206-BBF3-D42ACF95686D}" srcOrd="0" destOrd="0" parTransId="{CF746E91-00C5-4EE9-B724-6F1C88FAC82F}" sibTransId="{FBD34410-BB70-4B21-86C0-C2CFCFAACA4B}"/>
    <dgm:cxn modelId="{277B681F-EED6-4414-8A8A-6C3CFF94F033}" type="presOf" srcId="{0FE809C4-C5A2-428A-AAD7-B8A8D79787D4}" destId="{D917D7DD-B577-438E-8A55-AD2E834C5402}" srcOrd="0" destOrd="0" presId="urn:microsoft.com/office/officeart/2005/8/layout/vList2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1D345146-4B74-4648-88CB-A63F1A8210D0}" type="presOf" srcId="{7BBBDA28-6E55-48A2-9DA9-E2656CB73F37}" destId="{21D55705-CD89-40D8-854C-388D9FCCAB2D}" srcOrd="0" destOrd="0" presId="urn:microsoft.com/office/officeart/2005/8/layout/vList2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53D1C880-6B4E-4BB6-9DC3-6F34C3FBA3B0}" type="presOf" srcId="{E97688B4-B6BE-451D-B0EF-30E55A550E51}" destId="{2D61E15A-EB97-4D5A-BBB8-BE532045CFCA}" srcOrd="0" destOrd="0" presId="urn:microsoft.com/office/officeart/2005/8/layout/vList2"/>
    <dgm:cxn modelId="{54D3A627-0801-492F-A6B3-17ECFC1D3E87}" type="presOf" srcId="{9303BFCC-00E9-4206-BBF3-D42ACF95686D}" destId="{A424B0C9-9D69-4068-B4C0-FB26583F5A58}" srcOrd="0" destOrd="0" presId="urn:microsoft.com/office/officeart/2005/8/layout/vList2"/>
    <dgm:cxn modelId="{1B6508F0-2F41-4F8B-B987-DCC7CBA4F9EE}" type="presOf" srcId="{A76977AF-893B-407A-AB91-9C7A724B4607}" destId="{8519142B-B28F-483B-B56D-EC3DC7526F61}" srcOrd="0" destOrd="0" presId="urn:microsoft.com/office/officeart/2005/8/layout/vList2"/>
    <dgm:cxn modelId="{E6EFC98D-3903-4C6A-9922-EA418CFE4505}" srcId="{7BBBDA28-6E55-48A2-9DA9-E2656CB73F37}" destId="{A76977AF-893B-407A-AB91-9C7A724B4607}" srcOrd="1" destOrd="0" parTransId="{742F8521-B729-41D5-973A-774B9B0B9194}" sibTransId="{A09F8351-C2C4-48E8-8C8A-A5BFC1137D20}"/>
    <dgm:cxn modelId="{D6556B76-3051-4D2E-8618-1C5271D9B177}" type="presParOf" srcId="{21D55705-CD89-40D8-854C-388D9FCCAB2D}" destId="{D917D7DD-B577-438E-8A55-AD2E834C5402}" srcOrd="0" destOrd="0" presId="urn:microsoft.com/office/officeart/2005/8/layout/vList2"/>
    <dgm:cxn modelId="{D75D9D8F-17D1-4C65-B467-82B78DBDED11}" type="presParOf" srcId="{21D55705-CD89-40D8-854C-388D9FCCAB2D}" destId="{2D61E15A-EB97-4D5A-BBB8-BE532045CFCA}" srcOrd="1" destOrd="0" presId="urn:microsoft.com/office/officeart/2005/8/layout/vList2"/>
    <dgm:cxn modelId="{9C980275-EDFD-4F64-BE6C-2E02F47BD529}" type="presParOf" srcId="{21D55705-CD89-40D8-854C-388D9FCCAB2D}" destId="{8519142B-B28F-483B-B56D-EC3DC7526F61}" srcOrd="2" destOrd="0" presId="urn:microsoft.com/office/officeart/2005/8/layout/vList2"/>
    <dgm:cxn modelId="{A3571C5C-FB03-4E14-A595-BF54454B3D7A}" type="presParOf" srcId="{21D55705-CD89-40D8-854C-388D9FCCAB2D}" destId="{A424B0C9-9D69-4068-B4C0-FB26583F5A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：これはなんですか。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</a:t>
          </a:r>
          <a:r>
            <a:rPr lang="ja-JP" altLang="en-US" dirty="0" smtClean="0"/>
            <a:t>：切符です。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FA4670DF-291F-46CF-B208-40B90B5ED1DC}" type="pres">
      <dgm:prSet presAssocID="{7A1E9FDF-8AD6-498D-831B-B25FA86A0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8275-93B2-46FD-81FD-F11E3CB153A1}" type="pres">
      <dgm:prSet presAssocID="{001BAA84-EF53-4442-9631-65E60B05524D}" presName="linNode" presStyleCnt="0"/>
      <dgm:spPr/>
      <dgm:t>
        <a:bodyPr/>
        <a:lstStyle/>
        <a:p>
          <a:endParaRPr lang="en-US"/>
        </a:p>
      </dgm:t>
    </dgm:pt>
    <dgm:pt modelId="{8559D894-DFAB-471E-9D3E-BCEC10035BCC}" type="pres">
      <dgm:prSet presAssocID="{001BAA84-EF53-4442-9631-65E60B05524D}" presName="parentText" presStyleLbl="node1" presStyleIdx="0" presStyleCnt="1" custScaleX="134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94D5-045A-4FEE-8581-4B9E927A482E}" type="pres">
      <dgm:prSet presAssocID="{001BAA84-EF53-4442-9631-65E60B05524D}" presName="descendantText" presStyleLbl="alignAccFollowNode1" presStyleIdx="0" presStyleCnt="1" custScaleX="75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4451F-C6B6-4C53-977E-FEFE97C1EBAF}" type="presOf" srcId="{001BAA84-EF53-4442-9631-65E60B05524D}" destId="{8559D894-DFAB-471E-9D3E-BCEC10035BCC}" srcOrd="0" destOrd="0" presId="urn:microsoft.com/office/officeart/2005/8/layout/vList5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D5970A9D-A5EE-42BE-8A3B-0284D932A863}" type="presOf" srcId="{7A1E9FDF-8AD6-498D-831B-B25FA86A064E}" destId="{FA4670DF-291F-46CF-B208-40B90B5ED1DC}" srcOrd="0" destOrd="0" presId="urn:microsoft.com/office/officeart/2005/8/layout/vList5"/>
    <dgm:cxn modelId="{93F9F384-41BC-49EC-A567-106834331D1A}" type="presOf" srcId="{C64B4A6C-FF5D-4C9E-894C-3DBF93837F64}" destId="{FD3D94D5-045A-4FEE-8581-4B9E927A482E}" srcOrd="0" destOrd="0" presId="urn:microsoft.com/office/officeart/2005/8/layout/vList5"/>
    <dgm:cxn modelId="{1179E9DA-D16E-463D-8404-376439D04436}" type="presParOf" srcId="{FA4670DF-291F-46CF-B208-40B90B5ED1DC}" destId="{4E758275-93B2-46FD-81FD-F11E3CB153A1}" srcOrd="0" destOrd="0" presId="urn:microsoft.com/office/officeart/2005/8/layout/vList5"/>
    <dgm:cxn modelId="{0F780BE3-E8CC-4CEC-978D-CA1B360B853B}" type="presParOf" srcId="{4E758275-93B2-46FD-81FD-F11E3CB153A1}" destId="{8559D894-DFAB-471E-9D3E-BCEC10035BCC}" srcOrd="0" destOrd="0" presId="urn:microsoft.com/office/officeart/2005/8/layout/vList5"/>
    <dgm:cxn modelId="{D71A761C-2087-4544-AB17-8A9B37862350}" type="presParOf" srcId="{4E758275-93B2-46FD-81FD-F11E3CB153A1}" destId="{FD3D94D5-045A-4FEE-8581-4B9E927A48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dirty="0" smtClean="0"/>
            <a:t>切符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きっぷ</a:t>
          </a:r>
          <a:r>
            <a:rPr lang="en-US" altLang="ja-JP" b="0" i="0" dirty="0" smtClean="0"/>
            <a:t>]</a:t>
          </a:r>
          <a:r>
            <a:rPr lang="ja-JP" altLang="en-US" dirty="0" smtClean="0"/>
            <a:t>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票，票证</a:t>
          </a:r>
          <a:r>
            <a:rPr lang="en-US" altLang="ja-JP" b="0" i="0" dirty="0" smtClean="0"/>
            <a:t/>
          </a:r>
          <a:br>
            <a:rPr lang="en-US" altLang="ja-JP" b="0" i="0" dirty="0" smtClean="0"/>
          </a:br>
          <a:r>
            <a:rPr lang="zh-CN" altLang="en-US" b="0" i="0" dirty="0" smtClean="0"/>
            <a:t>（乘车入场等）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139AD2EC-8659-4C85-8CF2-9CDB7E6BE572}" type="pres">
      <dgm:prSet presAssocID="{473EE5C6-F89B-4ABB-8485-F7AD11C763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5CA53-2130-4840-8ADF-40F3609B8384}" type="pres">
      <dgm:prSet presAssocID="{37A51176-DB7B-41F9-8C22-65F25D28DDD8}" presName="parentText" presStyleLbl="node1" presStyleIdx="0" presStyleCnt="1" custLinFactNeighborX="2405" custLinFactNeighborY="1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20249-D9A7-4267-8B69-4685377279DE}" type="pres">
      <dgm:prSet presAssocID="{37A51176-DB7B-41F9-8C22-65F25D28DD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BFB3920F-A11C-4666-8A15-D79E787F4267}" type="presOf" srcId="{3F0D5720-65C7-42C8-AA6F-5B9425CB9996}" destId="{6C120249-D9A7-4267-8B69-4685377279DE}" srcOrd="0" destOrd="0" presId="urn:microsoft.com/office/officeart/2005/8/layout/vList2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0E5FE754-BCDC-41C5-8DC1-F7B6C006F6B6}" type="presOf" srcId="{37A51176-DB7B-41F9-8C22-65F25D28DDD8}" destId="{36F5CA53-2130-4840-8ADF-40F3609B8384}" srcOrd="0" destOrd="0" presId="urn:microsoft.com/office/officeart/2005/8/layout/vList2"/>
    <dgm:cxn modelId="{D93E549A-9F40-4C7A-8D39-D5F374231F5A}" type="presOf" srcId="{473EE5C6-F89B-4ABB-8485-F7AD11C763A9}" destId="{139AD2EC-8659-4C85-8CF2-9CDB7E6BE572}" srcOrd="0" destOrd="0" presId="urn:microsoft.com/office/officeart/2005/8/layout/vList2"/>
    <dgm:cxn modelId="{3A9891B8-8A41-461A-8888-902E9AE958BB}" type="presParOf" srcId="{139AD2EC-8659-4C85-8CF2-9CDB7E6BE572}" destId="{36F5CA53-2130-4840-8ADF-40F3609B8384}" srcOrd="0" destOrd="0" presId="urn:microsoft.com/office/officeart/2005/8/layout/vList2"/>
    <dgm:cxn modelId="{19973897-615D-4BFE-BE5B-F633BF2932D4}" type="presParOf" srcId="{139AD2EC-8659-4C85-8CF2-9CDB7E6BE572}" destId="{6C120249-D9A7-4267-8B69-4685377279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：これはなんですか。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</a:t>
          </a:r>
          <a:r>
            <a:rPr lang="ja-JP" altLang="en-US" dirty="0" smtClean="0"/>
            <a:t>：～です。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FA4670DF-291F-46CF-B208-40B90B5ED1DC}" type="pres">
      <dgm:prSet presAssocID="{7A1E9FDF-8AD6-498D-831B-B25FA86A0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8275-93B2-46FD-81FD-F11E3CB153A1}" type="pres">
      <dgm:prSet presAssocID="{001BAA84-EF53-4442-9631-65E60B05524D}" presName="linNode" presStyleCnt="0"/>
      <dgm:spPr/>
      <dgm:t>
        <a:bodyPr/>
        <a:lstStyle/>
        <a:p>
          <a:endParaRPr lang="en-US"/>
        </a:p>
      </dgm:t>
    </dgm:pt>
    <dgm:pt modelId="{8559D894-DFAB-471E-9D3E-BCEC10035BCC}" type="pres">
      <dgm:prSet presAssocID="{001BAA84-EF53-4442-9631-65E60B05524D}" presName="parentText" presStyleLbl="node1" presStyleIdx="0" presStyleCnt="1" custScaleX="134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94D5-045A-4FEE-8581-4B9E927A482E}" type="pres">
      <dgm:prSet presAssocID="{001BAA84-EF53-4442-9631-65E60B05524D}" presName="descendantText" presStyleLbl="alignAccFollowNode1" presStyleIdx="0" presStyleCnt="1" custScaleX="75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47C397E1-FE5F-4654-BA2A-51E8FE385FDB}" type="presOf" srcId="{C64B4A6C-FF5D-4C9E-894C-3DBF93837F64}" destId="{FD3D94D5-045A-4FEE-8581-4B9E927A482E}" srcOrd="0" destOrd="0" presId="urn:microsoft.com/office/officeart/2005/8/layout/vList5"/>
    <dgm:cxn modelId="{D65BA527-A478-4613-AF2D-932417F9F27C}" type="presOf" srcId="{7A1E9FDF-8AD6-498D-831B-B25FA86A064E}" destId="{FA4670DF-291F-46CF-B208-40B90B5ED1DC}" srcOrd="0" destOrd="0" presId="urn:microsoft.com/office/officeart/2005/8/layout/vList5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5A8385F2-D129-412E-B736-4092D06757A6}" type="presOf" srcId="{001BAA84-EF53-4442-9631-65E60B05524D}" destId="{8559D894-DFAB-471E-9D3E-BCEC10035BCC}" srcOrd="0" destOrd="0" presId="urn:microsoft.com/office/officeart/2005/8/layout/vList5"/>
    <dgm:cxn modelId="{1A91DD74-1BF3-4DAD-A05C-BA8097550C77}" type="presParOf" srcId="{FA4670DF-291F-46CF-B208-40B90B5ED1DC}" destId="{4E758275-93B2-46FD-81FD-F11E3CB153A1}" srcOrd="0" destOrd="0" presId="urn:microsoft.com/office/officeart/2005/8/layout/vList5"/>
    <dgm:cxn modelId="{CD0F2F5A-640A-4889-804A-AC87ABB6009C}" type="presParOf" srcId="{4E758275-93B2-46FD-81FD-F11E3CB153A1}" destId="{8559D894-DFAB-471E-9D3E-BCEC10035BCC}" srcOrd="0" destOrd="0" presId="urn:microsoft.com/office/officeart/2005/8/layout/vList5"/>
    <dgm:cxn modelId="{218B9E63-8F45-420B-94EE-6D1113504955}" type="presParOf" srcId="{4E758275-93B2-46FD-81FD-F11E3CB153A1}" destId="{FD3D94D5-045A-4FEE-8581-4B9E927A48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～さん　◎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ja-JP" altLang="en-US" b="0" i="0" dirty="0" smtClean="0"/>
            <a:t>［接尾］敬语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FF039539-A616-42BC-BB7A-004ACCF2FFF6}">
      <dgm:prSet phldrT="[テキスト]"/>
      <dgm:spPr/>
      <dgm:t>
        <a:bodyPr/>
        <a:lstStyle/>
        <a:p>
          <a:r>
            <a:rPr lang="ja-JP" altLang="en-US" dirty="0" smtClean="0"/>
            <a:t>△：おうさん、中村さん</a:t>
          </a:r>
          <a:r>
            <a:rPr lang="ja-JP" altLang="en-US" b="0" i="0" dirty="0" smtClean="0"/>
            <a:t>。</a:t>
          </a:r>
          <a:endParaRPr lang="en-US" dirty="0"/>
        </a:p>
      </dgm:t>
    </dgm:pt>
    <dgm:pt modelId="{EF4656B2-1EDC-4A36-8AD1-C369990F4BEE}" type="parTrans" cxnId="{A7297B18-279B-477E-8A90-A92A72C7832B}">
      <dgm:prSet/>
      <dgm:spPr/>
      <dgm:t>
        <a:bodyPr/>
        <a:lstStyle/>
        <a:p>
          <a:endParaRPr lang="en-US"/>
        </a:p>
      </dgm:t>
    </dgm:pt>
    <dgm:pt modelId="{8934F255-75C8-42C3-B2EF-0DB694396A76}" type="sibTrans" cxnId="{A7297B18-279B-477E-8A90-A92A72C7832B}">
      <dgm:prSet/>
      <dgm:spPr/>
      <dgm:t>
        <a:bodyPr/>
        <a:lstStyle/>
        <a:p>
          <a:endParaRPr lang="en-US"/>
        </a:p>
      </dgm:t>
    </dgm:pt>
    <dgm:pt modelId="{61702351-0137-43A2-906F-650FBC3C0955}">
      <dgm:prSet phldrT="[テキスト]"/>
      <dgm:spPr/>
      <dgm:t>
        <a:bodyPr/>
        <a:lstStyle/>
        <a:p>
          <a:r>
            <a:rPr lang="ja-JP" altLang="en-US" b="0" i="0" dirty="0" smtClean="0"/>
            <a:t>（先生，女士，同志，小</a:t>
          </a:r>
          <a:r>
            <a:rPr lang="en-US" altLang="ja-JP" b="0" i="0" dirty="0" smtClean="0"/>
            <a:t>……</a:t>
          </a:r>
          <a:r>
            <a:rPr lang="ja-JP" altLang="en-US" b="0" i="0" dirty="0" err="1" smtClean="0"/>
            <a:t>，</a:t>
          </a:r>
          <a:r>
            <a:rPr lang="ja-JP" altLang="en-US" b="0" i="0" dirty="0" smtClean="0"/>
            <a:t>老</a:t>
          </a:r>
          <a:r>
            <a:rPr lang="en-US" altLang="ja-JP" b="0" i="0" dirty="0" smtClean="0"/>
            <a:t>……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605EF595-FD22-4DA7-B1B4-D43C1C0F8C72}" type="parTrans" cxnId="{54686D7D-FA12-4F38-90F6-754BCAAB12E5}">
      <dgm:prSet/>
      <dgm:spPr/>
      <dgm:t>
        <a:bodyPr/>
        <a:lstStyle/>
        <a:p>
          <a:endParaRPr lang="en-US"/>
        </a:p>
      </dgm:t>
    </dgm:pt>
    <dgm:pt modelId="{FDDE513D-FFB2-439F-A1BA-E81C9447F531}" type="sibTrans" cxnId="{54686D7D-FA12-4F38-90F6-754BCAAB12E5}">
      <dgm:prSet/>
      <dgm:spPr/>
      <dgm:t>
        <a:bodyPr/>
        <a:lstStyle/>
        <a:p>
          <a:endParaRPr lang="en-US"/>
        </a:p>
      </dgm:t>
    </dgm:pt>
    <dgm:pt modelId="{35A72FA8-24C9-4CCA-B9F3-F371C62AB7DF}">
      <dgm:prSet phldrT="[テキスト]"/>
      <dgm:spPr/>
      <dgm:t>
        <a:bodyPr/>
        <a:lstStyle/>
        <a:p>
          <a:r>
            <a:rPr lang="zh-CN" altLang="en-US" dirty="0" smtClean="0"/>
            <a:t>称呼他人用，不可以称呼自己</a:t>
          </a:r>
          <a:endParaRPr lang="en-US" dirty="0"/>
        </a:p>
      </dgm:t>
    </dgm:pt>
    <dgm:pt modelId="{E9B6EBB7-02D4-4844-9579-16D8B586EED1}" type="parTrans" cxnId="{0A4F053A-2B0C-42DE-B067-AA16B97CFF6F}">
      <dgm:prSet/>
      <dgm:spPr/>
    </dgm:pt>
    <dgm:pt modelId="{9E32EF18-B23E-4AE1-AB76-58F91801F2DE}" type="sibTrans" cxnId="{0A4F053A-2B0C-42DE-B067-AA16B97CFF6F}">
      <dgm:prSet/>
      <dgm:spPr/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EC9A8-DCDF-4FF8-8344-66D1FF20B5F3}" type="presOf" srcId="{0FE809C4-C5A2-428A-AAD7-B8A8D79787D4}" destId="{D917D7DD-B577-438E-8A55-AD2E834C5402}" srcOrd="0" destOrd="0" presId="urn:microsoft.com/office/officeart/2005/8/layout/vList2"/>
    <dgm:cxn modelId="{54686D7D-FA12-4F38-90F6-754BCAAB12E5}" srcId="{0FE809C4-C5A2-428A-AAD7-B8A8D79787D4}" destId="{61702351-0137-43A2-906F-650FBC3C0955}" srcOrd="1" destOrd="0" parTransId="{605EF595-FD22-4DA7-B1B4-D43C1C0F8C72}" sibTransId="{FDDE513D-FFB2-439F-A1BA-E81C9447F531}"/>
    <dgm:cxn modelId="{0A4F053A-2B0C-42DE-B067-AA16B97CFF6F}" srcId="{0FE809C4-C5A2-428A-AAD7-B8A8D79787D4}" destId="{35A72FA8-24C9-4CCA-B9F3-F371C62AB7DF}" srcOrd="3" destOrd="0" parTransId="{E9B6EBB7-02D4-4844-9579-16D8B586EED1}" sibTransId="{9E32EF18-B23E-4AE1-AB76-58F91801F2DE}"/>
    <dgm:cxn modelId="{F87A9155-8373-4F23-B4CE-AEFCBC460F95}" type="presOf" srcId="{61702351-0137-43A2-906F-650FBC3C0955}" destId="{2D61E15A-EB97-4D5A-BBB8-BE532045CFCA}" srcOrd="0" destOrd="1" presId="urn:microsoft.com/office/officeart/2005/8/layout/vList2"/>
    <dgm:cxn modelId="{A7297B18-279B-477E-8A90-A92A72C7832B}" srcId="{0FE809C4-C5A2-428A-AAD7-B8A8D79787D4}" destId="{FF039539-A616-42BC-BB7A-004ACCF2FFF6}" srcOrd="2" destOrd="0" parTransId="{EF4656B2-1EDC-4A36-8AD1-C369990F4BEE}" sibTransId="{8934F255-75C8-42C3-B2EF-0DB694396A76}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0BA23FD3-06C6-406E-BDFD-39A60DD47DF5}" type="presOf" srcId="{7BBBDA28-6E55-48A2-9DA9-E2656CB73F37}" destId="{21D55705-CD89-40D8-854C-388D9FCCAB2D}" srcOrd="0" destOrd="0" presId="urn:microsoft.com/office/officeart/2005/8/layout/vList2"/>
    <dgm:cxn modelId="{6A23B878-E97E-43C5-9BED-2EEB8A3F75B9}" type="presOf" srcId="{35A72FA8-24C9-4CCA-B9F3-F371C62AB7DF}" destId="{2D61E15A-EB97-4D5A-BBB8-BE532045CFCA}" srcOrd="0" destOrd="3" presId="urn:microsoft.com/office/officeart/2005/8/layout/vList2"/>
    <dgm:cxn modelId="{977F76BC-77E8-418C-9D20-C6BB5EBF1673}" type="presOf" srcId="{FF039539-A616-42BC-BB7A-004ACCF2FFF6}" destId="{2D61E15A-EB97-4D5A-BBB8-BE532045CFCA}" srcOrd="0" destOrd="2" presId="urn:microsoft.com/office/officeart/2005/8/layout/vList2"/>
    <dgm:cxn modelId="{6A7C97AB-F263-475B-B190-399F294FF3A4}" type="presOf" srcId="{E97688B4-B6BE-451D-B0EF-30E55A550E51}" destId="{2D61E15A-EB97-4D5A-BBB8-BE532045CFCA}" srcOrd="0" destOrd="0" presId="urn:microsoft.com/office/officeart/2005/8/layout/vList2"/>
    <dgm:cxn modelId="{3FB9115E-A493-4AAD-B876-E1956B0A44AB}" type="presParOf" srcId="{21D55705-CD89-40D8-854C-388D9FCCAB2D}" destId="{D917D7DD-B577-438E-8A55-AD2E834C5402}" srcOrd="0" destOrd="0" presId="urn:microsoft.com/office/officeart/2005/8/layout/vList2"/>
    <dgm:cxn modelId="{9946E73B-0F3B-47A9-AA05-096A0FDF7CD7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パソコン</a:t>
          </a:r>
          <a:r>
            <a:rPr lang="ja-JP" altLang="en-US" dirty="0" smtClean="0"/>
            <a:t>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个人电脑，计算机</a:t>
          </a:r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b="0" i="0" dirty="0" smtClean="0"/>
            <a:t>Personal Computer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139AD2EC-8659-4C85-8CF2-9CDB7E6BE572}" type="pres">
      <dgm:prSet presAssocID="{473EE5C6-F89B-4ABB-8485-F7AD11C763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5CA53-2130-4840-8ADF-40F3609B8384}" type="pres">
      <dgm:prSet presAssocID="{37A51176-DB7B-41F9-8C22-65F25D28DDD8}" presName="parentText" presStyleLbl="node1" presStyleIdx="0" presStyleCnt="1" custLinFactNeighborX="2405" custLinFactNeighborY="1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20249-D9A7-4267-8B69-4685377279DE}" type="pres">
      <dgm:prSet presAssocID="{37A51176-DB7B-41F9-8C22-65F25D28DD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E0627F58-F52B-481F-8AFC-BB5C8503AD4D}" type="presOf" srcId="{37A51176-DB7B-41F9-8C22-65F25D28DDD8}" destId="{36F5CA53-2130-4840-8ADF-40F3609B8384}" srcOrd="0" destOrd="0" presId="urn:microsoft.com/office/officeart/2005/8/layout/vList2"/>
    <dgm:cxn modelId="{C4C6A721-9C9F-43A0-8E19-486942F48035}" type="presOf" srcId="{473EE5C6-F89B-4ABB-8485-F7AD11C763A9}" destId="{139AD2EC-8659-4C85-8CF2-9CDB7E6BE572}" srcOrd="0" destOrd="0" presId="urn:microsoft.com/office/officeart/2005/8/layout/vList2"/>
    <dgm:cxn modelId="{C6CB84E1-C8C3-4D54-8962-D7066861BB41}" type="presOf" srcId="{3F0D5720-65C7-42C8-AA6F-5B9425CB9996}" destId="{6C120249-D9A7-4267-8B69-4685377279DE}" srcOrd="0" destOrd="0" presId="urn:microsoft.com/office/officeart/2005/8/layout/vList2"/>
    <dgm:cxn modelId="{101403EF-B3AE-41DF-8A31-E38C50DAECD7}" type="presParOf" srcId="{139AD2EC-8659-4C85-8CF2-9CDB7E6BE572}" destId="{36F5CA53-2130-4840-8ADF-40F3609B8384}" srcOrd="0" destOrd="0" presId="urn:microsoft.com/office/officeart/2005/8/layout/vList2"/>
    <dgm:cxn modelId="{26867204-B84C-4DEA-89C3-849F784CC17D}" type="presParOf" srcId="{139AD2EC-8659-4C85-8CF2-9CDB7E6BE572}" destId="{6C120249-D9A7-4267-8B69-4685377279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：これはなんですか。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</a:t>
          </a:r>
          <a:r>
            <a:rPr lang="ja-JP" altLang="en-US" dirty="0" smtClean="0"/>
            <a:t>：～です。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FA4670DF-291F-46CF-B208-40B90B5ED1DC}" type="pres">
      <dgm:prSet presAssocID="{7A1E9FDF-8AD6-498D-831B-B25FA86A0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8275-93B2-46FD-81FD-F11E3CB153A1}" type="pres">
      <dgm:prSet presAssocID="{001BAA84-EF53-4442-9631-65E60B05524D}" presName="linNode" presStyleCnt="0"/>
      <dgm:spPr/>
    </dgm:pt>
    <dgm:pt modelId="{8559D894-DFAB-471E-9D3E-BCEC10035BCC}" type="pres">
      <dgm:prSet presAssocID="{001BAA84-EF53-4442-9631-65E60B05524D}" presName="parentText" presStyleLbl="node1" presStyleIdx="0" presStyleCnt="1" custScaleX="134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94D5-045A-4FEE-8581-4B9E927A482E}" type="pres">
      <dgm:prSet presAssocID="{001BAA84-EF53-4442-9631-65E60B05524D}" presName="descendantText" presStyleLbl="alignAccFollowNode1" presStyleIdx="0" presStyleCnt="1" custScaleX="75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B386CC-C7D9-4637-BEE2-094820C494CC}" type="presOf" srcId="{001BAA84-EF53-4442-9631-65E60B05524D}" destId="{8559D894-DFAB-471E-9D3E-BCEC10035BCC}" srcOrd="0" destOrd="0" presId="urn:microsoft.com/office/officeart/2005/8/layout/vList5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E5A63FFE-DA1A-4AE1-A84E-298370E96417}" type="presOf" srcId="{C64B4A6C-FF5D-4C9E-894C-3DBF93837F64}" destId="{FD3D94D5-045A-4FEE-8581-4B9E927A482E}" srcOrd="0" destOrd="0" presId="urn:microsoft.com/office/officeart/2005/8/layout/vList5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253694EA-6723-4E39-A53C-51D7B6E0F8BF}" type="presOf" srcId="{7A1E9FDF-8AD6-498D-831B-B25FA86A064E}" destId="{FA4670DF-291F-46CF-B208-40B90B5ED1DC}" srcOrd="0" destOrd="0" presId="urn:microsoft.com/office/officeart/2005/8/layout/vList5"/>
    <dgm:cxn modelId="{1069521A-9589-4CA0-9F4A-468B6F2716C1}" type="presParOf" srcId="{FA4670DF-291F-46CF-B208-40B90B5ED1DC}" destId="{4E758275-93B2-46FD-81FD-F11E3CB153A1}" srcOrd="0" destOrd="0" presId="urn:microsoft.com/office/officeart/2005/8/layout/vList5"/>
    <dgm:cxn modelId="{5031F9C2-15AB-4E5B-8F23-FA529B58F879}" type="presParOf" srcId="{4E758275-93B2-46FD-81FD-F11E3CB153A1}" destId="{8559D894-DFAB-471E-9D3E-BCEC10035BCC}" srcOrd="0" destOrd="0" presId="urn:microsoft.com/office/officeart/2005/8/layout/vList5"/>
    <dgm:cxn modelId="{799E3E80-B39E-4438-A269-0F0AB6C097C3}" type="presParOf" srcId="{4E758275-93B2-46FD-81FD-F11E3CB153A1}" destId="{FD3D94D5-045A-4FEE-8581-4B9E927A48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財布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さいふ</a:t>
          </a:r>
          <a:r>
            <a:rPr lang="en-US" altLang="ja-JP" b="0" i="0" dirty="0" smtClean="0"/>
            <a:t>]</a:t>
          </a:r>
          <a:r>
            <a:rPr lang="ja-JP" altLang="en-US" dirty="0" smtClean="0"/>
            <a:t>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zh-CN" altLang="en-US" b="0" i="0" dirty="0" smtClean="0"/>
            <a:t>钱包，钱袋；腰包。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139AD2EC-8659-4C85-8CF2-9CDB7E6BE572}" type="pres">
      <dgm:prSet presAssocID="{473EE5C6-F89B-4ABB-8485-F7AD11C763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5CA53-2130-4840-8ADF-40F3609B8384}" type="pres">
      <dgm:prSet presAssocID="{37A51176-DB7B-41F9-8C22-65F25D28DDD8}" presName="parentText" presStyleLbl="node1" presStyleIdx="0" presStyleCnt="1" custLinFactNeighborX="2405" custLinFactNeighborY="1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20249-D9A7-4267-8B69-4685377279DE}" type="pres">
      <dgm:prSet presAssocID="{37A51176-DB7B-41F9-8C22-65F25D28DD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B1106964-B68F-40A9-810F-538A424FE003}" type="presOf" srcId="{37A51176-DB7B-41F9-8C22-65F25D28DDD8}" destId="{36F5CA53-2130-4840-8ADF-40F3609B8384}" srcOrd="0" destOrd="0" presId="urn:microsoft.com/office/officeart/2005/8/layout/vList2"/>
    <dgm:cxn modelId="{43955926-15B4-405C-9838-3575DE0793DF}" type="presOf" srcId="{473EE5C6-F89B-4ABB-8485-F7AD11C763A9}" destId="{139AD2EC-8659-4C85-8CF2-9CDB7E6BE572}" srcOrd="0" destOrd="0" presId="urn:microsoft.com/office/officeart/2005/8/layout/vList2"/>
    <dgm:cxn modelId="{5E91F09F-113F-4742-8E83-5DF24FCF8BC0}" type="presOf" srcId="{3F0D5720-65C7-42C8-AA6F-5B9425CB9996}" destId="{6C120249-D9A7-4267-8B69-4685377279DE}" srcOrd="0" destOrd="0" presId="urn:microsoft.com/office/officeart/2005/8/layout/vList2"/>
    <dgm:cxn modelId="{1DDB7A8E-93E5-4C20-A583-13CEE2BD0638}" type="presParOf" srcId="{139AD2EC-8659-4C85-8CF2-9CDB7E6BE572}" destId="{36F5CA53-2130-4840-8ADF-40F3609B8384}" srcOrd="0" destOrd="0" presId="urn:microsoft.com/office/officeart/2005/8/layout/vList2"/>
    <dgm:cxn modelId="{5F713AD8-2AD0-42D2-A8CA-C3CA03D41875}" type="presParOf" srcId="{139AD2EC-8659-4C85-8CF2-9CDB7E6BE572}" destId="{6C120249-D9A7-4267-8B69-4685377279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：これはなんですか。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</a:t>
          </a:r>
          <a:r>
            <a:rPr lang="ja-JP" altLang="en-US" dirty="0" smtClean="0"/>
            <a:t>：～です。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FA4670DF-291F-46CF-B208-40B90B5ED1DC}" type="pres">
      <dgm:prSet presAssocID="{7A1E9FDF-8AD6-498D-831B-B25FA86A0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8275-93B2-46FD-81FD-F11E3CB153A1}" type="pres">
      <dgm:prSet presAssocID="{001BAA84-EF53-4442-9631-65E60B05524D}" presName="linNode" presStyleCnt="0"/>
      <dgm:spPr/>
      <dgm:t>
        <a:bodyPr/>
        <a:lstStyle/>
        <a:p>
          <a:endParaRPr lang="en-US"/>
        </a:p>
      </dgm:t>
    </dgm:pt>
    <dgm:pt modelId="{8559D894-DFAB-471E-9D3E-BCEC10035BCC}" type="pres">
      <dgm:prSet presAssocID="{001BAA84-EF53-4442-9631-65E60B05524D}" presName="parentText" presStyleLbl="node1" presStyleIdx="0" presStyleCnt="1" custScaleX="134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94D5-045A-4FEE-8581-4B9E927A482E}" type="pres">
      <dgm:prSet presAssocID="{001BAA84-EF53-4442-9631-65E60B05524D}" presName="descendantText" presStyleLbl="alignAccFollowNode1" presStyleIdx="0" presStyleCnt="1" custScaleX="75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32D56494-E5FB-4ACF-8151-EA8AA4EC38BA}" type="presOf" srcId="{001BAA84-EF53-4442-9631-65E60B05524D}" destId="{8559D894-DFAB-471E-9D3E-BCEC10035BCC}" srcOrd="0" destOrd="0" presId="urn:microsoft.com/office/officeart/2005/8/layout/vList5"/>
    <dgm:cxn modelId="{29C7CCB7-0577-4F30-A853-04DE69EAB4F5}" type="presOf" srcId="{C64B4A6C-FF5D-4C9E-894C-3DBF93837F64}" destId="{FD3D94D5-045A-4FEE-8581-4B9E927A482E}" srcOrd="0" destOrd="0" presId="urn:microsoft.com/office/officeart/2005/8/layout/vList5"/>
    <dgm:cxn modelId="{60AB3D77-34B0-4A3C-87FE-F4ADC419C43F}" type="presOf" srcId="{7A1E9FDF-8AD6-498D-831B-B25FA86A064E}" destId="{FA4670DF-291F-46CF-B208-40B90B5ED1DC}" srcOrd="0" destOrd="0" presId="urn:microsoft.com/office/officeart/2005/8/layout/vList5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1679507D-A887-412B-B200-7BD2211D9634}" type="presParOf" srcId="{FA4670DF-291F-46CF-B208-40B90B5ED1DC}" destId="{4E758275-93B2-46FD-81FD-F11E3CB153A1}" srcOrd="0" destOrd="0" presId="urn:microsoft.com/office/officeart/2005/8/layout/vList5"/>
    <dgm:cxn modelId="{DC867BB1-F498-4731-AAAB-DEE2C76B2F57}" type="presParOf" srcId="{4E758275-93B2-46FD-81FD-F11E3CB153A1}" destId="{8559D894-DFAB-471E-9D3E-BCEC10035BCC}" srcOrd="0" destOrd="0" presId="urn:microsoft.com/office/officeart/2005/8/layout/vList5"/>
    <dgm:cxn modelId="{8CACD735-4EAB-49C9-8E18-0BD2F797CE54}" type="presParOf" srcId="{4E758275-93B2-46FD-81FD-F11E3CB153A1}" destId="{FD3D94D5-045A-4FEE-8581-4B9E927A48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名刺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めいし</a:t>
          </a:r>
          <a:r>
            <a:rPr lang="en-US" altLang="ja-JP" b="0" i="0" dirty="0" smtClean="0"/>
            <a:t>]</a:t>
          </a:r>
          <a:r>
            <a:rPr lang="ja-JP" altLang="en-US" dirty="0" smtClean="0"/>
            <a:t>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名片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139AD2EC-8659-4C85-8CF2-9CDB7E6BE572}" type="pres">
      <dgm:prSet presAssocID="{473EE5C6-F89B-4ABB-8485-F7AD11C763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5CA53-2130-4840-8ADF-40F3609B8384}" type="pres">
      <dgm:prSet presAssocID="{37A51176-DB7B-41F9-8C22-65F25D28DDD8}" presName="parentText" presStyleLbl="node1" presStyleIdx="0" presStyleCnt="1" custLinFactNeighborX="2405" custLinFactNeighborY="1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20249-D9A7-4267-8B69-4685377279DE}" type="pres">
      <dgm:prSet presAssocID="{37A51176-DB7B-41F9-8C22-65F25D28DD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66C684CE-9B7F-4519-B8EE-FF0F2B6F142E}" type="presOf" srcId="{3F0D5720-65C7-42C8-AA6F-5B9425CB9996}" destId="{6C120249-D9A7-4267-8B69-4685377279DE}" srcOrd="0" destOrd="0" presId="urn:microsoft.com/office/officeart/2005/8/layout/vList2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B63E4CDB-6294-4E59-B843-51130E5DA393}" type="presOf" srcId="{473EE5C6-F89B-4ABB-8485-F7AD11C763A9}" destId="{139AD2EC-8659-4C85-8CF2-9CDB7E6BE572}" srcOrd="0" destOrd="0" presId="urn:microsoft.com/office/officeart/2005/8/layout/vList2"/>
    <dgm:cxn modelId="{EA28F48F-2835-4436-B7D2-A5E997BCE94D}" type="presOf" srcId="{37A51176-DB7B-41F9-8C22-65F25D28DDD8}" destId="{36F5CA53-2130-4840-8ADF-40F3609B8384}" srcOrd="0" destOrd="0" presId="urn:microsoft.com/office/officeart/2005/8/layout/vList2"/>
    <dgm:cxn modelId="{2A32AC60-3228-4A9B-90CA-180833811A3B}" type="presParOf" srcId="{139AD2EC-8659-4C85-8CF2-9CDB7E6BE572}" destId="{36F5CA53-2130-4840-8ADF-40F3609B8384}" srcOrd="0" destOrd="0" presId="urn:microsoft.com/office/officeart/2005/8/layout/vList2"/>
    <dgm:cxn modelId="{BAE85C22-476D-46B4-88C5-D835D8A74455}" type="presParOf" srcId="{139AD2EC-8659-4C85-8CF2-9CDB7E6BE572}" destId="{6C120249-D9A7-4267-8B69-4685377279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：これはなんですか。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</a:t>
          </a:r>
          <a:r>
            <a:rPr lang="ja-JP" altLang="en-US" dirty="0" smtClean="0"/>
            <a:t>：～です。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FA4670DF-291F-46CF-B208-40B90B5ED1DC}" type="pres">
      <dgm:prSet presAssocID="{7A1E9FDF-8AD6-498D-831B-B25FA86A0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8275-93B2-46FD-81FD-F11E3CB153A1}" type="pres">
      <dgm:prSet presAssocID="{001BAA84-EF53-4442-9631-65E60B05524D}" presName="linNode" presStyleCnt="0"/>
      <dgm:spPr/>
      <dgm:t>
        <a:bodyPr/>
        <a:lstStyle/>
        <a:p>
          <a:endParaRPr lang="en-US"/>
        </a:p>
      </dgm:t>
    </dgm:pt>
    <dgm:pt modelId="{8559D894-DFAB-471E-9D3E-BCEC10035BCC}" type="pres">
      <dgm:prSet presAssocID="{001BAA84-EF53-4442-9631-65E60B05524D}" presName="parentText" presStyleLbl="node1" presStyleIdx="0" presStyleCnt="1" custScaleX="134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94D5-045A-4FEE-8581-4B9E927A482E}" type="pres">
      <dgm:prSet presAssocID="{001BAA84-EF53-4442-9631-65E60B05524D}" presName="descendantText" presStyleLbl="alignAccFollowNode1" presStyleIdx="0" presStyleCnt="1" custScaleX="75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CD1CDB76-5D42-4184-AD7C-FBF27F914D16}" type="presOf" srcId="{7A1E9FDF-8AD6-498D-831B-B25FA86A064E}" destId="{FA4670DF-291F-46CF-B208-40B90B5ED1DC}" srcOrd="0" destOrd="0" presId="urn:microsoft.com/office/officeart/2005/8/layout/vList5"/>
    <dgm:cxn modelId="{2709F6D6-CA4E-472D-925D-9D0FE48DB0D9}" type="presOf" srcId="{C64B4A6C-FF5D-4C9E-894C-3DBF93837F64}" destId="{FD3D94D5-045A-4FEE-8581-4B9E927A482E}" srcOrd="0" destOrd="0" presId="urn:microsoft.com/office/officeart/2005/8/layout/vList5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08CF03D7-AA85-4B55-A407-CA99206AFF66}" type="presOf" srcId="{001BAA84-EF53-4442-9631-65E60B05524D}" destId="{8559D894-DFAB-471E-9D3E-BCEC10035BCC}" srcOrd="0" destOrd="0" presId="urn:microsoft.com/office/officeart/2005/8/layout/vList5"/>
    <dgm:cxn modelId="{4B1231A8-6FDB-4917-926B-61241D31EC05}" type="presParOf" srcId="{FA4670DF-291F-46CF-B208-40B90B5ED1DC}" destId="{4E758275-93B2-46FD-81FD-F11E3CB153A1}" srcOrd="0" destOrd="0" presId="urn:microsoft.com/office/officeart/2005/8/layout/vList5"/>
    <dgm:cxn modelId="{F61D294A-01A4-4B92-A6DD-AF1A2613D1EB}" type="presParOf" srcId="{4E758275-93B2-46FD-81FD-F11E3CB153A1}" destId="{8559D894-DFAB-471E-9D3E-BCEC10035BCC}" srcOrd="0" destOrd="0" presId="urn:microsoft.com/office/officeart/2005/8/layout/vList5"/>
    <dgm:cxn modelId="{4C968FCC-05D5-4422-84A6-AD57300F850E}" type="presParOf" srcId="{4E758275-93B2-46FD-81FD-F11E3CB153A1}" destId="{FD3D94D5-045A-4FEE-8581-4B9E927A48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鍵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かぎ</a:t>
          </a:r>
          <a:r>
            <a:rPr lang="en-US" altLang="ja-JP" b="0" i="0" dirty="0" smtClean="0"/>
            <a:t>]</a:t>
          </a:r>
          <a:r>
            <a:rPr lang="ja-JP" altLang="en-US" dirty="0" smtClean="0"/>
            <a:t>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br>
            <a:rPr lang="en-US" altLang="ja-JP" b="0" i="0" dirty="0" smtClean="0"/>
          </a:br>
          <a:r>
            <a:rPr lang="en-US" altLang="ja-JP" b="0" i="0" dirty="0" smtClean="0"/>
            <a:t>1.</a:t>
          </a:r>
          <a:r>
            <a:rPr lang="ja-JP" altLang="en-US" b="0" i="0" dirty="0" smtClean="0"/>
            <a:t>钥匙。</a:t>
          </a:r>
          <a:r>
            <a:rPr lang="en-US" altLang="ja-JP" b="0" i="0" dirty="0" smtClean="0"/>
            <a:t>2.</a:t>
          </a:r>
          <a:r>
            <a:rPr lang="en-US" altLang="zh-CN" b="0" i="0" dirty="0" smtClean="0"/>
            <a:t>〔</a:t>
          </a:r>
          <a:r>
            <a:rPr lang="zh-CN" altLang="en-US" b="0" i="0" dirty="0" smtClean="0"/>
            <a:t>解决的</a:t>
          </a:r>
          <a:r>
            <a:rPr lang="en-US" altLang="zh-CN" b="0" i="0" dirty="0" smtClean="0"/>
            <a:t>〕</a:t>
          </a:r>
          <a:r>
            <a:rPr lang="zh-CN" altLang="en-US" b="0" i="0" dirty="0" smtClean="0"/>
            <a:t>关键。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139AD2EC-8659-4C85-8CF2-9CDB7E6BE572}" type="pres">
      <dgm:prSet presAssocID="{473EE5C6-F89B-4ABB-8485-F7AD11C763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5CA53-2130-4840-8ADF-40F3609B8384}" type="pres">
      <dgm:prSet presAssocID="{37A51176-DB7B-41F9-8C22-65F25D28DDD8}" presName="parentText" presStyleLbl="node1" presStyleIdx="0" presStyleCnt="1" custLinFactNeighborX="2405" custLinFactNeighborY="1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20249-D9A7-4267-8B69-4685377279DE}" type="pres">
      <dgm:prSet presAssocID="{37A51176-DB7B-41F9-8C22-65F25D28DD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3BA00A25-4B81-4E11-B1BB-F0FB82864EEB}" type="presOf" srcId="{473EE5C6-F89B-4ABB-8485-F7AD11C763A9}" destId="{139AD2EC-8659-4C85-8CF2-9CDB7E6BE572}" srcOrd="0" destOrd="0" presId="urn:microsoft.com/office/officeart/2005/8/layout/vList2"/>
    <dgm:cxn modelId="{D7A2DD95-52D0-4FAB-A52E-155F015724D0}" type="presOf" srcId="{3F0D5720-65C7-42C8-AA6F-5B9425CB9996}" destId="{6C120249-D9A7-4267-8B69-4685377279DE}" srcOrd="0" destOrd="0" presId="urn:microsoft.com/office/officeart/2005/8/layout/vList2"/>
    <dgm:cxn modelId="{0676C390-0A75-47EF-8DC4-B0C250131352}" type="presOf" srcId="{37A51176-DB7B-41F9-8C22-65F25D28DDD8}" destId="{36F5CA53-2130-4840-8ADF-40F3609B8384}" srcOrd="0" destOrd="0" presId="urn:microsoft.com/office/officeart/2005/8/layout/vList2"/>
    <dgm:cxn modelId="{F8FAB94D-0D96-4760-AA1A-D9A74EDF0191}" type="presParOf" srcId="{139AD2EC-8659-4C85-8CF2-9CDB7E6BE572}" destId="{36F5CA53-2130-4840-8ADF-40F3609B8384}" srcOrd="0" destOrd="0" presId="urn:microsoft.com/office/officeart/2005/8/layout/vList2"/>
    <dgm:cxn modelId="{8F7B7D21-F0A4-4011-ACE2-96C9C15AC907}" type="presParOf" srcId="{139AD2EC-8659-4C85-8CF2-9CDB7E6BE572}" destId="{6C120249-D9A7-4267-8B69-4685377279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：これはなんですか。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</a:t>
          </a:r>
          <a:r>
            <a:rPr lang="ja-JP" altLang="en-US" dirty="0" smtClean="0"/>
            <a:t>：～です。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FA4670DF-291F-46CF-B208-40B90B5ED1DC}" type="pres">
      <dgm:prSet presAssocID="{7A1E9FDF-8AD6-498D-831B-B25FA86A0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8275-93B2-46FD-81FD-F11E3CB153A1}" type="pres">
      <dgm:prSet presAssocID="{001BAA84-EF53-4442-9631-65E60B05524D}" presName="linNode" presStyleCnt="0"/>
      <dgm:spPr/>
      <dgm:t>
        <a:bodyPr/>
        <a:lstStyle/>
        <a:p>
          <a:endParaRPr lang="en-US"/>
        </a:p>
      </dgm:t>
    </dgm:pt>
    <dgm:pt modelId="{8559D894-DFAB-471E-9D3E-BCEC10035BCC}" type="pres">
      <dgm:prSet presAssocID="{001BAA84-EF53-4442-9631-65E60B05524D}" presName="parentText" presStyleLbl="node1" presStyleIdx="0" presStyleCnt="1" custScaleX="134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94D5-045A-4FEE-8581-4B9E927A482E}" type="pres">
      <dgm:prSet presAssocID="{001BAA84-EF53-4442-9631-65E60B05524D}" presName="descendantText" presStyleLbl="alignAccFollowNode1" presStyleIdx="0" presStyleCnt="1" custScaleX="75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CBA3ABA3-A9E8-44EE-AC3B-C328A9F140A5}" type="presOf" srcId="{001BAA84-EF53-4442-9631-65E60B05524D}" destId="{8559D894-DFAB-471E-9D3E-BCEC10035BCC}" srcOrd="0" destOrd="0" presId="urn:microsoft.com/office/officeart/2005/8/layout/vList5"/>
    <dgm:cxn modelId="{B85F30CA-3A7F-46FD-B89F-BA817CC9FFA7}" type="presOf" srcId="{7A1E9FDF-8AD6-498D-831B-B25FA86A064E}" destId="{FA4670DF-291F-46CF-B208-40B90B5ED1DC}" srcOrd="0" destOrd="0" presId="urn:microsoft.com/office/officeart/2005/8/layout/vList5"/>
    <dgm:cxn modelId="{57897C65-F93A-42F4-8B19-F0911764C257}" type="presOf" srcId="{C64B4A6C-FF5D-4C9E-894C-3DBF93837F64}" destId="{FD3D94D5-045A-4FEE-8581-4B9E927A482E}" srcOrd="0" destOrd="0" presId="urn:microsoft.com/office/officeart/2005/8/layout/vList5"/>
    <dgm:cxn modelId="{7302FA0C-1EA8-42D6-8F81-8AF7ECE0042D}" type="presParOf" srcId="{FA4670DF-291F-46CF-B208-40B90B5ED1DC}" destId="{4E758275-93B2-46FD-81FD-F11E3CB153A1}" srcOrd="0" destOrd="0" presId="urn:microsoft.com/office/officeart/2005/8/layout/vList5"/>
    <dgm:cxn modelId="{3D322CCC-6426-4DB1-9935-96BAFBDEE71B}" type="presParOf" srcId="{4E758275-93B2-46FD-81FD-F11E3CB153A1}" destId="{8559D894-DFAB-471E-9D3E-BCEC10035BCC}" srcOrd="0" destOrd="0" presId="urn:microsoft.com/office/officeart/2005/8/layout/vList5"/>
    <dgm:cxn modelId="{6A6C542A-DABD-4324-9046-521A6963FE33}" type="presParOf" srcId="{4E758275-93B2-46FD-81FD-F11E3CB153A1}" destId="{FD3D94D5-045A-4FEE-8581-4B9E927A48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パスポート</a:t>
          </a:r>
          <a:r>
            <a:rPr lang="en-US" b="0" i="0" dirty="0" smtClean="0"/>
            <a:t>③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护照</a:t>
          </a:r>
          <a:r>
            <a:rPr lang="zh-CN" altLang="en-US" b="0" i="0" dirty="0" smtClean="0"/>
            <a:t>。</a:t>
          </a:r>
          <a:r>
            <a:rPr lang="en-US" altLang="ja-JP" b="0" i="0" dirty="0" smtClean="0"/>
            <a:t/>
          </a:r>
          <a:br>
            <a:rPr lang="en-US" altLang="ja-JP" b="0" i="0" dirty="0" smtClean="0"/>
          </a:br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b="0" i="0" dirty="0" smtClean="0"/>
            <a:t>passport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139AD2EC-8659-4C85-8CF2-9CDB7E6BE572}" type="pres">
      <dgm:prSet presAssocID="{473EE5C6-F89B-4ABB-8485-F7AD11C763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5CA53-2130-4840-8ADF-40F3609B8384}" type="pres">
      <dgm:prSet presAssocID="{37A51176-DB7B-41F9-8C22-65F25D28DDD8}" presName="parentText" presStyleLbl="node1" presStyleIdx="0" presStyleCnt="1" custLinFactNeighborX="2405" custLinFactNeighborY="1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20249-D9A7-4267-8B69-4685377279DE}" type="pres">
      <dgm:prSet presAssocID="{37A51176-DB7B-41F9-8C22-65F25D28DD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F2A03FBE-5028-44E5-8D4D-FC92CF1593FC}" type="presOf" srcId="{37A51176-DB7B-41F9-8C22-65F25D28DDD8}" destId="{36F5CA53-2130-4840-8ADF-40F3609B8384}" srcOrd="0" destOrd="0" presId="urn:microsoft.com/office/officeart/2005/8/layout/vList2"/>
    <dgm:cxn modelId="{FB272B9A-C265-4F53-9EAF-3CD32122EEAA}" type="presOf" srcId="{473EE5C6-F89B-4ABB-8485-F7AD11C763A9}" destId="{139AD2EC-8659-4C85-8CF2-9CDB7E6BE572}" srcOrd="0" destOrd="0" presId="urn:microsoft.com/office/officeart/2005/8/layout/vList2"/>
    <dgm:cxn modelId="{EA2D1711-0336-4BC6-91F3-5AB49B521494}" type="presOf" srcId="{3F0D5720-65C7-42C8-AA6F-5B9425CB9996}" destId="{6C120249-D9A7-4267-8B69-4685377279DE}" srcOrd="0" destOrd="0" presId="urn:microsoft.com/office/officeart/2005/8/layout/vList2"/>
    <dgm:cxn modelId="{8C18551E-9937-4965-8E27-4BBACFA28E9A}" type="presParOf" srcId="{139AD2EC-8659-4C85-8CF2-9CDB7E6BE572}" destId="{36F5CA53-2130-4840-8ADF-40F3609B8384}" srcOrd="0" destOrd="0" presId="urn:microsoft.com/office/officeart/2005/8/layout/vList2"/>
    <dgm:cxn modelId="{FEA55C87-CE7F-4F1F-9DDD-B7AE59894538}" type="presParOf" srcId="{139AD2EC-8659-4C85-8CF2-9CDB7E6BE572}" destId="{6C120249-D9A7-4267-8B69-4685377279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：それは</a:t>
          </a:r>
          <a:r>
            <a:rPr lang="en-US" altLang="ja-JP" dirty="0" smtClean="0"/>
            <a:t>CD</a:t>
          </a:r>
          <a:r>
            <a:rPr lang="ja-JP" altLang="en-US" dirty="0" smtClean="0"/>
            <a:t>ですか。（</a:t>
          </a:r>
          <a:r>
            <a:rPr lang="en-US" altLang="ja-JP" dirty="0" smtClean="0"/>
            <a:t>DVD</a:t>
          </a:r>
          <a:r>
            <a:rPr lang="ja-JP" altLang="en-US" dirty="0" smtClean="0"/>
            <a:t>）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B1</a:t>
          </a:r>
          <a:r>
            <a:rPr lang="ja-JP" altLang="en-US" dirty="0" smtClean="0"/>
            <a:t>：はい、そうです。これは</a:t>
          </a:r>
          <a:r>
            <a:rPr lang="en-US" altLang="ja-JP" dirty="0" smtClean="0"/>
            <a:t>CD</a:t>
          </a:r>
          <a:r>
            <a:rPr lang="ja-JP" altLang="en-US" dirty="0" smtClean="0"/>
            <a:t>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6AFEBA81-DF91-4F14-A50D-929850FF74BF}">
      <dgm:prSet phldrT="[テキスト]"/>
      <dgm:spPr/>
      <dgm:t>
        <a:bodyPr/>
        <a:lstStyle/>
        <a:p>
          <a:r>
            <a:rPr lang="en-US" altLang="ja-JP" dirty="0" smtClean="0"/>
            <a:t>B2</a:t>
          </a:r>
          <a:r>
            <a:rPr lang="ja-JP" altLang="en-US" dirty="0" smtClean="0"/>
            <a:t>：いいえ、これは</a:t>
          </a:r>
          <a:r>
            <a:rPr lang="en-US" altLang="ja-JP" dirty="0" smtClean="0"/>
            <a:t>DVD</a:t>
          </a:r>
          <a:r>
            <a:rPr lang="ja-JP" altLang="en-US" dirty="0" smtClean="0"/>
            <a:t>です。</a:t>
          </a:r>
          <a:endParaRPr lang="en-US" dirty="0"/>
        </a:p>
      </dgm:t>
    </dgm:pt>
    <dgm:pt modelId="{A62DA261-594E-4EF7-BA3E-AFC1A8977447}" type="parTrans" cxnId="{1782C963-653C-42B3-8C45-22B5AEDCB7F8}">
      <dgm:prSet/>
      <dgm:spPr/>
      <dgm:t>
        <a:bodyPr/>
        <a:lstStyle/>
        <a:p>
          <a:endParaRPr lang="en-US"/>
        </a:p>
      </dgm:t>
    </dgm:pt>
    <dgm:pt modelId="{58B778EC-BB6C-4E5A-A8E2-AEC11685ADE4}" type="sibTrans" cxnId="{1782C963-653C-42B3-8C45-22B5AEDCB7F8}">
      <dgm:prSet/>
      <dgm:spPr/>
      <dgm:t>
        <a:bodyPr/>
        <a:lstStyle/>
        <a:p>
          <a:endParaRPr lang="en-US"/>
        </a:p>
      </dgm:t>
    </dgm:pt>
    <dgm:pt modelId="{A2936B88-FDF1-4714-B079-2FC2C42857AF}" type="pres">
      <dgm:prSet presAssocID="{7A1E9FDF-8AD6-498D-831B-B25FA86A064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9EC2A-D110-48A1-B42C-DC3575BFBEF2}" type="pres">
      <dgm:prSet presAssocID="{001BAA84-EF53-4442-9631-65E60B05524D}" presName="comp" presStyleCnt="0"/>
      <dgm:spPr/>
      <dgm:t>
        <a:bodyPr/>
        <a:lstStyle/>
        <a:p>
          <a:endParaRPr lang="en-US"/>
        </a:p>
      </dgm:t>
    </dgm:pt>
    <dgm:pt modelId="{5F5FD99D-A741-454B-8C00-2A66F5281683}" type="pres">
      <dgm:prSet presAssocID="{001BAA84-EF53-4442-9631-65E60B05524D}" presName="box" presStyleLbl="node1" presStyleIdx="0" presStyleCnt="1" custLinFactNeighborX="1807" custLinFactNeighborY="-2019"/>
      <dgm:spPr/>
      <dgm:t>
        <a:bodyPr/>
        <a:lstStyle/>
        <a:p>
          <a:endParaRPr lang="en-US"/>
        </a:p>
      </dgm:t>
    </dgm:pt>
    <dgm:pt modelId="{CAF76837-2057-4C21-9C0C-0F9F2A54A9BE}" type="pres">
      <dgm:prSet presAssocID="{001BAA84-EF53-4442-9631-65E60B05524D}" presName="img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4F3B1F0-74C5-480E-8207-FA11AE13C7A1}" type="pres">
      <dgm:prSet presAssocID="{001BAA84-EF53-4442-9631-65E60B05524D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B87C0DFD-44DF-4132-B1CB-C12B135BE1A1}" type="presOf" srcId="{001BAA84-EF53-4442-9631-65E60B05524D}" destId="{5F5FD99D-A741-454B-8C00-2A66F5281683}" srcOrd="0" destOrd="0" presId="urn:microsoft.com/office/officeart/2005/8/layout/vList4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7ABA9428-CBAD-403F-9201-EBFBE7893D83}" type="presOf" srcId="{C64B4A6C-FF5D-4C9E-894C-3DBF93837F64}" destId="{5F5FD99D-A741-454B-8C00-2A66F5281683}" srcOrd="0" destOrd="1" presId="urn:microsoft.com/office/officeart/2005/8/layout/vList4"/>
    <dgm:cxn modelId="{E7088F8E-1494-49F2-902F-B7AE7A50804D}" type="presOf" srcId="{7A1E9FDF-8AD6-498D-831B-B25FA86A064E}" destId="{A2936B88-FDF1-4714-B079-2FC2C42857AF}" srcOrd="0" destOrd="0" presId="urn:microsoft.com/office/officeart/2005/8/layout/vList4"/>
    <dgm:cxn modelId="{45A42C21-80A6-4F9F-B308-7F439F1AC761}" type="presOf" srcId="{C64B4A6C-FF5D-4C9E-894C-3DBF93837F64}" destId="{E4F3B1F0-74C5-480E-8207-FA11AE13C7A1}" srcOrd="1" destOrd="1" presId="urn:microsoft.com/office/officeart/2005/8/layout/vList4"/>
    <dgm:cxn modelId="{1782C963-653C-42B3-8C45-22B5AEDCB7F8}" srcId="{001BAA84-EF53-4442-9631-65E60B05524D}" destId="{6AFEBA81-DF91-4F14-A50D-929850FF74BF}" srcOrd="1" destOrd="0" parTransId="{A62DA261-594E-4EF7-BA3E-AFC1A8977447}" sibTransId="{58B778EC-BB6C-4E5A-A8E2-AEC11685ADE4}"/>
    <dgm:cxn modelId="{3555E93D-5230-412D-AE97-F272DB6C29E8}" type="presOf" srcId="{6AFEBA81-DF91-4F14-A50D-929850FF74BF}" destId="{5F5FD99D-A741-454B-8C00-2A66F5281683}" srcOrd="0" destOrd="2" presId="urn:microsoft.com/office/officeart/2005/8/layout/vList4"/>
    <dgm:cxn modelId="{707A5AAD-A18E-4861-B529-12777C089145}" type="presOf" srcId="{001BAA84-EF53-4442-9631-65E60B05524D}" destId="{E4F3B1F0-74C5-480E-8207-FA11AE13C7A1}" srcOrd="1" destOrd="0" presId="urn:microsoft.com/office/officeart/2005/8/layout/vList4"/>
    <dgm:cxn modelId="{F5645E71-1596-4BB4-9AA9-0B81B45B963A}" type="presOf" srcId="{6AFEBA81-DF91-4F14-A50D-929850FF74BF}" destId="{E4F3B1F0-74C5-480E-8207-FA11AE13C7A1}" srcOrd="1" destOrd="2" presId="urn:microsoft.com/office/officeart/2005/8/layout/vList4"/>
    <dgm:cxn modelId="{8100C38E-D0E4-4B9D-AAA7-37AFDA96CEE0}" type="presParOf" srcId="{A2936B88-FDF1-4714-B079-2FC2C42857AF}" destId="{3E89EC2A-D110-48A1-B42C-DC3575BFBEF2}" srcOrd="0" destOrd="0" presId="urn:microsoft.com/office/officeart/2005/8/layout/vList4"/>
    <dgm:cxn modelId="{A7C97762-647E-4A87-B78D-0CE3D6691B1E}" type="presParOf" srcId="{3E89EC2A-D110-48A1-B42C-DC3575BFBEF2}" destId="{5F5FD99D-A741-454B-8C00-2A66F5281683}" srcOrd="0" destOrd="0" presId="urn:microsoft.com/office/officeart/2005/8/layout/vList4"/>
    <dgm:cxn modelId="{417847A3-5E8A-4A0C-94B0-641D87F77822}" type="presParOf" srcId="{3E89EC2A-D110-48A1-B42C-DC3575BFBEF2}" destId="{CAF76837-2057-4C21-9C0C-0F9F2A54A9BE}" srcOrd="1" destOrd="0" presId="urn:microsoft.com/office/officeart/2005/8/layout/vList4"/>
    <dgm:cxn modelId="{A869F428-B543-4B97-9AA1-DCEDFD1AD43D}" type="presParOf" srcId="{3E89EC2A-D110-48A1-B42C-DC3575BFBEF2}" destId="{E4F3B1F0-74C5-480E-8207-FA11AE13C7A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どうぞ　①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ja-JP" altLang="en-US" b="0" i="0" dirty="0" smtClean="0"/>
            <a:t>［副］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FF039539-A616-42BC-BB7A-004ACCF2FFF6}">
      <dgm:prSet phldrT="[テキスト]"/>
      <dgm:spPr/>
      <dgm:t>
        <a:bodyPr/>
        <a:lstStyle/>
        <a:p>
          <a:r>
            <a:rPr lang="ja-JP" altLang="en-US" dirty="0" smtClean="0"/>
            <a:t>△：こちらへ、どうぞ</a:t>
          </a:r>
          <a:r>
            <a:rPr lang="ja-JP" altLang="en-US" b="0" i="0" dirty="0" smtClean="0"/>
            <a:t>。</a:t>
          </a:r>
          <a:endParaRPr lang="en-US" dirty="0"/>
        </a:p>
      </dgm:t>
    </dgm:pt>
    <dgm:pt modelId="{EF4656B2-1EDC-4A36-8AD1-C369990F4BEE}" type="parTrans" cxnId="{A7297B18-279B-477E-8A90-A92A72C7832B}">
      <dgm:prSet/>
      <dgm:spPr/>
      <dgm:t>
        <a:bodyPr/>
        <a:lstStyle/>
        <a:p>
          <a:endParaRPr lang="en-US"/>
        </a:p>
      </dgm:t>
    </dgm:pt>
    <dgm:pt modelId="{8934F255-75C8-42C3-B2EF-0DB694396A76}" type="sibTrans" cxnId="{A7297B18-279B-477E-8A90-A92A72C7832B}">
      <dgm:prSet/>
      <dgm:spPr/>
      <dgm:t>
        <a:bodyPr/>
        <a:lstStyle/>
        <a:p>
          <a:endParaRPr lang="en-US"/>
        </a:p>
      </dgm:t>
    </dgm:pt>
    <dgm:pt modelId="{61702351-0137-43A2-906F-650FBC3C0955}">
      <dgm:prSet phldrT="[テキスト]"/>
      <dgm:spPr/>
      <dgm:t>
        <a:bodyPr/>
        <a:lstStyle/>
        <a:p>
          <a:r>
            <a:rPr lang="ja-JP" altLang="en-US" b="0" i="0" dirty="0" smtClean="0"/>
            <a:t>（</a:t>
          </a:r>
          <a:r>
            <a:rPr lang="zh-CN" altLang="en-US" b="0" i="0" dirty="0" smtClean="0"/>
            <a:t>请，可以（同意）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605EF595-FD22-4DA7-B1B4-D43C1C0F8C72}" type="parTrans" cxnId="{54686D7D-FA12-4F38-90F6-754BCAAB12E5}">
      <dgm:prSet/>
      <dgm:spPr/>
      <dgm:t>
        <a:bodyPr/>
        <a:lstStyle/>
        <a:p>
          <a:endParaRPr lang="en-US"/>
        </a:p>
      </dgm:t>
    </dgm:pt>
    <dgm:pt modelId="{FDDE513D-FFB2-439F-A1BA-E81C9447F531}" type="sibTrans" cxnId="{54686D7D-FA12-4F38-90F6-754BCAAB12E5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A7297B18-279B-477E-8A90-A92A72C7832B}" srcId="{0FE809C4-C5A2-428A-AAD7-B8A8D79787D4}" destId="{FF039539-A616-42BC-BB7A-004ACCF2FFF6}" srcOrd="2" destOrd="0" parTransId="{EF4656B2-1EDC-4A36-8AD1-C369990F4BEE}" sibTransId="{8934F255-75C8-42C3-B2EF-0DB694396A76}"/>
    <dgm:cxn modelId="{0FDB181B-D65E-44EF-A8EE-93897DD7A10A}" type="presOf" srcId="{FF039539-A616-42BC-BB7A-004ACCF2FFF6}" destId="{2D61E15A-EB97-4D5A-BBB8-BE532045CFCA}" srcOrd="0" destOrd="2" presId="urn:microsoft.com/office/officeart/2005/8/layout/vList2"/>
    <dgm:cxn modelId="{B8D0721F-5A62-4835-8E41-6FFF49BB4F39}" type="presOf" srcId="{0FE809C4-C5A2-428A-AAD7-B8A8D79787D4}" destId="{D917D7DD-B577-438E-8A55-AD2E834C5402}" srcOrd="0" destOrd="0" presId="urn:microsoft.com/office/officeart/2005/8/layout/vList2"/>
    <dgm:cxn modelId="{2FF3C926-2174-4D15-BC96-4239F2FE9E80}" type="presOf" srcId="{61702351-0137-43A2-906F-650FBC3C0955}" destId="{2D61E15A-EB97-4D5A-BBB8-BE532045CFCA}" srcOrd="0" destOrd="1" presId="urn:microsoft.com/office/officeart/2005/8/layout/vList2"/>
    <dgm:cxn modelId="{ABFB47E6-D059-4AD0-B48B-1207E93FEFF1}" type="presOf" srcId="{7BBBDA28-6E55-48A2-9DA9-E2656CB73F37}" destId="{21D55705-CD89-40D8-854C-388D9FCCAB2D}" srcOrd="0" destOrd="0" presId="urn:microsoft.com/office/officeart/2005/8/layout/vList2"/>
    <dgm:cxn modelId="{54686D7D-FA12-4F38-90F6-754BCAAB12E5}" srcId="{0FE809C4-C5A2-428A-AAD7-B8A8D79787D4}" destId="{61702351-0137-43A2-906F-650FBC3C0955}" srcOrd="1" destOrd="0" parTransId="{605EF595-FD22-4DA7-B1B4-D43C1C0F8C72}" sibTransId="{FDDE513D-FFB2-439F-A1BA-E81C9447F531}"/>
    <dgm:cxn modelId="{38D26E31-B808-4AFD-A682-7085AF3D2EDA}" type="presOf" srcId="{E97688B4-B6BE-451D-B0EF-30E55A550E51}" destId="{2D61E15A-EB97-4D5A-BBB8-BE532045CFCA}" srcOrd="0" destOrd="0" presId="urn:microsoft.com/office/officeart/2005/8/layout/vList2"/>
    <dgm:cxn modelId="{9CEAA073-FFBE-4B98-8A79-CC18ECB64323}" type="presParOf" srcId="{21D55705-CD89-40D8-854C-388D9FCCAB2D}" destId="{D917D7DD-B577-438E-8A55-AD2E834C5402}" srcOrd="0" destOrd="0" presId="urn:microsoft.com/office/officeart/2005/8/layout/vList2"/>
    <dgm:cxn modelId="{34DDA0F0-4818-459B-9851-2639B80B46D1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en-US" altLang="ja-JP" dirty="0" smtClean="0"/>
            <a:t>CD[</a:t>
          </a:r>
          <a:r>
            <a:rPr lang="ja-JP" altLang="en-US" dirty="0" smtClean="0"/>
            <a:t>シーディー</a:t>
          </a:r>
          <a:r>
            <a:rPr lang="en-US" altLang="ja-JP" dirty="0" smtClean="0"/>
            <a:t>]</a:t>
          </a:r>
          <a:r>
            <a:rPr lang="en-US" b="0" i="0" dirty="0" smtClean="0"/>
            <a:t>③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2D605466-A8C7-4F63-A3C5-EF717DCD6C56}">
      <dgm:prSet phldrT="[テキスト]"/>
      <dgm:spPr/>
      <dgm:t>
        <a:bodyPr/>
        <a:lstStyle/>
        <a:p>
          <a:r>
            <a:rPr lang="en-US" dirty="0" smtClean="0"/>
            <a:t>DVD</a:t>
          </a:r>
          <a:r>
            <a:rPr lang="en-US" altLang="ja-JP" dirty="0" smtClean="0"/>
            <a:t>[</a:t>
          </a:r>
          <a:r>
            <a:rPr lang="ja-JP" altLang="en-US" dirty="0" smtClean="0"/>
            <a:t>ディーブイディー</a:t>
          </a:r>
          <a:r>
            <a:rPr lang="en-US" altLang="ja-JP" dirty="0" smtClean="0"/>
            <a:t>]</a:t>
          </a:r>
          <a:r>
            <a:rPr lang="ja-JP" altLang="en-US" dirty="0" smtClean="0"/>
            <a:t>⑤</a:t>
          </a:r>
          <a:endParaRPr lang="en-US" dirty="0"/>
        </a:p>
      </dgm:t>
    </dgm:pt>
    <dgm:pt modelId="{FAFA43EB-4684-40BB-98CC-A9E83F708FA3}" type="parTrans" cxnId="{B7C9D7E9-EA38-4279-BC0F-579EFAB73638}">
      <dgm:prSet/>
      <dgm:spPr/>
      <dgm:t>
        <a:bodyPr/>
        <a:lstStyle/>
        <a:p>
          <a:endParaRPr lang="en-US"/>
        </a:p>
      </dgm:t>
    </dgm:pt>
    <dgm:pt modelId="{565F590C-004E-4C8C-9C15-8BABF28203DE}" type="sibTrans" cxnId="{B7C9D7E9-EA38-4279-BC0F-579EFAB73638}">
      <dgm:prSet/>
      <dgm:spPr/>
      <dgm:t>
        <a:bodyPr/>
        <a:lstStyle/>
        <a:p>
          <a:endParaRPr lang="en-US"/>
        </a:p>
      </dgm:t>
    </dgm:pt>
    <dgm:pt modelId="{139AD2EC-8659-4C85-8CF2-9CDB7E6BE572}" type="pres">
      <dgm:prSet presAssocID="{473EE5C6-F89B-4ABB-8485-F7AD11C763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5CA53-2130-4840-8ADF-40F3609B8384}" type="pres">
      <dgm:prSet presAssocID="{37A51176-DB7B-41F9-8C22-65F25D28DDD8}" presName="parentText" presStyleLbl="node1" presStyleIdx="0" presStyleCnt="2" custScaleX="36144" custLinFactNeighborX="-31928" custLinFactNeighborY="7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5B99F-7F58-4524-86B5-CAA5C8894E79}" type="pres">
      <dgm:prSet presAssocID="{FC147B62-8A93-440B-BE74-718417B44596}" presName="spacer" presStyleCnt="0"/>
      <dgm:spPr/>
    </dgm:pt>
    <dgm:pt modelId="{902D18AE-656F-44D5-BB10-B9C310820E4A}" type="pres">
      <dgm:prSet presAssocID="{2D605466-A8C7-4F63-A3C5-EF717DCD6C56}" presName="parentText" presStyleLbl="node1" presStyleIdx="1" presStyleCnt="2" custScaleX="49447" custLinFactY="-100000" custLinFactNeighborX="12280" custLinFactNeighborY="-1177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98D4E762-85C8-4F1C-AD20-80C9960641F5}" type="presOf" srcId="{2D605466-A8C7-4F63-A3C5-EF717DCD6C56}" destId="{902D18AE-656F-44D5-BB10-B9C310820E4A}" srcOrd="0" destOrd="0" presId="urn:microsoft.com/office/officeart/2005/8/layout/vList2"/>
    <dgm:cxn modelId="{00E34F58-E135-4C9E-915F-A428A4436458}" type="presOf" srcId="{473EE5C6-F89B-4ABB-8485-F7AD11C763A9}" destId="{139AD2EC-8659-4C85-8CF2-9CDB7E6BE572}" srcOrd="0" destOrd="0" presId="urn:microsoft.com/office/officeart/2005/8/layout/vList2"/>
    <dgm:cxn modelId="{B7C9D7E9-EA38-4279-BC0F-579EFAB73638}" srcId="{473EE5C6-F89B-4ABB-8485-F7AD11C763A9}" destId="{2D605466-A8C7-4F63-A3C5-EF717DCD6C56}" srcOrd="1" destOrd="0" parTransId="{FAFA43EB-4684-40BB-98CC-A9E83F708FA3}" sibTransId="{565F590C-004E-4C8C-9C15-8BABF28203DE}"/>
    <dgm:cxn modelId="{1767AB79-150F-4C81-BBA4-EA80B14E9A9D}" type="presOf" srcId="{37A51176-DB7B-41F9-8C22-65F25D28DDD8}" destId="{36F5CA53-2130-4840-8ADF-40F3609B8384}" srcOrd="0" destOrd="0" presId="urn:microsoft.com/office/officeart/2005/8/layout/vList2"/>
    <dgm:cxn modelId="{8162124B-5113-4B10-AFD8-E81326D0248C}" type="presParOf" srcId="{139AD2EC-8659-4C85-8CF2-9CDB7E6BE572}" destId="{36F5CA53-2130-4840-8ADF-40F3609B8384}" srcOrd="0" destOrd="0" presId="urn:microsoft.com/office/officeart/2005/8/layout/vList2"/>
    <dgm:cxn modelId="{70621EF5-00BC-42FC-85F2-009F436FC502}" type="presParOf" srcId="{139AD2EC-8659-4C85-8CF2-9CDB7E6BE572}" destId="{3CA5B99F-7F58-4524-86B5-CAA5C8894E79}" srcOrd="1" destOrd="0" presId="urn:microsoft.com/office/officeart/2005/8/layout/vList2"/>
    <dgm:cxn modelId="{4875D596-DDA0-452D-8B6B-8E26CA3B029B}" type="presParOf" srcId="{139AD2EC-8659-4C85-8CF2-9CDB7E6BE572}" destId="{902D18AE-656F-44D5-BB10-B9C310820E4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：それはペンですか。</a:t>
          </a:r>
          <a:r>
            <a:rPr lang="en-US" altLang="ja-JP" dirty="0" smtClean="0"/>
            <a:t/>
          </a:r>
          <a:br>
            <a:rPr lang="en-US" altLang="ja-JP" dirty="0" smtClean="0"/>
          </a:br>
          <a:r>
            <a:rPr lang="ja-JP" altLang="en-US" dirty="0" smtClean="0"/>
            <a:t>（シャーペン）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B1</a:t>
          </a:r>
          <a:r>
            <a:rPr lang="ja-JP" altLang="en-US" dirty="0" smtClean="0"/>
            <a:t>：はい、そうです。これは＿＿です。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6AFEBA81-DF91-4F14-A50D-929850FF74BF}">
      <dgm:prSet phldrT="[テキスト]"/>
      <dgm:spPr/>
      <dgm:t>
        <a:bodyPr/>
        <a:lstStyle/>
        <a:p>
          <a:r>
            <a:rPr lang="en-US" altLang="ja-JP" dirty="0" smtClean="0"/>
            <a:t>B2</a:t>
          </a:r>
          <a:r>
            <a:rPr lang="ja-JP" altLang="en-US" dirty="0" smtClean="0"/>
            <a:t>：いいえ、これは＿＿です。</a:t>
          </a:r>
          <a:endParaRPr lang="en-US" dirty="0"/>
        </a:p>
      </dgm:t>
    </dgm:pt>
    <dgm:pt modelId="{A62DA261-594E-4EF7-BA3E-AFC1A8977447}" type="parTrans" cxnId="{1782C963-653C-42B3-8C45-22B5AEDCB7F8}">
      <dgm:prSet/>
      <dgm:spPr/>
      <dgm:t>
        <a:bodyPr/>
        <a:lstStyle/>
        <a:p>
          <a:endParaRPr lang="en-US"/>
        </a:p>
      </dgm:t>
    </dgm:pt>
    <dgm:pt modelId="{58B778EC-BB6C-4E5A-A8E2-AEC11685ADE4}" type="sibTrans" cxnId="{1782C963-653C-42B3-8C45-22B5AEDCB7F8}">
      <dgm:prSet/>
      <dgm:spPr/>
      <dgm:t>
        <a:bodyPr/>
        <a:lstStyle/>
        <a:p>
          <a:endParaRPr lang="en-US"/>
        </a:p>
      </dgm:t>
    </dgm:pt>
    <dgm:pt modelId="{A2936B88-FDF1-4714-B079-2FC2C42857AF}" type="pres">
      <dgm:prSet presAssocID="{7A1E9FDF-8AD6-498D-831B-B25FA86A064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9EC2A-D110-48A1-B42C-DC3575BFBEF2}" type="pres">
      <dgm:prSet presAssocID="{001BAA84-EF53-4442-9631-65E60B05524D}" presName="comp" presStyleCnt="0"/>
      <dgm:spPr/>
      <dgm:t>
        <a:bodyPr/>
        <a:lstStyle/>
        <a:p>
          <a:endParaRPr lang="en-US"/>
        </a:p>
      </dgm:t>
    </dgm:pt>
    <dgm:pt modelId="{5F5FD99D-A741-454B-8C00-2A66F5281683}" type="pres">
      <dgm:prSet presAssocID="{001BAA84-EF53-4442-9631-65E60B05524D}" presName="box" presStyleLbl="node1" presStyleIdx="0" presStyleCnt="1" custLinFactNeighborX="-5769" custLinFactNeighborY="1227"/>
      <dgm:spPr/>
      <dgm:t>
        <a:bodyPr/>
        <a:lstStyle/>
        <a:p>
          <a:endParaRPr lang="en-US"/>
        </a:p>
      </dgm:t>
    </dgm:pt>
    <dgm:pt modelId="{CAF76837-2057-4C21-9C0C-0F9F2A54A9BE}" type="pres">
      <dgm:prSet presAssocID="{001BAA84-EF53-4442-9631-65E60B05524D}" presName="img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4F3B1F0-74C5-480E-8207-FA11AE13C7A1}" type="pres">
      <dgm:prSet presAssocID="{001BAA84-EF53-4442-9631-65E60B05524D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32CBCE-1265-4BCD-AABD-BEA860D4E5E7}" type="presOf" srcId="{6AFEBA81-DF91-4F14-A50D-929850FF74BF}" destId="{E4F3B1F0-74C5-480E-8207-FA11AE13C7A1}" srcOrd="1" destOrd="2" presId="urn:microsoft.com/office/officeart/2005/8/layout/vList4"/>
    <dgm:cxn modelId="{DDB4B2D0-5CE0-4319-BCB8-E7AA51FBD0E3}" type="presOf" srcId="{001BAA84-EF53-4442-9631-65E60B05524D}" destId="{E4F3B1F0-74C5-480E-8207-FA11AE13C7A1}" srcOrd="1" destOrd="0" presId="urn:microsoft.com/office/officeart/2005/8/layout/vList4"/>
    <dgm:cxn modelId="{564F789D-0109-40A3-A382-0433F57A6C06}" type="presOf" srcId="{001BAA84-EF53-4442-9631-65E60B05524D}" destId="{5F5FD99D-A741-454B-8C00-2A66F5281683}" srcOrd="0" destOrd="0" presId="urn:microsoft.com/office/officeart/2005/8/layout/vList4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9F349DE8-E314-481A-88A9-2F5FB92D70FF}" type="presOf" srcId="{C64B4A6C-FF5D-4C9E-894C-3DBF93837F64}" destId="{E4F3B1F0-74C5-480E-8207-FA11AE13C7A1}" srcOrd="1" destOrd="1" presId="urn:microsoft.com/office/officeart/2005/8/layout/vList4"/>
    <dgm:cxn modelId="{1782C963-653C-42B3-8C45-22B5AEDCB7F8}" srcId="{001BAA84-EF53-4442-9631-65E60B05524D}" destId="{6AFEBA81-DF91-4F14-A50D-929850FF74BF}" srcOrd="1" destOrd="0" parTransId="{A62DA261-594E-4EF7-BA3E-AFC1A8977447}" sibTransId="{58B778EC-BB6C-4E5A-A8E2-AEC11685ADE4}"/>
    <dgm:cxn modelId="{EAC2C781-8254-4E55-B6C0-82AF88004A5D}" type="presOf" srcId="{C64B4A6C-FF5D-4C9E-894C-3DBF93837F64}" destId="{5F5FD99D-A741-454B-8C00-2A66F5281683}" srcOrd="0" destOrd="1" presId="urn:microsoft.com/office/officeart/2005/8/layout/vList4"/>
    <dgm:cxn modelId="{433F8045-003A-4AA3-8D5F-66FB28BED8A9}" type="presOf" srcId="{6AFEBA81-DF91-4F14-A50D-929850FF74BF}" destId="{5F5FD99D-A741-454B-8C00-2A66F5281683}" srcOrd="0" destOrd="2" presId="urn:microsoft.com/office/officeart/2005/8/layout/vList4"/>
    <dgm:cxn modelId="{7A844DF1-3F39-4F09-8C29-24B61C105DC0}" type="presOf" srcId="{7A1E9FDF-8AD6-498D-831B-B25FA86A064E}" destId="{A2936B88-FDF1-4714-B079-2FC2C42857AF}" srcOrd="0" destOrd="0" presId="urn:microsoft.com/office/officeart/2005/8/layout/vList4"/>
    <dgm:cxn modelId="{4B271942-CFF1-4C3D-9AA9-B3289E5F725F}" type="presParOf" srcId="{A2936B88-FDF1-4714-B079-2FC2C42857AF}" destId="{3E89EC2A-D110-48A1-B42C-DC3575BFBEF2}" srcOrd="0" destOrd="0" presId="urn:microsoft.com/office/officeart/2005/8/layout/vList4"/>
    <dgm:cxn modelId="{DA482AF9-42BC-45E1-B5DE-A1973ACEA473}" type="presParOf" srcId="{3E89EC2A-D110-48A1-B42C-DC3575BFBEF2}" destId="{5F5FD99D-A741-454B-8C00-2A66F5281683}" srcOrd="0" destOrd="0" presId="urn:microsoft.com/office/officeart/2005/8/layout/vList4"/>
    <dgm:cxn modelId="{4A0874FD-5AC8-4BF4-82C0-1F7997E07140}" type="presParOf" srcId="{3E89EC2A-D110-48A1-B42C-DC3575BFBEF2}" destId="{CAF76837-2057-4C21-9C0C-0F9F2A54A9BE}" srcOrd="1" destOrd="0" presId="urn:microsoft.com/office/officeart/2005/8/layout/vList4"/>
    <dgm:cxn modelId="{010D5083-F0A1-4B05-9DCB-F63C36DED9FC}" type="presParOf" srcId="{3E89EC2A-D110-48A1-B42C-DC3575BFBEF2}" destId="{E4F3B1F0-74C5-480E-8207-FA11AE13C7A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：それはノートですか。（雑誌）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B1</a:t>
          </a:r>
          <a:r>
            <a:rPr lang="ja-JP" altLang="en-US" dirty="0" smtClean="0"/>
            <a:t>：はい、そうです。これは＿＿です。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6AFEBA81-DF91-4F14-A50D-929850FF74BF}">
      <dgm:prSet phldrT="[テキスト]"/>
      <dgm:spPr/>
      <dgm:t>
        <a:bodyPr/>
        <a:lstStyle/>
        <a:p>
          <a:r>
            <a:rPr lang="en-US" altLang="ja-JP" dirty="0" smtClean="0"/>
            <a:t>B2</a:t>
          </a:r>
          <a:r>
            <a:rPr lang="ja-JP" altLang="en-US" dirty="0" smtClean="0"/>
            <a:t>：いいえ、これは＿＿です。</a:t>
          </a:r>
          <a:endParaRPr lang="en-US" dirty="0"/>
        </a:p>
      </dgm:t>
    </dgm:pt>
    <dgm:pt modelId="{A62DA261-594E-4EF7-BA3E-AFC1A8977447}" type="parTrans" cxnId="{1782C963-653C-42B3-8C45-22B5AEDCB7F8}">
      <dgm:prSet/>
      <dgm:spPr/>
      <dgm:t>
        <a:bodyPr/>
        <a:lstStyle/>
        <a:p>
          <a:endParaRPr lang="en-US"/>
        </a:p>
      </dgm:t>
    </dgm:pt>
    <dgm:pt modelId="{58B778EC-BB6C-4E5A-A8E2-AEC11685ADE4}" type="sibTrans" cxnId="{1782C963-653C-42B3-8C45-22B5AEDCB7F8}">
      <dgm:prSet/>
      <dgm:spPr/>
      <dgm:t>
        <a:bodyPr/>
        <a:lstStyle/>
        <a:p>
          <a:endParaRPr lang="en-US"/>
        </a:p>
      </dgm:t>
    </dgm:pt>
    <dgm:pt modelId="{1CECD2FC-AD74-4F63-B1B7-20DC15124C28}" type="pres">
      <dgm:prSet presAssocID="{7A1E9FDF-8AD6-498D-831B-B25FA86A06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325C8-51BE-4244-8CDE-9118218620D3}" type="pres">
      <dgm:prSet presAssocID="{001BAA84-EF53-4442-9631-65E60B05524D}" presName="parentLin" presStyleCnt="0"/>
      <dgm:spPr/>
      <dgm:t>
        <a:bodyPr/>
        <a:lstStyle/>
        <a:p>
          <a:endParaRPr lang="en-US"/>
        </a:p>
      </dgm:t>
    </dgm:pt>
    <dgm:pt modelId="{249C4DA3-687F-4BD9-951F-23FA91087B43}" type="pres">
      <dgm:prSet presAssocID="{001BAA84-EF53-4442-9631-65E60B05524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3F280A9-D64F-4682-9B7D-6A97474E3D69}" type="pres">
      <dgm:prSet presAssocID="{001BAA84-EF53-4442-9631-65E60B0552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0989B-13DB-42B9-8C33-36EC663B65D2}" type="pres">
      <dgm:prSet presAssocID="{001BAA84-EF53-4442-9631-65E60B05524D}" presName="negativeSpace" presStyleCnt="0"/>
      <dgm:spPr/>
      <dgm:t>
        <a:bodyPr/>
        <a:lstStyle/>
        <a:p>
          <a:endParaRPr lang="en-US"/>
        </a:p>
      </dgm:t>
    </dgm:pt>
    <dgm:pt modelId="{60C9EA02-7D3D-431E-961C-4AC51344ED6C}" type="pres">
      <dgm:prSet presAssocID="{001BAA84-EF53-4442-9631-65E60B05524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0758AD-E706-41EB-9689-B81054D69AF7}" type="presOf" srcId="{7A1E9FDF-8AD6-498D-831B-B25FA86A064E}" destId="{1CECD2FC-AD74-4F63-B1B7-20DC15124C28}" srcOrd="0" destOrd="0" presId="urn:microsoft.com/office/officeart/2005/8/layout/list1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1B07648B-DD7E-413C-BB1E-9C9ED832D6E2}" type="presOf" srcId="{6AFEBA81-DF91-4F14-A50D-929850FF74BF}" destId="{60C9EA02-7D3D-431E-961C-4AC51344ED6C}" srcOrd="0" destOrd="1" presId="urn:microsoft.com/office/officeart/2005/8/layout/list1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30BE2FA5-0DA9-4EF3-929B-F5BEF1010F50}" type="presOf" srcId="{001BAA84-EF53-4442-9631-65E60B05524D}" destId="{B3F280A9-D64F-4682-9B7D-6A97474E3D69}" srcOrd="1" destOrd="0" presId="urn:microsoft.com/office/officeart/2005/8/layout/list1"/>
    <dgm:cxn modelId="{1782C963-653C-42B3-8C45-22B5AEDCB7F8}" srcId="{001BAA84-EF53-4442-9631-65E60B05524D}" destId="{6AFEBA81-DF91-4F14-A50D-929850FF74BF}" srcOrd="1" destOrd="0" parTransId="{A62DA261-594E-4EF7-BA3E-AFC1A8977447}" sibTransId="{58B778EC-BB6C-4E5A-A8E2-AEC11685ADE4}"/>
    <dgm:cxn modelId="{1A22916A-6E92-419D-9415-13FF7506D6AD}" type="presOf" srcId="{001BAA84-EF53-4442-9631-65E60B05524D}" destId="{249C4DA3-687F-4BD9-951F-23FA91087B43}" srcOrd="0" destOrd="0" presId="urn:microsoft.com/office/officeart/2005/8/layout/list1"/>
    <dgm:cxn modelId="{FBE77FA2-8766-4F44-988C-B8D702C62DB1}" type="presOf" srcId="{C64B4A6C-FF5D-4C9E-894C-3DBF93837F64}" destId="{60C9EA02-7D3D-431E-961C-4AC51344ED6C}" srcOrd="0" destOrd="0" presId="urn:microsoft.com/office/officeart/2005/8/layout/list1"/>
    <dgm:cxn modelId="{8CF6A1EC-5876-4BC3-B3A5-83F8DD3B2291}" type="presParOf" srcId="{1CECD2FC-AD74-4F63-B1B7-20DC15124C28}" destId="{77F325C8-51BE-4244-8CDE-9118218620D3}" srcOrd="0" destOrd="0" presId="urn:microsoft.com/office/officeart/2005/8/layout/list1"/>
    <dgm:cxn modelId="{07329C52-1D4C-46EA-B3CD-8DF9E796041E}" type="presParOf" srcId="{77F325C8-51BE-4244-8CDE-9118218620D3}" destId="{249C4DA3-687F-4BD9-951F-23FA91087B43}" srcOrd="0" destOrd="0" presId="urn:microsoft.com/office/officeart/2005/8/layout/list1"/>
    <dgm:cxn modelId="{F67B24F5-FAB1-4EF6-8608-1C4E3C46A961}" type="presParOf" srcId="{77F325C8-51BE-4244-8CDE-9118218620D3}" destId="{B3F280A9-D64F-4682-9B7D-6A97474E3D69}" srcOrd="1" destOrd="0" presId="urn:microsoft.com/office/officeart/2005/8/layout/list1"/>
    <dgm:cxn modelId="{FD4A195C-C60A-4AA6-8DC1-781046FF1A31}" type="presParOf" srcId="{1CECD2FC-AD74-4F63-B1B7-20DC15124C28}" destId="{FF70989B-13DB-42B9-8C33-36EC663B65D2}" srcOrd="1" destOrd="0" presId="urn:microsoft.com/office/officeart/2005/8/layout/list1"/>
    <dgm:cxn modelId="{3806D0EA-2CFE-428A-A8DA-C0632FEFDA48}" type="presParOf" srcId="{1CECD2FC-AD74-4F63-B1B7-20DC15124C28}" destId="{60C9EA02-7D3D-431E-961C-4AC51344ED6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 custT="1"/>
      <dgm:spPr/>
      <dgm:t>
        <a:bodyPr/>
        <a:lstStyle/>
        <a:p>
          <a:r>
            <a:rPr lang="ja-JP" altLang="en-US" sz="3200" dirty="0" smtClean="0"/>
            <a:t>ノート</a:t>
          </a:r>
          <a:r>
            <a:rPr lang="en-US" sz="3200" b="0" i="0" dirty="0" smtClean="0"/>
            <a:t>①</a:t>
          </a:r>
          <a:endParaRPr lang="en-US" sz="3200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 sz="1600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 sz="1600"/>
        </a:p>
      </dgm:t>
    </dgm:pt>
    <dgm:pt modelId="{2D605466-A8C7-4F63-A3C5-EF717DCD6C56}">
      <dgm:prSet phldrT="[テキスト]" custT="1"/>
      <dgm:spPr/>
      <dgm:t>
        <a:bodyPr/>
        <a:lstStyle/>
        <a:p>
          <a:r>
            <a:rPr lang="ja-JP" altLang="en-US" sz="3200" dirty="0" smtClean="0"/>
            <a:t>雑誌</a:t>
          </a:r>
          <a:r>
            <a:rPr lang="en-US" altLang="ja-JP" sz="3200" dirty="0" smtClean="0"/>
            <a:t>[</a:t>
          </a:r>
          <a:r>
            <a:rPr lang="ja-JP" altLang="en-US" sz="3200" dirty="0" smtClean="0"/>
            <a:t>ざっし</a:t>
          </a:r>
          <a:r>
            <a:rPr lang="en-US" altLang="ja-JP" sz="3200" dirty="0" smtClean="0"/>
            <a:t>]</a:t>
          </a:r>
          <a:r>
            <a:rPr lang="ja-JP" altLang="en-US" sz="3200" dirty="0" smtClean="0"/>
            <a:t>◎</a:t>
          </a:r>
          <a:endParaRPr lang="en-US" sz="3200" dirty="0"/>
        </a:p>
      </dgm:t>
    </dgm:pt>
    <dgm:pt modelId="{FAFA43EB-4684-40BB-98CC-A9E83F708FA3}" type="parTrans" cxnId="{B7C9D7E9-EA38-4279-BC0F-579EFAB73638}">
      <dgm:prSet/>
      <dgm:spPr/>
      <dgm:t>
        <a:bodyPr/>
        <a:lstStyle/>
        <a:p>
          <a:endParaRPr lang="en-US" sz="1600"/>
        </a:p>
      </dgm:t>
    </dgm:pt>
    <dgm:pt modelId="{565F590C-004E-4C8C-9C15-8BABF28203DE}" type="sibTrans" cxnId="{B7C9D7E9-EA38-4279-BC0F-579EFAB73638}">
      <dgm:prSet/>
      <dgm:spPr/>
      <dgm:t>
        <a:bodyPr/>
        <a:lstStyle/>
        <a:p>
          <a:endParaRPr lang="en-US" sz="1600"/>
        </a:p>
      </dgm:t>
    </dgm:pt>
    <dgm:pt modelId="{89C09BB2-BE35-4EDA-B82B-CE8A3730D7E6}">
      <dgm:prSet phldrT="[テキスト]" custT="1"/>
      <dgm:spPr/>
      <dgm:t>
        <a:bodyPr/>
        <a:lstStyle/>
        <a:p>
          <a:r>
            <a:rPr lang="en-US" altLang="ja-JP" sz="2000" b="0" i="0" dirty="0" smtClean="0"/>
            <a:t>【</a:t>
          </a:r>
          <a:r>
            <a:rPr lang="ja-JP" altLang="en-US" sz="2000" b="0" i="0" dirty="0" smtClean="0"/>
            <a:t>名・他动词・サ变</a:t>
          </a:r>
          <a:r>
            <a:rPr lang="en-US" altLang="ja-JP" sz="2000" b="0" i="0" dirty="0" smtClean="0"/>
            <a:t>/</a:t>
          </a:r>
          <a:r>
            <a:rPr lang="ja-JP" altLang="en-US" sz="2000" b="0" i="0" dirty="0" smtClean="0"/>
            <a:t>三类</a:t>
          </a:r>
          <a:r>
            <a:rPr lang="en-US" altLang="ja-JP" sz="2000" b="0" i="0" dirty="0" smtClean="0"/>
            <a:t>】</a:t>
          </a:r>
          <a:r>
            <a:rPr lang="zh-CN" altLang="en-US" sz="2000" b="0" i="0" dirty="0" smtClean="0"/>
            <a:t>笔记本，</a:t>
          </a:r>
          <a:r>
            <a:rPr lang="ja-JP" altLang="en-US" sz="2000" b="0" i="0" dirty="0" smtClean="0"/>
            <a:t>记录</a:t>
          </a:r>
          <a:r>
            <a:rPr lang="en-US" altLang="ja-JP" sz="2000" b="0" i="0" dirty="0" smtClean="0"/>
            <a:t>【</a:t>
          </a:r>
          <a:r>
            <a:rPr lang="ja-JP" altLang="en-US" sz="2000" b="0" i="0" dirty="0" smtClean="0"/>
            <a:t>英</a:t>
          </a:r>
          <a:r>
            <a:rPr lang="en-US" altLang="ja-JP" sz="2000" b="0" i="0" dirty="0" smtClean="0"/>
            <a:t>】note</a:t>
          </a:r>
          <a:endParaRPr lang="en-US" sz="2000" dirty="0"/>
        </a:p>
      </dgm:t>
    </dgm:pt>
    <dgm:pt modelId="{AFB269AF-A0BA-4227-8470-0704D47D8A1F}" type="parTrans" cxnId="{B9CA2345-779E-4EAD-A2CC-6C80AFDEF9D1}">
      <dgm:prSet/>
      <dgm:spPr/>
      <dgm:t>
        <a:bodyPr/>
        <a:lstStyle/>
        <a:p>
          <a:endParaRPr lang="en-US" sz="1600"/>
        </a:p>
      </dgm:t>
    </dgm:pt>
    <dgm:pt modelId="{8684C84B-325F-4035-A9F5-468E44CF8087}" type="sibTrans" cxnId="{B9CA2345-779E-4EAD-A2CC-6C80AFDEF9D1}">
      <dgm:prSet/>
      <dgm:spPr/>
      <dgm:t>
        <a:bodyPr/>
        <a:lstStyle/>
        <a:p>
          <a:endParaRPr lang="en-US" sz="1600"/>
        </a:p>
      </dgm:t>
    </dgm:pt>
    <dgm:pt modelId="{03FF2B63-EEA3-4BD7-A91E-DEC248CC80DE}">
      <dgm:prSet phldrT="[テキスト]" custT="1"/>
      <dgm:spPr/>
      <dgm:t>
        <a:bodyPr/>
        <a:lstStyle/>
        <a:p>
          <a:r>
            <a:rPr lang="en-US" altLang="ja-JP" sz="2000" b="0" i="0" dirty="0" smtClean="0"/>
            <a:t>【</a:t>
          </a:r>
          <a:r>
            <a:rPr lang="ja-JP" altLang="en-US" sz="2000" b="0" i="0" dirty="0" smtClean="0"/>
            <a:t>名</a:t>
          </a:r>
          <a:r>
            <a:rPr lang="en-US" altLang="ja-JP" sz="2000" b="0" i="0" dirty="0" smtClean="0"/>
            <a:t>】</a:t>
          </a:r>
          <a:r>
            <a:rPr lang="ja-JP" altLang="en-US" sz="2000" b="0" i="0" dirty="0" smtClean="0"/>
            <a:t>杂志，期刊</a:t>
          </a:r>
          <a:endParaRPr lang="en-US" sz="2000" dirty="0"/>
        </a:p>
      </dgm:t>
    </dgm:pt>
    <dgm:pt modelId="{81267FDC-B597-4396-A6A1-F4F0D66755D7}" type="parTrans" cxnId="{A9ABF520-06AB-4218-B400-B7D463CC15BA}">
      <dgm:prSet/>
      <dgm:spPr/>
      <dgm:t>
        <a:bodyPr/>
        <a:lstStyle/>
        <a:p>
          <a:endParaRPr lang="en-US" sz="1600"/>
        </a:p>
      </dgm:t>
    </dgm:pt>
    <dgm:pt modelId="{6A4123F9-5DF3-4B0A-8816-14911DB7A4D8}" type="sibTrans" cxnId="{A9ABF520-06AB-4218-B400-B7D463CC15BA}">
      <dgm:prSet/>
      <dgm:spPr/>
      <dgm:t>
        <a:bodyPr/>
        <a:lstStyle/>
        <a:p>
          <a:endParaRPr lang="en-US" sz="1600"/>
        </a:p>
      </dgm:t>
    </dgm:pt>
    <dgm:pt modelId="{11AAFDDF-710D-46F8-B62E-39C6D70EE9B3}" type="pres">
      <dgm:prSet presAssocID="{473EE5C6-F89B-4ABB-8485-F7AD11C763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35F205-1CFC-43EA-9A9E-1DC548BCBD0D}" type="pres">
      <dgm:prSet presAssocID="{37A51176-DB7B-41F9-8C22-65F25D28DDD8}" presName="composite" presStyleCnt="0"/>
      <dgm:spPr/>
    </dgm:pt>
    <dgm:pt modelId="{E37ED864-B903-44DC-BDE5-A7679B834590}" type="pres">
      <dgm:prSet presAssocID="{37A51176-DB7B-41F9-8C22-65F25D28DDD8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9D21C-510D-475F-A39B-53D9500D0532}" type="pres">
      <dgm:prSet presAssocID="{37A51176-DB7B-41F9-8C22-65F25D28DDD8}" presName="rect2" presStyleLbl="fgImgPlace1" presStyleIdx="0" presStyleCnt="2"/>
      <dgm:spPr>
        <a:blipFill dpi="0" rotWithShape="1">
          <a:blip xmlns:r="http://schemas.openxmlformats.org/officeDocument/2006/relationships" r:embed="rId1"/>
          <a:srcRect/>
          <a:stretch>
            <a:fillRect l="854" t="-30834" r="-33962" b="-2274"/>
          </a:stretch>
        </a:blipFill>
      </dgm:spPr>
      <dgm:t>
        <a:bodyPr/>
        <a:lstStyle/>
        <a:p>
          <a:endParaRPr lang="en-US"/>
        </a:p>
      </dgm:t>
    </dgm:pt>
    <dgm:pt modelId="{C7A3E388-B28A-40CC-BADE-2433914B1526}" type="pres">
      <dgm:prSet presAssocID="{FC147B62-8A93-440B-BE74-718417B44596}" presName="sibTrans" presStyleCnt="0"/>
      <dgm:spPr/>
    </dgm:pt>
    <dgm:pt modelId="{9772255B-BD22-43D1-AE71-F8A0306C9753}" type="pres">
      <dgm:prSet presAssocID="{2D605466-A8C7-4F63-A3C5-EF717DCD6C56}" presName="composite" presStyleCnt="0"/>
      <dgm:spPr/>
    </dgm:pt>
    <dgm:pt modelId="{C6730D4D-BD22-46F7-BD21-B91628015DCB}" type="pres">
      <dgm:prSet presAssocID="{2D605466-A8C7-4F63-A3C5-EF717DCD6C56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53AC7-642C-4B0A-A7CA-32C009EEC1C5}" type="pres">
      <dgm:prSet presAssocID="{2D605466-A8C7-4F63-A3C5-EF717DCD6C56}" presName="rect2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B7C9D7E9-EA38-4279-BC0F-579EFAB73638}" srcId="{473EE5C6-F89B-4ABB-8485-F7AD11C763A9}" destId="{2D605466-A8C7-4F63-A3C5-EF717DCD6C56}" srcOrd="1" destOrd="0" parTransId="{FAFA43EB-4684-40BB-98CC-A9E83F708FA3}" sibTransId="{565F590C-004E-4C8C-9C15-8BABF28203DE}"/>
    <dgm:cxn modelId="{C3C3BE5D-D870-4F8D-BBEA-38BAC2EACDA6}" type="presOf" srcId="{37A51176-DB7B-41F9-8C22-65F25D28DDD8}" destId="{E37ED864-B903-44DC-BDE5-A7679B834590}" srcOrd="0" destOrd="0" presId="urn:microsoft.com/office/officeart/2008/layout/PictureStrips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973F9669-5A06-4482-B36A-BD9592557117}" type="presOf" srcId="{2D605466-A8C7-4F63-A3C5-EF717DCD6C56}" destId="{C6730D4D-BD22-46F7-BD21-B91628015DCB}" srcOrd="0" destOrd="0" presId="urn:microsoft.com/office/officeart/2008/layout/PictureStrips"/>
    <dgm:cxn modelId="{B9CA2345-779E-4EAD-A2CC-6C80AFDEF9D1}" srcId="{37A51176-DB7B-41F9-8C22-65F25D28DDD8}" destId="{89C09BB2-BE35-4EDA-B82B-CE8A3730D7E6}" srcOrd="0" destOrd="0" parTransId="{AFB269AF-A0BA-4227-8470-0704D47D8A1F}" sibTransId="{8684C84B-325F-4035-A9F5-468E44CF8087}"/>
    <dgm:cxn modelId="{DC8287F3-1E3D-4594-94F6-25E5838859D4}" type="presOf" srcId="{89C09BB2-BE35-4EDA-B82B-CE8A3730D7E6}" destId="{E37ED864-B903-44DC-BDE5-A7679B834590}" srcOrd="0" destOrd="1" presId="urn:microsoft.com/office/officeart/2008/layout/PictureStrips"/>
    <dgm:cxn modelId="{37B1AD6A-C276-41FE-9E87-8F7E69F5FB2B}" type="presOf" srcId="{03FF2B63-EEA3-4BD7-A91E-DEC248CC80DE}" destId="{C6730D4D-BD22-46F7-BD21-B91628015DCB}" srcOrd="0" destOrd="1" presId="urn:microsoft.com/office/officeart/2008/layout/PictureStrips"/>
    <dgm:cxn modelId="{A9ABF520-06AB-4218-B400-B7D463CC15BA}" srcId="{2D605466-A8C7-4F63-A3C5-EF717DCD6C56}" destId="{03FF2B63-EEA3-4BD7-A91E-DEC248CC80DE}" srcOrd="0" destOrd="0" parTransId="{81267FDC-B597-4396-A6A1-F4F0D66755D7}" sibTransId="{6A4123F9-5DF3-4B0A-8816-14911DB7A4D8}"/>
    <dgm:cxn modelId="{CDB6CA99-DEFD-48F2-ACC7-6CDDEC7560E7}" type="presOf" srcId="{473EE5C6-F89B-4ABB-8485-F7AD11C763A9}" destId="{11AAFDDF-710D-46F8-B62E-39C6D70EE9B3}" srcOrd="0" destOrd="0" presId="urn:microsoft.com/office/officeart/2008/layout/PictureStrips"/>
    <dgm:cxn modelId="{BE92681A-5EB8-4D24-B79D-DD37C7AA0B6F}" type="presParOf" srcId="{11AAFDDF-710D-46F8-B62E-39C6D70EE9B3}" destId="{9B35F205-1CFC-43EA-9A9E-1DC548BCBD0D}" srcOrd="0" destOrd="0" presId="urn:microsoft.com/office/officeart/2008/layout/PictureStrips"/>
    <dgm:cxn modelId="{FC597BAD-E47A-4DEE-92EF-1219ADF225EA}" type="presParOf" srcId="{9B35F205-1CFC-43EA-9A9E-1DC548BCBD0D}" destId="{E37ED864-B903-44DC-BDE5-A7679B834590}" srcOrd="0" destOrd="0" presId="urn:microsoft.com/office/officeart/2008/layout/PictureStrips"/>
    <dgm:cxn modelId="{0A7CE6F2-F528-4297-9FFC-02911A6549D5}" type="presParOf" srcId="{9B35F205-1CFC-43EA-9A9E-1DC548BCBD0D}" destId="{2769D21C-510D-475F-A39B-53D9500D0532}" srcOrd="1" destOrd="0" presId="urn:microsoft.com/office/officeart/2008/layout/PictureStrips"/>
    <dgm:cxn modelId="{2737693E-F61E-47AE-89D1-A35543B0344C}" type="presParOf" srcId="{11AAFDDF-710D-46F8-B62E-39C6D70EE9B3}" destId="{C7A3E388-B28A-40CC-BADE-2433914B1526}" srcOrd="1" destOrd="0" presId="urn:microsoft.com/office/officeart/2008/layout/PictureStrips"/>
    <dgm:cxn modelId="{D1C66A32-3093-443C-AA81-D64F5A599529}" type="presParOf" srcId="{11AAFDDF-710D-46F8-B62E-39C6D70EE9B3}" destId="{9772255B-BD22-43D1-AE71-F8A0306C9753}" srcOrd="2" destOrd="0" presId="urn:microsoft.com/office/officeart/2008/layout/PictureStrips"/>
    <dgm:cxn modelId="{B5ACD245-6471-40F2-A889-FFA7EB82C35D}" type="presParOf" srcId="{9772255B-BD22-43D1-AE71-F8A0306C9753}" destId="{C6730D4D-BD22-46F7-BD21-B91628015DCB}" srcOrd="0" destOrd="0" presId="urn:microsoft.com/office/officeart/2008/layout/PictureStrips"/>
    <dgm:cxn modelId="{CE0E12B7-D116-4AFD-9487-B1729DB5455F}" type="presParOf" srcId="{9772255B-BD22-43D1-AE71-F8A0306C9753}" destId="{52A53AC7-642C-4B0A-A7CA-32C009EEC1C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：それは電卓ですか。（携帯）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B1</a:t>
          </a:r>
          <a:r>
            <a:rPr lang="ja-JP" altLang="en-US" dirty="0" smtClean="0"/>
            <a:t>：はい、そうです。これは＿＿です。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6AFEBA81-DF91-4F14-A50D-929850FF74BF}">
      <dgm:prSet phldrT="[テキスト]"/>
      <dgm:spPr/>
      <dgm:t>
        <a:bodyPr/>
        <a:lstStyle/>
        <a:p>
          <a:r>
            <a:rPr lang="en-US" altLang="ja-JP" dirty="0" smtClean="0"/>
            <a:t>B2</a:t>
          </a:r>
          <a:r>
            <a:rPr lang="ja-JP" altLang="en-US" dirty="0" smtClean="0"/>
            <a:t>：いいえ、これは＿＿です。</a:t>
          </a:r>
          <a:endParaRPr lang="en-US" dirty="0"/>
        </a:p>
      </dgm:t>
    </dgm:pt>
    <dgm:pt modelId="{A62DA261-594E-4EF7-BA3E-AFC1A8977447}" type="parTrans" cxnId="{1782C963-653C-42B3-8C45-22B5AEDCB7F8}">
      <dgm:prSet/>
      <dgm:spPr/>
      <dgm:t>
        <a:bodyPr/>
        <a:lstStyle/>
        <a:p>
          <a:endParaRPr lang="en-US"/>
        </a:p>
      </dgm:t>
    </dgm:pt>
    <dgm:pt modelId="{58B778EC-BB6C-4E5A-A8E2-AEC11685ADE4}" type="sibTrans" cxnId="{1782C963-653C-42B3-8C45-22B5AEDCB7F8}">
      <dgm:prSet/>
      <dgm:spPr/>
      <dgm:t>
        <a:bodyPr/>
        <a:lstStyle/>
        <a:p>
          <a:endParaRPr lang="en-US"/>
        </a:p>
      </dgm:t>
    </dgm:pt>
    <dgm:pt modelId="{0FC8227C-9CD4-4C37-BED9-A681BC8981D8}" type="pres">
      <dgm:prSet presAssocID="{7A1E9FDF-8AD6-498D-831B-B25FA86A06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7185A1-A64E-49F0-8013-4941FAAF2615}" type="pres">
      <dgm:prSet presAssocID="{001BAA84-EF53-4442-9631-65E60B05524D}" presName="parentLin" presStyleCnt="0"/>
      <dgm:spPr/>
      <dgm:t>
        <a:bodyPr/>
        <a:lstStyle/>
        <a:p>
          <a:endParaRPr lang="en-US"/>
        </a:p>
      </dgm:t>
    </dgm:pt>
    <dgm:pt modelId="{E1FD41C4-DD0A-4040-9A69-898F433523C5}" type="pres">
      <dgm:prSet presAssocID="{001BAA84-EF53-4442-9631-65E60B05524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2C1AA3A-996A-4F2A-84C7-10354DAF0A6E}" type="pres">
      <dgm:prSet presAssocID="{001BAA84-EF53-4442-9631-65E60B0552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F60FA-A3CF-4144-9EE5-F1BA59899DD1}" type="pres">
      <dgm:prSet presAssocID="{001BAA84-EF53-4442-9631-65E60B05524D}" presName="negativeSpace" presStyleCnt="0"/>
      <dgm:spPr/>
      <dgm:t>
        <a:bodyPr/>
        <a:lstStyle/>
        <a:p>
          <a:endParaRPr lang="en-US"/>
        </a:p>
      </dgm:t>
    </dgm:pt>
    <dgm:pt modelId="{E51B0F4F-1B02-4C4A-B896-4F0363E888EE}" type="pres">
      <dgm:prSet presAssocID="{001BAA84-EF53-4442-9631-65E60B05524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02E8B-13E4-4A6A-B54E-0591226C5BA2}" type="presOf" srcId="{7A1E9FDF-8AD6-498D-831B-B25FA86A064E}" destId="{0FC8227C-9CD4-4C37-BED9-A681BC8981D8}" srcOrd="0" destOrd="0" presId="urn:microsoft.com/office/officeart/2005/8/layout/list1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31778AF9-6E05-4890-9B9A-C7FE4F6FC184}" type="presOf" srcId="{6AFEBA81-DF91-4F14-A50D-929850FF74BF}" destId="{E51B0F4F-1B02-4C4A-B896-4F0363E888EE}" srcOrd="0" destOrd="1" presId="urn:microsoft.com/office/officeart/2005/8/layout/list1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B502ACFA-0B48-4D0F-828D-A1118B469C10}" type="presOf" srcId="{001BAA84-EF53-4442-9631-65E60B05524D}" destId="{E1FD41C4-DD0A-4040-9A69-898F433523C5}" srcOrd="0" destOrd="0" presId="urn:microsoft.com/office/officeart/2005/8/layout/list1"/>
    <dgm:cxn modelId="{DAE2BB6D-4395-4943-95DE-558DAA2FBAA7}" type="presOf" srcId="{001BAA84-EF53-4442-9631-65E60B05524D}" destId="{C2C1AA3A-996A-4F2A-84C7-10354DAF0A6E}" srcOrd="1" destOrd="0" presId="urn:microsoft.com/office/officeart/2005/8/layout/list1"/>
    <dgm:cxn modelId="{1782C963-653C-42B3-8C45-22B5AEDCB7F8}" srcId="{001BAA84-EF53-4442-9631-65E60B05524D}" destId="{6AFEBA81-DF91-4F14-A50D-929850FF74BF}" srcOrd="1" destOrd="0" parTransId="{A62DA261-594E-4EF7-BA3E-AFC1A8977447}" sibTransId="{58B778EC-BB6C-4E5A-A8E2-AEC11685ADE4}"/>
    <dgm:cxn modelId="{157919D3-40C6-4E25-AAE3-5A57E68F2D02}" type="presOf" srcId="{C64B4A6C-FF5D-4C9E-894C-3DBF93837F64}" destId="{E51B0F4F-1B02-4C4A-B896-4F0363E888EE}" srcOrd="0" destOrd="0" presId="urn:microsoft.com/office/officeart/2005/8/layout/list1"/>
    <dgm:cxn modelId="{D169559A-AE28-42EE-88FC-F1337E0B359B}" type="presParOf" srcId="{0FC8227C-9CD4-4C37-BED9-A681BC8981D8}" destId="{1C7185A1-A64E-49F0-8013-4941FAAF2615}" srcOrd="0" destOrd="0" presId="urn:microsoft.com/office/officeart/2005/8/layout/list1"/>
    <dgm:cxn modelId="{8A5B643C-8FE5-40FD-B3D9-01857AFF9694}" type="presParOf" srcId="{1C7185A1-A64E-49F0-8013-4941FAAF2615}" destId="{E1FD41C4-DD0A-4040-9A69-898F433523C5}" srcOrd="0" destOrd="0" presId="urn:microsoft.com/office/officeart/2005/8/layout/list1"/>
    <dgm:cxn modelId="{270E2FBF-256D-48B0-862D-919F20A509BB}" type="presParOf" srcId="{1C7185A1-A64E-49F0-8013-4941FAAF2615}" destId="{C2C1AA3A-996A-4F2A-84C7-10354DAF0A6E}" srcOrd="1" destOrd="0" presId="urn:microsoft.com/office/officeart/2005/8/layout/list1"/>
    <dgm:cxn modelId="{2AC26DAB-D5F8-4CE6-B3AE-D85626175A17}" type="presParOf" srcId="{0FC8227C-9CD4-4C37-BED9-A681BC8981D8}" destId="{080F60FA-A3CF-4144-9EE5-F1BA59899DD1}" srcOrd="1" destOrd="0" presId="urn:microsoft.com/office/officeart/2005/8/layout/list1"/>
    <dgm:cxn modelId="{5E504A0C-F3E3-449D-9AB9-B0D1943D4A6A}" type="presParOf" srcId="{0FC8227C-9CD4-4C37-BED9-A681BC8981D8}" destId="{E51B0F4F-1B02-4C4A-B896-4F0363E888E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 custT="1"/>
      <dgm:spPr/>
      <dgm:t>
        <a:bodyPr/>
        <a:lstStyle/>
        <a:p>
          <a:r>
            <a:rPr lang="ja-JP" altLang="en-US" sz="3600" b="0" i="0" dirty="0" smtClean="0"/>
            <a:t>電卓</a:t>
          </a:r>
          <a:r>
            <a:rPr lang="en-US" altLang="ja-JP" sz="3600" dirty="0" smtClean="0"/>
            <a:t>[</a:t>
          </a:r>
          <a:r>
            <a:rPr lang="ja-JP" altLang="en-US" sz="3600" b="0" i="0" dirty="0" smtClean="0"/>
            <a:t>でんたく</a:t>
          </a:r>
          <a:r>
            <a:rPr lang="en-US" altLang="ja-JP" sz="3600" dirty="0" smtClean="0"/>
            <a:t>]</a:t>
          </a:r>
          <a:r>
            <a:rPr lang="ja-JP" altLang="en-US" sz="3600" dirty="0" smtClean="0"/>
            <a:t>◎</a:t>
          </a:r>
          <a:endParaRPr lang="en-US" sz="3600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 sz="2400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 sz="2400"/>
        </a:p>
      </dgm:t>
    </dgm:pt>
    <dgm:pt modelId="{2D605466-A8C7-4F63-A3C5-EF717DCD6C56}">
      <dgm:prSet phldrT="[テキスト]" custT="1"/>
      <dgm:spPr/>
      <dgm:t>
        <a:bodyPr/>
        <a:lstStyle/>
        <a:p>
          <a:r>
            <a:rPr lang="ja-JP" altLang="en-US" sz="3600" b="0" i="0" dirty="0" smtClean="0"/>
            <a:t>携帯</a:t>
          </a:r>
          <a:r>
            <a:rPr lang="en-US" altLang="ja-JP" sz="3600" dirty="0" smtClean="0"/>
            <a:t>[</a:t>
          </a:r>
          <a:r>
            <a:rPr lang="ja-JP" altLang="en-US" sz="3600" b="0" i="0" dirty="0" smtClean="0"/>
            <a:t>けいたい</a:t>
          </a:r>
          <a:r>
            <a:rPr lang="en-US" altLang="ja-JP" sz="3600" dirty="0" smtClean="0"/>
            <a:t>]</a:t>
          </a:r>
          <a:r>
            <a:rPr lang="ja-JP" altLang="en-US" sz="3600" dirty="0" smtClean="0"/>
            <a:t>◎</a:t>
          </a:r>
          <a:endParaRPr lang="en-US" sz="3600" dirty="0"/>
        </a:p>
      </dgm:t>
    </dgm:pt>
    <dgm:pt modelId="{FAFA43EB-4684-40BB-98CC-A9E83F708FA3}" type="parTrans" cxnId="{B7C9D7E9-EA38-4279-BC0F-579EFAB73638}">
      <dgm:prSet/>
      <dgm:spPr/>
      <dgm:t>
        <a:bodyPr/>
        <a:lstStyle/>
        <a:p>
          <a:endParaRPr lang="en-US" sz="2400"/>
        </a:p>
      </dgm:t>
    </dgm:pt>
    <dgm:pt modelId="{565F590C-004E-4C8C-9C15-8BABF28203DE}" type="sibTrans" cxnId="{B7C9D7E9-EA38-4279-BC0F-579EFAB73638}">
      <dgm:prSet/>
      <dgm:spPr/>
      <dgm:t>
        <a:bodyPr/>
        <a:lstStyle/>
        <a:p>
          <a:endParaRPr lang="en-US" sz="2400"/>
        </a:p>
      </dgm:t>
    </dgm:pt>
    <dgm:pt modelId="{89C09BB2-BE35-4EDA-B82B-CE8A3730D7E6}">
      <dgm:prSet phldrT="[テキスト]" custT="1"/>
      <dgm:spPr/>
      <dgm:t>
        <a:bodyPr/>
        <a:lstStyle/>
        <a:p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名</a:t>
          </a:r>
          <a:r>
            <a:rPr lang="en-US" altLang="ja-JP" sz="2400" b="0" i="0" dirty="0" smtClean="0"/>
            <a:t>】</a:t>
          </a:r>
          <a:r>
            <a:rPr lang="zh-CN" altLang="en-US" sz="2400" b="0" i="0" dirty="0" smtClean="0"/>
            <a:t>台式电子计算器</a:t>
          </a:r>
          <a:endParaRPr lang="en-US" sz="2400" dirty="0"/>
        </a:p>
      </dgm:t>
    </dgm:pt>
    <dgm:pt modelId="{AFB269AF-A0BA-4227-8470-0704D47D8A1F}" type="parTrans" cxnId="{B9CA2345-779E-4EAD-A2CC-6C80AFDEF9D1}">
      <dgm:prSet/>
      <dgm:spPr/>
      <dgm:t>
        <a:bodyPr/>
        <a:lstStyle/>
        <a:p>
          <a:endParaRPr lang="en-US" sz="2400"/>
        </a:p>
      </dgm:t>
    </dgm:pt>
    <dgm:pt modelId="{8684C84B-325F-4035-A9F5-468E44CF8087}" type="sibTrans" cxnId="{B9CA2345-779E-4EAD-A2CC-6C80AFDEF9D1}">
      <dgm:prSet/>
      <dgm:spPr/>
      <dgm:t>
        <a:bodyPr/>
        <a:lstStyle/>
        <a:p>
          <a:endParaRPr lang="en-US" sz="2400"/>
        </a:p>
      </dgm:t>
    </dgm:pt>
    <dgm:pt modelId="{03FF2B63-EEA3-4BD7-A91E-DEC248CC80DE}">
      <dgm:prSet phldrT="[テキスト]" custT="1"/>
      <dgm:spPr/>
      <dgm:t>
        <a:bodyPr/>
        <a:lstStyle/>
        <a:p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名</a:t>
          </a:r>
          <a:r>
            <a:rPr lang="en-US" altLang="ja-JP" sz="2400" b="0" i="0" dirty="0" smtClean="0"/>
            <a:t>】</a:t>
          </a:r>
          <a:r>
            <a:rPr lang="zh-CN" altLang="en-US" sz="2400" b="0" i="0" dirty="0" smtClean="0"/>
            <a:t>携带電話的简称，即手机</a:t>
          </a:r>
          <a:endParaRPr lang="en-US" sz="2400" dirty="0"/>
        </a:p>
      </dgm:t>
    </dgm:pt>
    <dgm:pt modelId="{81267FDC-B597-4396-A6A1-F4F0D66755D7}" type="parTrans" cxnId="{A9ABF520-06AB-4218-B400-B7D463CC15BA}">
      <dgm:prSet/>
      <dgm:spPr/>
      <dgm:t>
        <a:bodyPr/>
        <a:lstStyle/>
        <a:p>
          <a:endParaRPr lang="en-US" sz="2400"/>
        </a:p>
      </dgm:t>
    </dgm:pt>
    <dgm:pt modelId="{6A4123F9-5DF3-4B0A-8816-14911DB7A4D8}" type="sibTrans" cxnId="{A9ABF520-06AB-4218-B400-B7D463CC15BA}">
      <dgm:prSet/>
      <dgm:spPr/>
      <dgm:t>
        <a:bodyPr/>
        <a:lstStyle/>
        <a:p>
          <a:endParaRPr lang="en-US" sz="2400"/>
        </a:p>
      </dgm:t>
    </dgm:pt>
    <dgm:pt modelId="{EDF4B07B-B4DD-4A89-B81A-6AF2FAA07D9E}" type="pres">
      <dgm:prSet presAssocID="{473EE5C6-F89B-4ABB-8485-F7AD11C763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5AFE2-3A69-4B8D-A7FA-FAF47F62E1FD}" type="pres">
      <dgm:prSet presAssocID="{37A51176-DB7B-41F9-8C22-65F25D28DDD8}" presName="composite" presStyleCnt="0"/>
      <dgm:spPr/>
    </dgm:pt>
    <dgm:pt modelId="{42BFC448-B4D6-48B2-8F8C-2053D20293B3}" type="pres">
      <dgm:prSet presAssocID="{37A51176-DB7B-41F9-8C22-65F25D28DDD8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D39D-F665-49E2-BC29-D5011DBEEC3A}" type="pres">
      <dgm:prSet presAssocID="{37A51176-DB7B-41F9-8C22-65F25D28DDD8}" presName="rect2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107FF0-3C3E-4178-8703-F89D4E1A04F6}" type="pres">
      <dgm:prSet presAssocID="{FC147B62-8A93-440B-BE74-718417B44596}" presName="sibTrans" presStyleCnt="0"/>
      <dgm:spPr/>
    </dgm:pt>
    <dgm:pt modelId="{EA0AB35F-5002-4DFF-A2DB-2208C3799541}" type="pres">
      <dgm:prSet presAssocID="{2D605466-A8C7-4F63-A3C5-EF717DCD6C56}" presName="composite" presStyleCnt="0"/>
      <dgm:spPr/>
    </dgm:pt>
    <dgm:pt modelId="{D1FE6A51-54E3-471F-8DA6-879273683C00}" type="pres">
      <dgm:prSet presAssocID="{2D605466-A8C7-4F63-A3C5-EF717DCD6C56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D4446-5D01-43C6-B613-F2EBF74323E4}" type="pres">
      <dgm:prSet presAssocID="{2D605466-A8C7-4F63-A3C5-EF717DCD6C56}" presName="rect2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B9CA2345-779E-4EAD-A2CC-6C80AFDEF9D1}" srcId="{37A51176-DB7B-41F9-8C22-65F25D28DDD8}" destId="{89C09BB2-BE35-4EDA-B82B-CE8A3730D7E6}" srcOrd="0" destOrd="0" parTransId="{AFB269AF-A0BA-4227-8470-0704D47D8A1F}" sibTransId="{8684C84B-325F-4035-A9F5-468E44CF8087}"/>
    <dgm:cxn modelId="{B7B1E08F-D606-4115-9575-E9CE0FD79D7E}" type="presOf" srcId="{473EE5C6-F89B-4ABB-8485-F7AD11C763A9}" destId="{EDF4B07B-B4DD-4A89-B81A-6AF2FAA07D9E}" srcOrd="0" destOrd="0" presId="urn:microsoft.com/office/officeart/2008/layout/PictureStrips"/>
    <dgm:cxn modelId="{8EC68A46-3063-4453-82EE-1CDC0ACF28DD}" type="presOf" srcId="{89C09BB2-BE35-4EDA-B82B-CE8A3730D7E6}" destId="{42BFC448-B4D6-48B2-8F8C-2053D20293B3}" srcOrd="0" destOrd="1" presId="urn:microsoft.com/office/officeart/2008/layout/PictureStrips"/>
    <dgm:cxn modelId="{60BB97C8-1D81-4E03-AA03-21DF8B773A1C}" type="presOf" srcId="{03FF2B63-EEA3-4BD7-A91E-DEC248CC80DE}" destId="{D1FE6A51-54E3-471F-8DA6-879273683C00}" srcOrd="0" destOrd="1" presId="urn:microsoft.com/office/officeart/2008/layout/PictureStrips"/>
    <dgm:cxn modelId="{B7C9D7E9-EA38-4279-BC0F-579EFAB73638}" srcId="{473EE5C6-F89B-4ABB-8485-F7AD11C763A9}" destId="{2D605466-A8C7-4F63-A3C5-EF717DCD6C56}" srcOrd="1" destOrd="0" parTransId="{FAFA43EB-4684-40BB-98CC-A9E83F708FA3}" sibTransId="{565F590C-004E-4C8C-9C15-8BABF28203DE}"/>
    <dgm:cxn modelId="{D7C643EB-9365-4A96-8562-F78537FB0158}" type="presOf" srcId="{2D605466-A8C7-4F63-A3C5-EF717DCD6C56}" destId="{D1FE6A51-54E3-471F-8DA6-879273683C00}" srcOrd="0" destOrd="0" presId="urn:microsoft.com/office/officeart/2008/layout/PictureStrips"/>
    <dgm:cxn modelId="{1D8540EB-43D6-4E10-91D4-16DB8299F58F}" type="presOf" srcId="{37A51176-DB7B-41F9-8C22-65F25D28DDD8}" destId="{42BFC448-B4D6-48B2-8F8C-2053D20293B3}" srcOrd="0" destOrd="0" presId="urn:microsoft.com/office/officeart/2008/layout/PictureStrips"/>
    <dgm:cxn modelId="{A9ABF520-06AB-4218-B400-B7D463CC15BA}" srcId="{2D605466-A8C7-4F63-A3C5-EF717DCD6C56}" destId="{03FF2B63-EEA3-4BD7-A91E-DEC248CC80DE}" srcOrd="0" destOrd="0" parTransId="{81267FDC-B597-4396-A6A1-F4F0D66755D7}" sibTransId="{6A4123F9-5DF3-4B0A-8816-14911DB7A4D8}"/>
    <dgm:cxn modelId="{0F3AC660-0A57-414C-B6C4-63C8145D07AD}" type="presParOf" srcId="{EDF4B07B-B4DD-4A89-B81A-6AF2FAA07D9E}" destId="{EA55AFE2-3A69-4B8D-A7FA-FAF47F62E1FD}" srcOrd="0" destOrd="0" presId="urn:microsoft.com/office/officeart/2008/layout/PictureStrips"/>
    <dgm:cxn modelId="{AB205020-340B-431E-90D6-E7284597EAEA}" type="presParOf" srcId="{EA55AFE2-3A69-4B8D-A7FA-FAF47F62E1FD}" destId="{42BFC448-B4D6-48B2-8F8C-2053D20293B3}" srcOrd="0" destOrd="0" presId="urn:microsoft.com/office/officeart/2008/layout/PictureStrips"/>
    <dgm:cxn modelId="{69BAF7D1-317E-4730-ABBE-B1059CB19DEE}" type="presParOf" srcId="{EA55AFE2-3A69-4B8D-A7FA-FAF47F62E1FD}" destId="{D254D39D-F665-49E2-BC29-D5011DBEEC3A}" srcOrd="1" destOrd="0" presId="urn:microsoft.com/office/officeart/2008/layout/PictureStrips"/>
    <dgm:cxn modelId="{68B79590-ABAE-4493-A628-94CD6E48B5D9}" type="presParOf" srcId="{EDF4B07B-B4DD-4A89-B81A-6AF2FAA07D9E}" destId="{CC107FF0-3C3E-4178-8703-F89D4E1A04F6}" srcOrd="1" destOrd="0" presId="urn:microsoft.com/office/officeart/2008/layout/PictureStrips"/>
    <dgm:cxn modelId="{CECB3F2A-EA4A-4B88-83FC-89645194F622}" type="presParOf" srcId="{EDF4B07B-B4DD-4A89-B81A-6AF2FAA07D9E}" destId="{EA0AB35F-5002-4DFF-A2DB-2208C3799541}" srcOrd="2" destOrd="0" presId="urn:microsoft.com/office/officeart/2008/layout/PictureStrips"/>
    <dgm:cxn modelId="{E7243FB7-9B35-4BBB-9A87-E9B50B24ADC6}" type="presParOf" srcId="{EA0AB35F-5002-4DFF-A2DB-2208C3799541}" destId="{D1FE6A51-54E3-471F-8DA6-879273683C00}" srcOrd="0" destOrd="0" presId="urn:microsoft.com/office/officeart/2008/layout/PictureStrips"/>
    <dgm:cxn modelId="{C1009C59-60E1-4811-B420-B281CA17F0B6}" type="presParOf" srcId="{EA0AB35F-5002-4DFF-A2DB-2208C3799541}" destId="{DD7D4446-5D01-43C6-B613-F2EBF74323E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：それはクレジットカードですか。（キャッシュカード）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B1</a:t>
          </a:r>
          <a:r>
            <a:rPr lang="ja-JP" altLang="en-US" dirty="0" smtClean="0"/>
            <a:t>：はい、そうです。これは＿＿です。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6AFEBA81-DF91-4F14-A50D-929850FF74BF}">
      <dgm:prSet phldrT="[テキスト]"/>
      <dgm:spPr/>
      <dgm:t>
        <a:bodyPr/>
        <a:lstStyle/>
        <a:p>
          <a:r>
            <a:rPr lang="en-US" altLang="ja-JP" dirty="0" smtClean="0"/>
            <a:t>B2</a:t>
          </a:r>
          <a:r>
            <a:rPr lang="ja-JP" altLang="en-US" dirty="0" smtClean="0"/>
            <a:t>：いいえ、これは＿＿です。</a:t>
          </a:r>
          <a:endParaRPr lang="en-US" dirty="0"/>
        </a:p>
      </dgm:t>
    </dgm:pt>
    <dgm:pt modelId="{A62DA261-594E-4EF7-BA3E-AFC1A8977447}" type="parTrans" cxnId="{1782C963-653C-42B3-8C45-22B5AEDCB7F8}">
      <dgm:prSet/>
      <dgm:spPr/>
      <dgm:t>
        <a:bodyPr/>
        <a:lstStyle/>
        <a:p>
          <a:endParaRPr lang="en-US"/>
        </a:p>
      </dgm:t>
    </dgm:pt>
    <dgm:pt modelId="{58B778EC-BB6C-4E5A-A8E2-AEC11685ADE4}" type="sibTrans" cxnId="{1782C963-653C-42B3-8C45-22B5AEDCB7F8}">
      <dgm:prSet/>
      <dgm:spPr/>
      <dgm:t>
        <a:bodyPr/>
        <a:lstStyle/>
        <a:p>
          <a:endParaRPr lang="en-US"/>
        </a:p>
      </dgm:t>
    </dgm:pt>
    <dgm:pt modelId="{0FC8227C-9CD4-4C37-BED9-A681BC8981D8}" type="pres">
      <dgm:prSet presAssocID="{7A1E9FDF-8AD6-498D-831B-B25FA86A06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7185A1-A64E-49F0-8013-4941FAAF2615}" type="pres">
      <dgm:prSet presAssocID="{001BAA84-EF53-4442-9631-65E60B05524D}" presName="parentLin" presStyleCnt="0"/>
      <dgm:spPr/>
      <dgm:t>
        <a:bodyPr/>
        <a:lstStyle/>
        <a:p>
          <a:endParaRPr lang="en-US"/>
        </a:p>
      </dgm:t>
    </dgm:pt>
    <dgm:pt modelId="{E1FD41C4-DD0A-4040-9A69-898F433523C5}" type="pres">
      <dgm:prSet presAssocID="{001BAA84-EF53-4442-9631-65E60B05524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2C1AA3A-996A-4F2A-84C7-10354DAF0A6E}" type="pres">
      <dgm:prSet presAssocID="{001BAA84-EF53-4442-9631-65E60B05524D}" presName="parentText" presStyleLbl="node1" presStyleIdx="0" presStyleCnt="1" custScaleX="1416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F60FA-A3CF-4144-9EE5-F1BA59899DD1}" type="pres">
      <dgm:prSet presAssocID="{001BAA84-EF53-4442-9631-65E60B05524D}" presName="negativeSpace" presStyleCnt="0"/>
      <dgm:spPr/>
      <dgm:t>
        <a:bodyPr/>
        <a:lstStyle/>
        <a:p>
          <a:endParaRPr lang="en-US"/>
        </a:p>
      </dgm:t>
    </dgm:pt>
    <dgm:pt modelId="{E51B0F4F-1B02-4C4A-B896-4F0363E888EE}" type="pres">
      <dgm:prSet presAssocID="{001BAA84-EF53-4442-9631-65E60B05524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0DFFA-7566-45AB-A0A7-29D418CE29A5}" type="presOf" srcId="{C64B4A6C-FF5D-4C9E-894C-3DBF93837F64}" destId="{E51B0F4F-1B02-4C4A-B896-4F0363E888EE}" srcOrd="0" destOrd="0" presId="urn:microsoft.com/office/officeart/2005/8/layout/list1"/>
    <dgm:cxn modelId="{2DE6779C-9E63-41A6-9F8E-C007F9EFC39C}" type="presOf" srcId="{001BAA84-EF53-4442-9631-65E60B05524D}" destId="{C2C1AA3A-996A-4F2A-84C7-10354DAF0A6E}" srcOrd="1" destOrd="0" presId="urn:microsoft.com/office/officeart/2005/8/layout/list1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CF63EE5B-030E-4F73-AD93-0579D44BB03C}" type="presOf" srcId="{7A1E9FDF-8AD6-498D-831B-B25FA86A064E}" destId="{0FC8227C-9CD4-4C37-BED9-A681BC8981D8}" srcOrd="0" destOrd="0" presId="urn:microsoft.com/office/officeart/2005/8/layout/list1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D2EB8BB3-586B-4310-9F10-4E2D185DD2B0}" type="presOf" srcId="{6AFEBA81-DF91-4F14-A50D-929850FF74BF}" destId="{E51B0F4F-1B02-4C4A-B896-4F0363E888EE}" srcOrd="0" destOrd="1" presId="urn:microsoft.com/office/officeart/2005/8/layout/list1"/>
    <dgm:cxn modelId="{1782C963-653C-42B3-8C45-22B5AEDCB7F8}" srcId="{001BAA84-EF53-4442-9631-65E60B05524D}" destId="{6AFEBA81-DF91-4F14-A50D-929850FF74BF}" srcOrd="1" destOrd="0" parTransId="{A62DA261-594E-4EF7-BA3E-AFC1A8977447}" sibTransId="{58B778EC-BB6C-4E5A-A8E2-AEC11685ADE4}"/>
    <dgm:cxn modelId="{5E5DE459-3976-4F88-AEEE-7505EB0A9FE4}" type="presOf" srcId="{001BAA84-EF53-4442-9631-65E60B05524D}" destId="{E1FD41C4-DD0A-4040-9A69-898F433523C5}" srcOrd="0" destOrd="0" presId="urn:microsoft.com/office/officeart/2005/8/layout/list1"/>
    <dgm:cxn modelId="{076E5536-5BD3-4695-909A-934FC0BC4FFB}" type="presParOf" srcId="{0FC8227C-9CD4-4C37-BED9-A681BC8981D8}" destId="{1C7185A1-A64E-49F0-8013-4941FAAF2615}" srcOrd="0" destOrd="0" presId="urn:microsoft.com/office/officeart/2005/8/layout/list1"/>
    <dgm:cxn modelId="{346EA1BD-2916-40F4-8DFB-ECDBCB1F89CD}" type="presParOf" srcId="{1C7185A1-A64E-49F0-8013-4941FAAF2615}" destId="{E1FD41C4-DD0A-4040-9A69-898F433523C5}" srcOrd="0" destOrd="0" presId="urn:microsoft.com/office/officeart/2005/8/layout/list1"/>
    <dgm:cxn modelId="{787C390D-930B-438F-A116-95C31D1C83BA}" type="presParOf" srcId="{1C7185A1-A64E-49F0-8013-4941FAAF2615}" destId="{C2C1AA3A-996A-4F2A-84C7-10354DAF0A6E}" srcOrd="1" destOrd="0" presId="urn:microsoft.com/office/officeart/2005/8/layout/list1"/>
    <dgm:cxn modelId="{BE53AE20-D25B-46EC-841D-7FF261201A3E}" type="presParOf" srcId="{0FC8227C-9CD4-4C37-BED9-A681BC8981D8}" destId="{080F60FA-A3CF-4144-9EE5-F1BA59899DD1}" srcOrd="1" destOrd="0" presId="urn:microsoft.com/office/officeart/2005/8/layout/list1"/>
    <dgm:cxn modelId="{B460C9E8-6D44-4AA4-8CEA-617A73F38CDD}" type="presParOf" srcId="{0FC8227C-9CD4-4C37-BED9-A681BC8981D8}" destId="{E51B0F4F-1B02-4C4A-B896-4F0363E888E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 custT="1"/>
      <dgm:spPr/>
      <dgm:t>
        <a:bodyPr/>
        <a:lstStyle/>
        <a:p>
          <a:r>
            <a:rPr lang="ja-JP" altLang="en-US" sz="3600" dirty="0" smtClean="0"/>
            <a:t>クレジットカード⑥</a:t>
          </a:r>
          <a:endParaRPr lang="en-US" sz="3600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 sz="2400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 sz="2400"/>
        </a:p>
      </dgm:t>
    </dgm:pt>
    <dgm:pt modelId="{2D605466-A8C7-4F63-A3C5-EF717DCD6C56}">
      <dgm:prSet phldrT="[テキスト]" custT="1"/>
      <dgm:spPr/>
      <dgm:t>
        <a:bodyPr/>
        <a:lstStyle/>
        <a:p>
          <a:r>
            <a:rPr lang="ja-JP" altLang="en-US" sz="3600" b="0" i="0" dirty="0" smtClean="0"/>
            <a:t>キャッシュカード</a:t>
          </a:r>
          <a:r>
            <a:rPr lang="en-US" sz="3600" b="0" i="0" dirty="0" smtClean="0"/>
            <a:t>④ </a:t>
          </a:r>
          <a:endParaRPr lang="en-US" sz="3600" dirty="0"/>
        </a:p>
      </dgm:t>
    </dgm:pt>
    <dgm:pt modelId="{FAFA43EB-4684-40BB-98CC-A9E83F708FA3}" type="parTrans" cxnId="{B7C9D7E9-EA38-4279-BC0F-579EFAB73638}">
      <dgm:prSet/>
      <dgm:spPr/>
      <dgm:t>
        <a:bodyPr/>
        <a:lstStyle/>
        <a:p>
          <a:endParaRPr lang="en-US" sz="2400"/>
        </a:p>
      </dgm:t>
    </dgm:pt>
    <dgm:pt modelId="{565F590C-004E-4C8C-9C15-8BABF28203DE}" type="sibTrans" cxnId="{B7C9D7E9-EA38-4279-BC0F-579EFAB73638}">
      <dgm:prSet/>
      <dgm:spPr/>
      <dgm:t>
        <a:bodyPr/>
        <a:lstStyle/>
        <a:p>
          <a:endParaRPr lang="en-US" sz="2400"/>
        </a:p>
      </dgm:t>
    </dgm:pt>
    <dgm:pt modelId="{89C09BB2-BE35-4EDA-B82B-CE8A3730D7E6}">
      <dgm:prSet phldrT="[テキスト]" custT="1"/>
      <dgm:spPr/>
      <dgm:t>
        <a:bodyPr/>
        <a:lstStyle/>
        <a:p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名</a:t>
          </a:r>
          <a:r>
            <a:rPr lang="en-US" altLang="ja-JP" sz="2400" b="0" i="0" dirty="0" smtClean="0"/>
            <a:t>】</a:t>
          </a:r>
          <a:r>
            <a:rPr lang="ja-JP" altLang="en-US" sz="2400" b="0" i="0" dirty="0" smtClean="0"/>
            <a:t>信用卡</a:t>
          </a:r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英</a:t>
          </a:r>
          <a:r>
            <a:rPr lang="en-US" altLang="ja-JP" sz="2400" b="0" i="0" dirty="0" smtClean="0"/>
            <a:t>】</a:t>
          </a:r>
          <a:r>
            <a:rPr lang="en-US" sz="2400" b="0" i="0" dirty="0" smtClean="0"/>
            <a:t>credit card</a:t>
          </a:r>
          <a:endParaRPr lang="en-US" sz="2400" dirty="0"/>
        </a:p>
      </dgm:t>
    </dgm:pt>
    <dgm:pt modelId="{AFB269AF-A0BA-4227-8470-0704D47D8A1F}" type="parTrans" cxnId="{B9CA2345-779E-4EAD-A2CC-6C80AFDEF9D1}">
      <dgm:prSet/>
      <dgm:spPr/>
      <dgm:t>
        <a:bodyPr/>
        <a:lstStyle/>
        <a:p>
          <a:endParaRPr lang="en-US" sz="2400"/>
        </a:p>
      </dgm:t>
    </dgm:pt>
    <dgm:pt modelId="{8684C84B-325F-4035-A9F5-468E44CF8087}" type="sibTrans" cxnId="{B9CA2345-779E-4EAD-A2CC-6C80AFDEF9D1}">
      <dgm:prSet/>
      <dgm:spPr/>
      <dgm:t>
        <a:bodyPr/>
        <a:lstStyle/>
        <a:p>
          <a:endParaRPr lang="en-US" sz="2400"/>
        </a:p>
      </dgm:t>
    </dgm:pt>
    <dgm:pt modelId="{03FF2B63-EEA3-4BD7-A91E-DEC248CC80DE}">
      <dgm:prSet phldrT="[テキスト]" custT="1"/>
      <dgm:spPr/>
      <dgm:t>
        <a:bodyPr/>
        <a:lstStyle/>
        <a:p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名</a:t>
          </a:r>
          <a:r>
            <a:rPr lang="en-US" altLang="ja-JP" sz="2400" b="0" i="0" dirty="0" smtClean="0"/>
            <a:t>】</a:t>
          </a:r>
          <a:r>
            <a:rPr lang="ja-JP" altLang="en-US" sz="2400" b="0" i="0" dirty="0" smtClean="0"/>
            <a:t>现金卡</a:t>
          </a:r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英</a:t>
          </a:r>
          <a:r>
            <a:rPr lang="en-US" altLang="ja-JP" sz="2400" b="0" i="0" dirty="0" smtClean="0"/>
            <a:t>】</a:t>
          </a:r>
          <a:r>
            <a:rPr lang="en-US" sz="2400" b="0" i="0" dirty="0" smtClean="0"/>
            <a:t>cash card</a:t>
          </a:r>
          <a:endParaRPr lang="en-US" sz="2400" dirty="0"/>
        </a:p>
      </dgm:t>
    </dgm:pt>
    <dgm:pt modelId="{81267FDC-B597-4396-A6A1-F4F0D66755D7}" type="parTrans" cxnId="{A9ABF520-06AB-4218-B400-B7D463CC15BA}">
      <dgm:prSet/>
      <dgm:spPr/>
      <dgm:t>
        <a:bodyPr/>
        <a:lstStyle/>
        <a:p>
          <a:endParaRPr lang="en-US" sz="2400"/>
        </a:p>
      </dgm:t>
    </dgm:pt>
    <dgm:pt modelId="{6A4123F9-5DF3-4B0A-8816-14911DB7A4D8}" type="sibTrans" cxnId="{A9ABF520-06AB-4218-B400-B7D463CC15BA}">
      <dgm:prSet/>
      <dgm:spPr/>
      <dgm:t>
        <a:bodyPr/>
        <a:lstStyle/>
        <a:p>
          <a:endParaRPr lang="en-US" sz="2400"/>
        </a:p>
      </dgm:t>
    </dgm:pt>
    <dgm:pt modelId="{EDF4B07B-B4DD-4A89-B81A-6AF2FAA07D9E}" type="pres">
      <dgm:prSet presAssocID="{473EE5C6-F89B-4ABB-8485-F7AD11C763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5AFE2-3A69-4B8D-A7FA-FAF47F62E1FD}" type="pres">
      <dgm:prSet presAssocID="{37A51176-DB7B-41F9-8C22-65F25D28DDD8}" presName="composite" presStyleCnt="0"/>
      <dgm:spPr/>
    </dgm:pt>
    <dgm:pt modelId="{42BFC448-B4D6-48B2-8F8C-2053D20293B3}" type="pres">
      <dgm:prSet presAssocID="{37A51176-DB7B-41F9-8C22-65F25D28DDD8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D39D-F665-49E2-BC29-D5011DBEEC3A}" type="pres">
      <dgm:prSet presAssocID="{37A51176-DB7B-41F9-8C22-65F25D28DDD8}" presName="rect2" presStyleLbl="fgImgPlace1" presStyleIdx="0" presStyleCnt="2"/>
      <dgm:spPr>
        <a:blipFill dpi="0" rotWithShape="1">
          <a:blip xmlns:r="http://schemas.openxmlformats.org/officeDocument/2006/relationships" r:embed="rId1"/>
          <a:srcRect/>
          <a:stretch>
            <a:fillRect l="-80090" t="-1178" r="-20582" b="-21050"/>
          </a:stretch>
        </a:blipFill>
      </dgm:spPr>
      <dgm:t>
        <a:bodyPr/>
        <a:lstStyle/>
        <a:p>
          <a:endParaRPr lang="en-US"/>
        </a:p>
      </dgm:t>
    </dgm:pt>
    <dgm:pt modelId="{CC107FF0-3C3E-4178-8703-F89D4E1A04F6}" type="pres">
      <dgm:prSet presAssocID="{FC147B62-8A93-440B-BE74-718417B44596}" presName="sibTrans" presStyleCnt="0"/>
      <dgm:spPr/>
    </dgm:pt>
    <dgm:pt modelId="{EA0AB35F-5002-4DFF-A2DB-2208C3799541}" type="pres">
      <dgm:prSet presAssocID="{2D605466-A8C7-4F63-A3C5-EF717DCD6C56}" presName="composite" presStyleCnt="0"/>
      <dgm:spPr/>
    </dgm:pt>
    <dgm:pt modelId="{D1FE6A51-54E3-471F-8DA6-879273683C00}" type="pres">
      <dgm:prSet presAssocID="{2D605466-A8C7-4F63-A3C5-EF717DCD6C56}" presName="rect1" presStyleLbl="trAlignAcc1" presStyleIdx="1" presStyleCnt="2" custScaleX="10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D4446-5D01-43C6-B613-F2EBF74323E4}" type="pres">
      <dgm:prSet presAssocID="{2D605466-A8C7-4F63-A3C5-EF717DCD6C56}" presName="rect2" presStyleLbl="fgImgPlace1" presStyleIdx="1" presStyleCnt="2"/>
      <dgm:spPr>
        <a:blipFill dpi="0" rotWithShape="1">
          <a:blip xmlns:r="http://schemas.openxmlformats.org/officeDocument/2006/relationships" r:embed="rId2"/>
          <a:srcRect/>
          <a:stretch>
            <a:fillRect l="-155682" t="-3548" r="-28229" b="-7001"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B9CA2345-779E-4EAD-A2CC-6C80AFDEF9D1}" srcId="{37A51176-DB7B-41F9-8C22-65F25D28DDD8}" destId="{89C09BB2-BE35-4EDA-B82B-CE8A3730D7E6}" srcOrd="0" destOrd="0" parTransId="{AFB269AF-A0BA-4227-8470-0704D47D8A1F}" sibTransId="{8684C84B-325F-4035-A9F5-468E44CF8087}"/>
    <dgm:cxn modelId="{4AB58867-711F-45AA-AA81-3F039649867D}" type="presOf" srcId="{89C09BB2-BE35-4EDA-B82B-CE8A3730D7E6}" destId="{42BFC448-B4D6-48B2-8F8C-2053D20293B3}" srcOrd="0" destOrd="1" presId="urn:microsoft.com/office/officeart/2008/layout/PictureStrips"/>
    <dgm:cxn modelId="{289A47B7-D944-42A7-A776-B5D3D75838A5}" type="presOf" srcId="{37A51176-DB7B-41F9-8C22-65F25D28DDD8}" destId="{42BFC448-B4D6-48B2-8F8C-2053D20293B3}" srcOrd="0" destOrd="0" presId="urn:microsoft.com/office/officeart/2008/layout/PictureStrips"/>
    <dgm:cxn modelId="{8B510F43-E58F-4E09-B982-DC0A3ACB77F4}" type="presOf" srcId="{473EE5C6-F89B-4ABB-8485-F7AD11C763A9}" destId="{EDF4B07B-B4DD-4A89-B81A-6AF2FAA07D9E}" srcOrd="0" destOrd="0" presId="urn:microsoft.com/office/officeart/2008/layout/PictureStrips"/>
    <dgm:cxn modelId="{38749012-82D2-4AAF-8031-1814F0DDF573}" type="presOf" srcId="{03FF2B63-EEA3-4BD7-A91E-DEC248CC80DE}" destId="{D1FE6A51-54E3-471F-8DA6-879273683C00}" srcOrd="0" destOrd="1" presId="urn:microsoft.com/office/officeart/2008/layout/PictureStrips"/>
    <dgm:cxn modelId="{FAB09EF7-B7F5-47C6-A1C9-9C664261C8FD}" type="presOf" srcId="{2D605466-A8C7-4F63-A3C5-EF717DCD6C56}" destId="{D1FE6A51-54E3-471F-8DA6-879273683C00}" srcOrd="0" destOrd="0" presId="urn:microsoft.com/office/officeart/2008/layout/PictureStrips"/>
    <dgm:cxn modelId="{B7C9D7E9-EA38-4279-BC0F-579EFAB73638}" srcId="{473EE5C6-F89B-4ABB-8485-F7AD11C763A9}" destId="{2D605466-A8C7-4F63-A3C5-EF717DCD6C56}" srcOrd="1" destOrd="0" parTransId="{FAFA43EB-4684-40BB-98CC-A9E83F708FA3}" sibTransId="{565F590C-004E-4C8C-9C15-8BABF28203DE}"/>
    <dgm:cxn modelId="{A9ABF520-06AB-4218-B400-B7D463CC15BA}" srcId="{2D605466-A8C7-4F63-A3C5-EF717DCD6C56}" destId="{03FF2B63-EEA3-4BD7-A91E-DEC248CC80DE}" srcOrd="0" destOrd="0" parTransId="{81267FDC-B597-4396-A6A1-F4F0D66755D7}" sibTransId="{6A4123F9-5DF3-4B0A-8816-14911DB7A4D8}"/>
    <dgm:cxn modelId="{9F8C000D-8E9C-47FA-A1D1-B0870B4266CC}" type="presParOf" srcId="{EDF4B07B-B4DD-4A89-B81A-6AF2FAA07D9E}" destId="{EA55AFE2-3A69-4B8D-A7FA-FAF47F62E1FD}" srcOrd="0" destOrd="0" presId="urn:microsoft.com/office/officeart/2008/layout/PictureStrips"/>
    <dgm:cxn modelId="{A72659B1-49F3-4E6A-9C3A-7EAC041ADF6B}" type="presParOf" srcId="{EA55AFE2-3A69-4B8D-A7FA-FAF47F62E1FD}" destId="{42BFC448-B4D6-48B2-8F8C-2053D20293B3}" srcOrd="0" destOrd="0" presId="urn:microsoft.com/office/officeart/2008/layout/PictureStrips"/>
    <dgm:cxn modelId="{F74FDCEC-9DA6-4DA3-9944-F414E87B6CED}" type="presParOf" srcId="{EA55AFE2-3A69-4B8D-A7FA-FAF47F62E1FD}" destId="{D254D39D-F665-49E2-BC29-D5011DBEEC3A}" srcOrd="1" destOrd="0" presId="urn:microsoft.com/office/officeart/2008/layout/PictureStrips"/>
    <dgm:cxn modelId="{209F9E61-77F1-4613-B60D-B2C9D26417FA}" type="presParOf" srcId="{EDF4B07B-B4DD-4A89-B81A-6AF2FAA07D9E}" destId="{CC107FF0-3C3E-4178-8703-F89D4E1A04F6}" srcOrd="1" destOrd="0" presId="urn:microsoft.com/office/officeart/2008/layout/PictureStrips"/>
    <dgm:cxn modelId="{577740C5-4A5D-479E-95E5-9FF6326BEFC2}" type="presParOf" srcId="{EDF4B07B-B4DD-4A89-B81A-6AF2FAA07D9E}" destId="{EA0AB35F-5002-4DFF-A2DB-2208C3799541}" srcOrd="2" destOrd="0" presId="urn:microsoft.com/office/officeart/2008/layout/PictureStrips"/>
    <dgm:cxn modelId="{8B694C61-F03A-4266-976C-ACA8A1D6790E}" type="presParOf" srcId="{EA0AB35F-5002-4DFF-A2DB-2208C3799541}" destId="{D1FE6A51-54E3-471F-8DA6-879273683C00}" srcOrd="0" destOrd="0" presId="urn:microsoft.com/office/officeart/2008/layout/PictureStrips"/>
    <dgm:cxn modelId="{21A54558-F5C9-4C12-B21A-2CE9D3B4D02E}" type="presParOf" srcId="{EA0AB35F-5002-4DFF-A2DB-2208C3799541}" destId="{DD7D4446-5D01-43C6-B613-F2EBF74323E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7A1E9FDF-8AD6-498D-831B-B25FA86A06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BAA84-EF53-4442-9631-65E60B05524D}">
      <dgm:prSet phldrT="[テキスト]"/>
      <dgm:spPr/>
      <dgm:t>
        <a:bodyPr/>
        <a:lstStyle/>
        <a:p>
          <a:r>
            <a:rPr lang="en-US" altLang="ja-JP" dirty="0" smtClean="0"/>
            <a:t>A</a:t>
          </a:r>
          <a:r>
            <a:rPr lang="ja-JP" altLang="en-US" dirty="0" smtClean="0"/>
            <a:t>：それはアメリカの新聞ですか。（イギリスの新聞）</a:t>
          </a:r>
          <a:endParaRPr lang="en-US" dirty="0"/>
        </a:p>
      </dgm:t>
    </dgm:pt>
    <dgm:pt modelId="{305F7865-14D5-4663-AC70-BB869E18E48C}" type="parTrans" cxnId="{31628EB9-1F4D-4D4A-9E6E-A619CB3A89C7}">
      <dgm:prSet/>
      <dgm:spPr/>
      <dgm:t>
        <a:bodyPr/>
        <a:lstStyle/>
        <a:p>
          <a:endParaRPr lang="en-US"/>
        </a:p>
      </dgm:t>
    </dgm:pt>
    <dgm:pt modelId="{811122C7-3625-472E-A5C9-A524E4BC2138}" type="sibTrans" cxnId="{31628EB9-1F4D-4D4A-9E6E-A619CB3A89C7}">
      <dgm:prSet/>
      <dgm:spPr/>
      <dgm:t>
        <a:bodyPr/>
        <a:lstStyle/>
        <a:p>
          <a:endParaRPr lang="en-US"/>
        </a:p>
      </dgm:t>
    </dgm:pt>
    <dgm:pt modelId="{C64B4A6C-FF5D-4C9E-894C-3DBF93837F64}">
      <dgm:prSet phldrT="[テキスト]"/>
      <dgm:spPr/>
      <dgm:t>
        <a:bodyPr/>
        <a:lstStyle/>
        <a:p>
          <a:r>
            <a:rPr lang="en-US" altLang="ja-JP" dirty="0" smtClean="0"/>
            <a:t>B1</a:t>
          </a:r>
          <a:r>
            <a:rPr lang="ja-JP" altLang="en-US" dirty="0" smtClean="0"/>
            <a:t>：はい、そうです。これは＿＿です。</a:t>
          </a:r>
          <a:endParaRPr lang="en-US" dirty="0"/>
        </a:p>
      </dgm:t>
    </dgm:pt>
    <dgm:pt modelId="{3781C431-8785-4009-99B0-3F8B404C70CF}" type="parTrans" cxnId="{A0CAA2C5-3B5E-487F-B267-4401D7CC5C8D}">
      <dgm:prSet/>
      <dgm:spPr/>
      <dgm:t>
        <a:bodyPr/>
        <a:lstStyle/>
        <a:p>
          <a:endParaRPr lang="en-US"/>
        </a:p>
      </dgm:t>
    </dgm:pt>
    <dgm:pt modelId="{4D50935D-9AB8-4FE6-9B2B-F9D568658814}" type="sibTrans" cxnId="{A0CAA2C5-3B5E-487F-B267-4401D7CC5C8D}">
      <dgm:prSet/>
      <dgm:spPr/>
      <dgm:t>
        <a:bodyPr/>
        <a:lstStyle/>
        <a:p>
          <a:endParaRPr lang="en-US"/>
        </a:p>
      </dgm:t>
    </dgm:pt>
    <dgm:pt modelId="{6AFEBA81-DF91-4F14-A50D-929850FF74BF}">
      <dgm:prSet phldrT="[テキスト]"/>
      <dgm:spPr/>
      <dgm:t>
        <a:bodyPr/>
        <a:lstStyle/>
        <a:p>
          <a:r>
            <a:rPr lang="en-US" altLang="ja-JP" dirty="0" smtClean="0"/>
            <a:t>B2</a:t>
          </a:r>
          <a:r>
            <a:rPr lang="ja-JP" altLang="en-US" dirty="0" smtClean="0"/>
            <a:t>：いいえ、これは＿＿です。</a:t>
          </a:r>
          <a:endParaRPr lang="en-US" dirty="0"/>
        </a:p>
      </dgm:t>
    </dgm:pt>
    <dgm:pt modelId="{A62DA261-594E-4EF7-BA3E-AFC1A8977447}" type="parTrans" cxnId="{1782C963-653C-42B3-8C45-22B5AEDCB7F8}">
      <dgm:prSet/>
      <dgm:spPr/>
      <dgm:t>
        <a:bodyPr/>
        <a:lstStyle/>
        <a:p>
          <a:endParaRPr lang="en-US"/>
        </a:p>
      </dgm:t>
    </dgm:pt>
    <dgm:pt modelId="{58B778EC-BB6C-4E5A-A8E2-AEC11685ADE4}" type="sibTrans" cxnId="{1782C963-653C-42B3-8C45-22B5AEDCB7F8}">
      <dgm:prSet/>
      <dgm:spPr/>
      <dgm:t>
        <a:bodyPr/>
        <a:lstStyle/>
        <a:p>
          <a:endParaRPr lang="en-US"/>
        </a:p>
      </dgm:t>
    </dgm:pt>
    <dgm:pt modelId="{0FC8227C-9CD4-4C37-BED9-A681BC8981D8}" type="pres">
      <dgm:prSet presAssocID="{7A1E9FDF-8AD6-498D-831B-B25FA86A06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7185A1-A64E-49F0-8013-4941FAAF2615}" type="pres">
      <dgm:prSet presAssocID="{001BAA84-EF53-4442-9631-65E60B05524D}" presName="parentLin" presStyleCnt="0"/>
      <dgm:spPr/>
      <dgm:t>
        <a:bodyPr/>
        <a:lstStyle/>
        <a:p>
          <a:endParaRPr lang="en-US"/>
        </a:p>
      </dgm:t>
    </dgm:pt>
    <dgm:pt modelId="{E1FD41C4-DD0A-4040-9A69-898F433523C5}" type="pres">
      <dgm:prSet presAssocID="{001BAA84-EF53-4442-9631-65E60B05524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2C1AA3A-996A-4F2A-84C7-10354DAF0A6E}" type="pres">
      <dgm:prSet presAssocID="{001BAA84-EF53-4442-9631-65E60B05524D}" presName="parentText" presStyleLbl="node1" presStyleIdx="0" presStyleCnt="1" custScaleX="1416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F60FA-A3CF-4144-9EE5-F1BA59899DD1}" type="pres">
      <dgm:prSet presAssocID="{001BAA84-EF53-4442-9631-65E60B05524D}" presName="negativeSpace" presStyleCnt="0"/>
      <dgm:spPr/>
      <dgm:t>
        <a:bodyPr/>
        <a:lstStyle/>
        <a:p>
          <a:endParaRPr lang="en-US"/>
        </a:p>
      </dgm:t>
    </dgm:pt>
    <dgm:pt modelId="{E51B0F4F-1B02-4C4A-B896-4F0363E888EE}" type="pres">
      <dgm:prSet presAssocID="{001BAA84-EF53-4442-9631-65E60B05524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0D697C-75AF-4BAD-BBEA-A588559E532B}" type="presOf" srcId="{001BAA84-EF53-4442-9631-65E60B05524D}" destId="{C2C1AA3A-996A-4F2A-84C7-10354DAF0A6E}" srcOrd="1" destOrd="0" presId="urn:microsoft.com/office/officeart/2005/8/layout/list1"/>
    <dgm:cxn modelId="{06780150-F38A-4ECB-BBE5-4B8BED141583}" type="presOf" srcId="{6AFEBA81-DF91-4F14-A50D-929850FF74BF}" destId="{E51B0F4F-1B02-4C4A-B896-4F0363E888EE}" srcOrd="0" destOrd="1" presId="urn:microsoft.com/office/officeart/2005/8/layout/list1"/>
    <dgm:cxn modelId="{31628EB9-1F4D-4D4A-9E6E-A619CB3A89C7}" srcId="{7A1E9FDF-8AD6-498D-831B-B25FA86A064E}" destId="{001BAA84-EF53-4442-9631-65E60B05524D}" srcOrd="0" destOrd="0" parTransId="{305F7865-14D5-4663-AC70-BB869E18E48C}" sibTransId="{811122C7-3625-472E-A5C9-A524E4BC2138}"/>
    <dgm:cxn modelId="{A0CAA2C5-3B5E-487F-B267-4401D7CC5C8D}" srcId="{001BAA84-EF53-4442-9631-65E60B05524D}" destId="{C64B4A6C-FF5D-4C9E-894C-3DBF93837F64}" srcOrd="0" destOrd="0" parTransId="{3781C431-8785-4009-99B0-3F8B404C70CF}" sibTransId="{4D50935D-9AB8-4FE6-9B2B-F9D568658814}"/>
    <dgm:cxn modelId="{9C028E18-D2F3-42D2-848A-A45A2A5DAEE3}" type="presOf" srcId="{7A1E9FDF-8AD6-498D-831B-B25FA86A064E}" destId="{0FC8227C-9CD4-4C37-BED9-A681BC8981D8}" srcOrd="0" destOrd="0" presId="urn:microsoft.com/office/officeart/2005/8/layout/list1"/>
    <dgm:cxn modelId="{97C477CE-555F-4111-A25D-D2658AE050C8}" type="presOf" srcId="{C64B4A6C-FF5D-4C9E-894C-3DBF93837F64}" destId="{E51B0F4F-1B02-4C4A-B896-4F0363E888EE}" srcOrd="0" destOrd="0" presId="urn:microsoft.com/office/officeart/2005/8/layout/list1"/>
    <dgm:cxn modelId="{1782C963-653C-42B3-8C45-22B5AEDCB7F8}" srcId="{001BAA84-EF53-4442-9631-65E60B05524D}" destId="{6AFEBA81-DF91-4F14-A50D-929850FF74BF}" srcOrd="1" destOrd="0" parTransId="{A62DA261-594E-4EF7-BA3E-AFC1A8977447}" sibTransId="{58B778EC-BB6C-4E5A-A8E2-AEC11685ADE4}"/>
    <dgm:cxn modelId="{9FEB55EC-A92A-43A6-AC8B-D6B1638A9D14}" type="presOf" srcId="{001BAA84-EF53-4442-9631-65E60B05524D}" destId="{E1FD41C4-DD0A-4040-9A69-898F433523C5}" srcOrd="0" destOrd="0" presId="urn:microsoft.com/office/officeart/2005/8/layout/list1"/>
    <dgm:cxn modelId="{D82FC214-B27F-4227-9A84-337ED3F298B2}" type="presParOf" srcId="{0FC8227C-9CD4-4C37-BED9-A681BC8981D8}" destId="{1C7185A1-A64E-49F0-8013-4941FAAF2615}" srcOrd="0" destOrd="0" presId="urn:microsoft.com/office/officeart/2005/8/layout/list1"/>
    <dgm:cxn modelId="{0D47ECA6-A371-4730-8AE1-C31CD77B243A}" type="presParOf" srcId="{1C7185A1-A64E-49F0-8013-4941FAAF2615}" destId="{E1FD41C4-DD0A-4040-9A69-898F433523C5}" srcOrd="0" destOrd="0" presId="urn:microsoft.com/office/officeart/2005/8/layout/list1"/>
    <dgm:cxn modelId="{9A7E90DA-E366-4030-829F-F9928675F030}" type="presParOf" srcId="{1C7185A1-A64E-49F0-8013-4941FAAF2615}" destId="{C2C1AA3A-996A-4F2A-84C7-10354DAF0A6E}" srcOrd="1" destOrd="0" presId="urn:microsoft.com/office/officeart/2005/8/layout/list1"/>
    <dgm:cxn modelId="{C21D18CE-2927-49A8-AF30-4F8633C862FA}" type="presParOf" srcId="{0FC8227C-9CD4-4C37-BED9-A681BC8981D8}" destId="{080F60FA-A3CF-4144-9EE5-F1BA59899DD1}" srcOrd="1" destOrd="0" presId="urn:microsoft.com/office/officeart/2005/8/layout/list1"/>
    <dgm:cxn modelId="{7A35C7F2-9F79-44CC-804E-D65B64E5455E}" type="presParOf" srcId="{0FC8227C-9CD4-4C37-BED9-A681BC8981D8}" destId="{E51B0F4F-1B02-4C4A-B896-4F0363E888E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 custT="1"/>
      <dgm:spPr/>
      <dgm:t>
        <a:bodyPr/>
        <a:lstStyle/>
        <a:p>
          <a:r>
            <a:rPr lang="ja-JP" altLang="en-US" sz="3600" dirty="0" smtClean="0"/>
            <a:t>新聞</a:t>
          </a:r>
          <a:r>
            <a:rPr lang="en-US" altLang="ja-JP" sz="3600" b="0" i="0" dirty="0" smtClean="0"/>
            <a:t>[</a:t>
          </a:r>
          <a:r>
            <a:rPr lang="ja-JP" altLang="en-US" sz="3600" b="0" i="0" dirty="0" smtClean="0"/>
            <a:t>しんぶん</a:t>
          </a:r>
          <a:r>
            <a:rPr lang="en-US" altLang="ja-JP" sz="3600" b="0" i="0" dirty="0" smtClean="0"/>
            <a:t>]</a:t>
          </a:r>
          <a:r>
            <a:rPr lang="en-US" sz="3600" b="0" i="0" dirty="0" smtClean="0"/>
            <a:t>◎</a:t>
          </a:r>
          <a:endParaRPr lang="en-US" sz="3600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 sz="2400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 sz="2400"/>
        </a:p>
      </dgm:t>
    </dgm:pt>
    <dgm:pt modelId="{2D605466-A8C7-4F63-A3C5-EF717DCD6C56}">
      <dgm:prSet phldrT="[テキスト]" custT="1"/>
      <dgm:spPr/>
      <dgm:t>
        <a:bodyPr/>
        <a:lstStyle/>
        <a:p>
          <a:r>
            <a:rPr lang="ja-JP" altLang="en-US" sz="3600" b="0" i="0" dirty="0" smtClean="0"/>
            <a:t>ニュース</a:t>
          </a:r>
          <a:r>
            <a:rPr lang="en-US" sz="3600" b="0" i="0" dirty="0" smtClean="0"/>
            <a:t>①  </a:t>
          </a:r>
          <a:endParaRPr lang="en-US" sz="3600" dirty="0"/>
        </a:p>
      </dgm:t>
    </dgm:pt>
    <dgm:pt modelId="{FAFA43EB-4684-40BB-98CC-A9E83F708FA3}" type="parTrans" cxnId="{B7C9D7E9-EA38-4279-BC0F-579EFAB73638}">
      <dgm:prSet/>
      <dgm:spPr/>
      <dgm:t>
        <a:bodyPr/>
        <a:lstStyle/>
        <a:p>
          <a:endParaRPr lang="en-US" sz="2400"/>
        </a:p>
      </dgm:t>
    </dgm:pt>
    <dgm:pt modelId="{565F590C-004E-4C8C-9C15-8BABF28203DE}" type="sibTrans" cxnId="{B7C9D7E9-EA38-4279-BC0F-579EFAB73638}">
      <dgm:prSet/>
      <dgm:spPr/>
      <dgm:t>
        <a:bodyPr/>
        <a:lstStyle/>
        <a:p>
          <a:endParaRPr lang="en-US" sz="2400"/>
        </a:p>
      </dgm:t>
    </dgm:pt>
    <dgm:pt modelId="{89C09BB2-BE35-4EDA-B82B-CE8A3730D7E6}">
      <dgm:prSet phldrT="[テキスト]" custT="1"/>
      <dgm:spPr/>
      <dgm:t>
        <a:bodyPr/>
        <a:lstStyle/>
        <a:p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名</a:t>
          </a:r>
          <a:r>
            <a:rPr lang="en-US" altLang="ja-JP" sz="2400" b="0" i="0" dirty="0" smtClean="0"/>
            <a:t>】</a:t>
          </a:r>
          <a:r>
            <a:rPr lang="ja-JP" altLang="en-US" sz="2400" b="0" i="0" dirty="0" smtClean="0"/>
            <a:t>报纸</a:t>
          </a:r>
          <a:endParaRPr lang="en-US" sz="2400" dirty="0"/>
        </a:p>
      </dgm:t>
    </dgm:pt>
    <dgm:pt modelId="{AFB269AF-A0BA-4227-8470-0704D47D8A1F}" type="parTrans" cxnId="{B9CA2345-779E-4EAD-A2CC-6C80AFDEF9D1}">
      <dgm:prSet/>
      <dgm:spPr/>
      <dgm:t>
        <a:bodyPr/>
        <a:lstStyle/>
        <a:p>
          <a:endParaRPr lang="en-US" sz="2400"/>
        </a:p>
      </dgm:t>
    </dgm:pt>
    <dgm:pt modelId="{8684C84B-325F-4035-A9F5-468E44CF8087}" type="sibTrans" cxnId="{B9CA2345-779E-4EAD-A2CC-6C80AFDEF9D1}">
      <dgm:prSet/>
      <dgm:spPr/>
      <dgm:t>
        <a:bodyPr/>
        <a:lstStyle/>
        <a:p>
          <a:endParaRPr lang="en-US" sz="2400"/>
        </a:p>
      </dgm:t>
    </dgm:pt>
    <dgm:pt modelId="{03FF2B63-EEA3-4BD7-A91E-DEC248CC80DE}">
      <dgm:prSet phldrT="[テキスト]" custT="1"/>
      <dgm:spPr/>
      <dgm:t>
        <a:bodyPr/>
        <a:lstStyle/>
        <a:p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名</a:t>
          </a:r>
          <a:r>
            <a:rPr lang="en-US" altLang="ja-JP" sz="2400" b="0" i="0" dirty="0" smtClean="0"/>
            <a:t>】</a:t>
          </a:r>
          <a:r>
            <a:rPr lang="zh-CN" altLang="en-US" sz="2400" b="0" i="0" dirty="0" smtClean="0"/>
            <a:t>消息，新闻，报道</a:t>
          </a:r>
          <a:r>
            <a:rPr lang="en-US" altLang="zh-CN" sz="2400" b="0" i="0" dirty="0" smtClean="0"/>
            <a:t/>
          </a:r>
          <a:br>
            <a:rPr lang="en-US" altLang="zh-CN" sz="2400" b="0" i="0" dirty="0" smtClean="0"/>
          </a:br>
          <a:r>
            <a:rPr lang="en-US" altLang="ja-JP" sz="2400" b="0" i="0" dirty="0" smtClean="0"/>
            <a:t>【</a:t>
          </a:r>
          <a:r>
            <a:rPr lang="ja-JP" altLang="en-US" sz="2400" b="0" i="0" dirty="0" smtClean="0"/>
            <a:t>英</a:t>
          </a:r>
          <a:r>
            <a:rPr lang="en-US" altLang="ja-JP" sz="2400" b="0" i="0" dirty="0" smtClean="0"/>
            <a:t>】</a:t>
          </a:r>
          <a:r>
            <a:rPr lang="en-US" sz="2400" b="0" i="0" dirty="0" smtClean="0"/>
            <a:t>news</a:t>
          </a:r>
          <a:endParaRPr lang="en-US" sz="2400" dirty="0"/>
        </a:p>
      </dgm:t>
    </dgm:pt>
    <dgm:pt modelId="{81267FDC-B597-4396-A6A1-F4F0D66755D7}" type="parTrans" cxnId="{A9ABF520-06AB-4218-B400-B7D463CC15BA}">
      <dgm:prSet/>
      <dgm:spPr/>
      <dgm:t>
        <a:bodyPr/>
        <a:lstStyle/>
        <a:p>
          <a:endParaRPr lang="en-US" sz="2400"/>
        </a:p>
      </dgm:t>
    </dgm:pt>
    <dgm:pt modelId="{6A4123F9-5DF3-4B0A-8816-14911DB7A4D8}" type="sibTrans" cxnId="{A9ABF520-06AB-4218-B400-B7D463CC15BA}">
      <dgm:prSet/>
      <dgm:spPr/>
      <dgm:t>
        <a:bodyPr/>
        <a:lstStyle/>
        <a:p>
          <a:endParaRPr lang="en-US" sz="2400"/>
        </a:p>
      </dgm:t>
    </dgm:pt>
    <dgm:pt modelId="{EDF4B07B-B4DD-4A89-B81A-6AF2FAA07D9E}" type="pres">
      <dgm:prSet presAssocID="{473EE5C6-F89B-4ABB-8485-F7AD11C763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5AFE2-3A69-4B8D-A7FA-FAF47F62E1FD}" type="pres">
      <dgm:prSet presAssocID="{37A51176-DB7B-41F9-8C22-65F25D28DDD8}" presName="composite" presStyleCnt="0"/>
      <dgm:spPr/>
    </dgm:pt>
    <dgm:pt modelId="{42BFC448-B4D6-48B2-8F8C-2053D20293B3}" type="pres">
      <dgm:prSet presAssocID="{37A51176-DB7B-41F9-8C22-65F25D28DDD8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D39D-F665-49E2-BC29-D5011DBEEC3A}" type="pres">
      <dgm:prSet presAssocID="{37A51176-DB7B-41F9-8C22-65F25D28DDD8}" presName="rect2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107FF0-3C3E-4178-8703-F89D4E1A04F6}" type="pres">
      <dgm:prSet presAssocID="{FC147B62-8A93-440B-BE74-718417B44596}" presName="sibTrans" presStyleCnt="0"/>
      <dgm:spPr/>
    </dgm:pt>
    <dgm:pt modelId="{EA0AB35F-5002-4DFF-A2DB-2208C3799541}" type="pres">
      <dgm:prSet presAssocID="{2D605466-A8C7-4F63-A3C5-EF717DCD6C56}" presName="composite" presStyleCnt="0"/>
      <dgm:spPr/>
    </dgm:pt>
    <dgm:pt modelId="{D1FE6A51-54E3-471F-8DA6-879273683C00}" type="pres">
      <dgm:prSet presAssocID="{2D605466-A8C7-4F63-A3C5-EF717DCD6C56}" presName="rect1" presStyleLbl="trAlignAcc1" presStyleIdx="1" presStyleCnt="2" custScaleX="10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D4446-5D01-43C6-B613-F2EBF74323E4}" type="pres">
      <dgm:prSet presAssocID="{2D605466-A8C7-4F63-A3C5-EF717DCD6C56}" presName="rect2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B9CA2345-779E-4EAD-A2CC-6C80AFDEF9D1}" srcId="{37A51176-DB7B-41F9-8C22-65F25D28DDD8}" destId="{89C09BB2-BE35-4EDA-B82B-CE8A3730D7E6}" srcOrd="0" destOrd="0" parTransId="{AFB269AF-A0BA-4227-8470-0704D47D8A1F}" sibTransId="{8684C84B-325F-4035-A9F5-468E44CF8087}"/>
    <dgm:cxn modelId="{46778F95-7E80-4C52-834C-2D321A297D40}" type="presOf" srcId="{89C09BB2-BE35-4EDA-B82B-CE8A3730D7E6}" destId="{42BFC448-B4D6-48B2-8F8C-2053D20293B3}" srcOrd="0" destOrd="1" presId="urn:microsoft.com/office/officeart/2008/layout/PictureStrips"/>
    <dgm:cxn modelId="{B7C9D7E9-EA38-4279-BC0F-579EFAB73638}" srcId="{473EE5C6-F89B-4ABB-8485-F7AD11C763A9}" destId="{2D605466-A8C7-4F63-A3C5-EF717DCD6C56}" srcOrd="1" destOrd="0" parTransId="{FAFA43EB-4684-40BB-98CC-A9E83F708FA3}" sibTransId="{565F590C-004E-4C8C-9C15-8BABF28203DE}"/>
    <dgm:cxn modelId="{5CEAEF67-4533-4658-BF8F-57045C033E8E}" type="presOf" srcId="{2D605466-A8C7-4F63-A3C5-EF717DCD6C56}" destId="{D1FE6A51-54E3-471F-8DA6-879273683C00}" srcOrd="0" destOrd="0" presId="urn:microsoft.com/office/officeart/2008/layout/PictureStrips"/>
    <dgm:cxn modelId="{796606BA-12A5-40C8-AC3A-52429E7F6DAE}" type="presOf" srcId="{473EE5C6-F89B-4ABB-8485-F7AD11C763A9}" destId="{EDF4B07B-B4DD-4A89-B81A-6AF2FAA07D9E}" srcOrd="0" destOrd="0" presId="urn:microsoft.com/office/officeart/2008/layout/PictureStrips"/>
    <dgm:cxn modelId="{A9ABF520-06AB-4218-B400-B7D463CC15BA}" srcId="{2D605466-A8C7-4F63-A3C5-EF717DCD6C56}" destId="{03FF2B63-EEA3-4BD7-A91E-DEC248CC80DE}" srcOrd="0" destOrd="0" parTransId="{81267FDC-B597-4396-A6A1-F4F0D66755D7}" sibTransId="{6A4123F9-5DF3-4B0A-8816-14911DB7A4D8}"/>
    <dgm:cxn modelId="{17BB4945-3D23-4F37-8CBD-975F97A68905}" type="presOf" srcId="{37A51176-DB7B-41F9-8C22-65F25D28DDD8}" destId="{42BFC448-B4D6-48B2-8F8C-2053D20293B3}" srcOrd="0" destOrd="0" presId="urn:microsoft.com/office/officeart/2008/layout/PictureStrips"/>
    <dgm:cxn modelId="{0E0FCBF0-2F3C-40DB-A026-B8EE67CA2410}" type="presOf" srcId="{03FF2B63-EEA3-4BD7-A91E-DEC248CC80DE}" destId="{D1FE6A51-54E3-471F-8DA6-879273683C00}" srcOrd="0" destOrd="1" presId="urn:microsoft.com/office/officeart/2008/layout/PictureStrips"/>
    <dgm:cxn modelId="{94761E1D-162A-4B0E-8778-B0DDB789B0CA}" type="presParOf" srcId="{EDF4B07B-B4DD-4A89-B81A-6AF2FAA07D9E}" destId="{EA55AFE2-3A69-4B8D-A7FA-FAF47F62E1FD}" srcOrd="0" destOrd="0" presId="urn:microsoft.com/office/officeart/2008/layout/PictureStrips"/>
    <dgm:cxn modelId="{2C02123E-B44B-4FC9-910F-D71A0813BE54}" type="presParOf" srcId="{EA55AFE2-3A69-4B8D-A7FA-FAF47F62E1FD}" destId="{42BFC448-B4D6-48B2-8F8C-2053D20293B3}" srcOrd="0" destOrd="0" presId="urn:microsoft.com/office/officeart/2008/layout/PictureStrips"/>
    <dgm:cxn modelId="{C85CE808-ECE3-4902-9DD9-48CE02D03BB5}" type="presParOf" srcId="{EA55AFE2-3A69-4B8D-A7FA-FAF47F62E1FD}" destId="{D254D39D-F665-49E2-BC29-D5011DBEEC3A}" srcOrd="1" destOrd="0" presId="urn:microsoft.com/office/officeart/2008/layout/PictureStrips"/>
    <dgm:cxn modelId="{1131AA88-A49A-4628-B653-11F3EE95A5D4}" type="presParOf" srcId="{EDF4B07B-B4DD-4A89-B81A-6AF2FAA07D9E}" destId="{CC107FF0-3C3E-4178-8703-F89D4E1A04F6}" srcOrd="1" destOrd="0" presId="urn:microsoft.com/office/officeart/2008/layout/PictureStrips"/>
    <dgm:cxn modelId="{F2713663-BBF2-479C-84E0-8E6C260E17B4}" type="presParOf" srcId="{EDF4B07B-B4DD-4A89-B81A-6AF2FAA07D9E}" destId="{EA0AB35F-5002-4DFF-A2DB-2208C3799541}" srcOrd="2" destOrd="0" presId="urn:microsoft.com/office/officeart/2008/layout/PictureStrips"/>
    <dgm:cxn modelId="{DF23BEDC-15BD-4828-9716-24E1090B64A2}" type="presParOf" srcId="{EA0AB35F-5002-4DFF-A2DB-2208C3799541}" destId="{D1FE6A51-54E3-471F-8DA6-879273683C00}" srcOrd="0" destOrd="0" presId="urn:microsoft.com/office/officeart/2008/layout/PictureStrips"/>
    <dgm:cxn modelId="{8A258215-D897-48D0-81D6-EA53D013BCE9}" type="presParOf" srcId="{EA0AB35F-5002-4DFF-A2DB-2208C3799541}" destId="{DD7D4446-5D01-43C6-B613-F2EBF74323E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はじめまして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zh-CN" altLang="en-US" b="0" i="0" dirty="0" smtClean="0"/>
            <a:t>初次见面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FF039539-A616-42BC-BB7A-004ACCF2FFF6}">
      <dgm:prSet phldrT="[テキスト]"/>
      <dgm:spPr/>
      <dgm:t>
        <a:bodyPr/>
        <a:lstStyle/>
        <a:p>
          <a:r>
            <a:rPr lang="ja-JP" altLang="en-US" dirty="0" smtClean="0"/>
            <a:t>よろしくお願いします</a:t>
          </a:r>
          <a:endParaRPr lang="en-US" dirty="0"/>
        </a:p>
      </dgm:t>
    </dgm:pt>
    <dgm:pt modelId="{EF4656B2-1EDC-4A36-8AD1-C369990F4BEE}" type="parTrans" cxnId="{A7297B18-279B-477E-8A90-A92A72C7832B}">
      <dgm:prSet/>
      <dgm:spPr/>
      <dgm:t>
        <a:bodyPr/>
        <a:lstStyle/>
        <a:p>
          <a:endParaRPr lang="en-US"/>
        </a:p>
      </dgm:t>
    </dgm:pt>
    <dgm:pt modelId="{8934F255-75C8-42C3-B2EF-0DB694396A76}" type="sibTrans" cxnId="{A7297B18-279B-477E-8A90-A92A72C7832B}">
      <dgm:prSet/>
      <dgm:spPr/>
      <dgm:t>
        <a:bodyPr/>
        <a:lstStyle/>
        <a:p>
          <a:endParaRPr lang="en-US"/>
        </a:p>
      </dgm:t>
    </dgm:pt>
    <dgm:pt modelId="{DDD51FF8-2E8F-41F0-8633-0D2E230EBF87}">
      <dgm:prSet phldrT="[テキスト]"/>
      <dgm:spPr/>
      <dgm:t>
        <a:bodyPr/>
        <a:lstStyle/>
        <a:p>
          <a:r>
            <a:rPr lang="ja-JP" altLang="en-US" dirty="0" smtClean="0"/>
            <a:t>こちらこそ</a:t>
          </a:r>
          <a:endParaRPr lang="en-US" dirty="0"/>
        </a:p>
      </dgm:t>
    </dgm:pt>
    <dgm:pt modelId="{287B43BC-95AA-4401-B707-3A14A32EC1AE}" type="parTrans" cxnId="{E2130796-F005-47A5-87EA-F53D7229395C}">
      <dgm:prSet/>
      <dgm:spPr/>
      <dgm:t>
        <a:bodyPr/>
        <a:lstStyle/>
        <a:p>
          <a:endParaRPr lang="en-US"/>
        </a:p>
      </dgm:t>
    </dgm:pt>
    <dgm:pt modelId="{C3C94FEF-41B9-4FA1-B6F7-051F4F7C7512}" type="sibTrans" cxnId="{E2130796-F005-47A5-87EA-F53D7229395C}">
      <dgm:prSet/>
      <dgm:spPr/>
      <dgm:t>
        <a:bodyPr/>
        <a:lstStyle/>
        <a:p>
          <a:endParaRPr lang="en-US"/>
        </a:p>
      </dgm:t>
    </dgm:pt>
    <dgm:pt modelId="{38EDFED3-9278-459B-8B90-2C5239076045}">
      <dgm:prSet phldrT="[テキスト]"/>
      <dgm:spPr/>
      <dgm:t>
        <a:bodyPr/>
        <a:lstStyle/>
        <a:p>
          <a:r>
            <a:rPr lang="zh-CN" altLang="en-US" dirty="0" smtClean="0"/>
            <a:t>请多关照</a:t>
          </a:r>
          <a:endParaRPr lang="en-US" dirty="0"/>
        </a:p>
      </dgm:t>
    </dgm:pt>
    <dgm:pt modelId="{E57C609E-2270-42E2-827F-2FD20EBC2540}" type="parTrans" cxnId="{A5C3D24F-C06D-4F1B-AC65-ADDA5541BFF1}">
      <dgm:prSet/>
      <dgm:spPr/>
      <dgm:t>
        <a:bodyPr/>
        <a:lstStyle/>
        <a:p>
          <a:endParaRPr lang="en-US"/>
        </a:p>
      </dgm:t>
    </dgm:pt>
    <dgm:pt modelId="{95AFDBFE-96F4-470E-97B9-DA27D32FA2FC}" type="sibTrans" cxnId="{A5C3D24F-C06D-4F1B-AC65-ADDA5541BFF1}">
      <dgm:prSet/>
      <dgm:spPr/>
      <dgm:t>
        <a:bodyPr/>
        <a:lstStyle/>
        <a:p>
          <a:endParaRPr lang="en-US"/>
        </a:p>
      </dgm:t>
    </dgm:pt>
    <dgm:pt modelId="{58175085-84E1-48CF-88DD-DEE3898DC9C9}">
      <dgm:prSet phldrT="[テキスト]"/>
      <dgm:spPr/>
      <dgm:t>
        <a:bodyPr/>
        <a:lstStyle/>
        <a:p>
          <a:r>
            <a:rPr lang="zh-CN" altLang="en-US" dirty="0" smtClean="0"/>
            <a:t>彼此彼此，</a:t>
          </a:r>
          <a:r>
            <a:rPr lang="zh-CN" altLang="en-US" b="0" i="0" dirty="0" smtClean="0"/>
            <a:t>我才要请你多关照。</a:t>
          </a:r>
          <a:endParaRPr lang="en-US" dirty="0"/>
        </a:p>
      </dgm:t>
    </dgm:pt>
    <dgm:pt modelId="{66A7592F-1503-4F97-A833-954708A74B12}" type="parTrans" cxnId="{71B1B14E-43FE-4234-837B-46430C17E0A5}">
      <dgm:prSet/>
      <dgm:spPr/>
      <dgm:t>
        <a:bodyPr/>
        <a:lstStyle/>
        <a:p>
          <a:endParaRPr lang="en-US"/>
        </a:p>
      </dgm:t>
    </dgm:pt>
    <dgm:pt modelId="{8AECA04D-234B-41D3-A28E-0D4B5809A494}" type="sibTrans" cxnId="{71B1B14E-43FE-4234-837B-46430C17E0A5}">
      <dgm:prSet/>
      <dgm:spPr/>
      <dgm:t>
        <a:bodyPr/>
        <a:lstStyle/>
        <a:p>
          <a:endParaRPr lang="en-US"/>
        </a:p>
      </dgm:t>
    </dgm:pt>
    <dgm:pt modelId="{DC93F012-5C77-4379-BB0D-8EED14232E32}" type="pres">
      <dgm:prSet presAssocID="{7BBBDA28-6E55-48A2-9DA9-E2656CB73F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41033-E9E3-40E5-B7A2-625FB9BA833A}" type="pres">
      <dgm:prSet presAssocID="{0FE809C4-C5A2-428A-AAD7-B8A8D79787D4}" presName="linNode" presStyleCnt="0"/>
      <dgm:spPr/>
    </dgm:pt>
    <dgm:pt modelId="{6AE0E014-6C8C-4760-8502-D7A654A7BEF1}" type="pres">
      <dgm:prSet presAssocID="{0FE809C4-C5A2-428A-AAD7-B8A8D79787D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A77AA-CE2C-4CA2-AB98-877CB966E43A}" type="pres">
      <dgm:prSet presAssocID="{0FE809C4-C5A2-428A-AAD7-B8A8D79787D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20FE4-69B1-4070-89B3-5D1A74B06764}" type="pres">
      <dgm:prSet presAssocID="{C250A74E-E728-4283-9A40-7B84EFBEA0B4}" presName="sp" presStyleCnt="0"/>
      <dgm:spPr/>
    </dgm:pt>
    <dgm:pt modelId="{52A3BF58-C670-4FC7-B640-1D3DCFF75ADF}" type="pres">
      <dgm:prSet presAssocID="{FF039539-A616-42BC-BB7A-004ACCF2FFF6}" presName="linNode" presStyleCnt="0"/>
      <dgm:spPr/>
    </dgm:pt>
    <dgm:pt modelId="{E7E620D3-A610-41DF-9D9A-FA27A50ED6ED}" type="pres">
      <dgm:prSet presAssocID="{FF039539-A616-42BC-BB7A-004ACCF2FFF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DFC91-4992-4456-8D46-46E9149CBD0C}" type="pres">
      <dgm:prSet presAssocID="{FF039539-A616-42BC-BB7A-004ACCF2FFF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36195-07C6-40F4-96EC-2ECC359C6F94}" type="pres">
      <dgm:prSet presAssocID="{8934F255-75C8-42C3-B2EF-0DB694396A76}" presName="sp" presStyleCnt="0"/>
      <dgm:spPr/>
    </dgm:pt>
    <dgm:pt modelId="{E6DD8708-D803-4A62-AAB7-890714A4B882}" type="pres">
      <dgm:prSet presAssocID="{DDD51FF8-2E8F-41F0-8633-0D2E230EBF87}" presName="linNode" presStyleCnt="0"/>
      <dgm:spPr/>
    </dgm:pt>
    <dgm:pt modelId="{B209B8F3-3589-41C3-A073-5BCDDE615424}" type="pres">
      <dgm:prSet presAssocID="{DDD51FF8-2E8F-41F0-8633-0D2E230EBF8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24C23-DD76-4A8F-A5C4-439BB442840C}" type="pres">
      <dgm:prSet presAssocID="{DDD51FF8-2E8F-41F0-8633-0D2E230EBF8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8EB2C4-B344-4721-B46F-C77662A8C290}" type="presOf" srcId="{DDD51FF8-2E8F-41F0-8633-0D2E230EBF87}" destId="{B209B8F3-3589-41C3-A073-5BCDDE615424}" srcOrd="0" destOrd="0" presId="urn:microsoft.com/office/officeart/2005/8/layout/vList5"/>
    <dgm:cxn modelId="{A7297B18-279B-477E-8A90-A92A72C7832B}" srcId="{7BBBDA28-6E55-48A2-9DA9-E2656CB73F37}" destId="{FF039539-A616-42BC-BB7A-004ACCF2FFF6}" srcOrd="1" destOrd="0" parTransId="{EF4656B2-1EDC-4A36-8AD1-C369990F4BEE}" sibTransId="{8934F255-75C8-42C3-B2EF-0DB694396A76}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B947EFA2-94C1-480D-A046-77CACA7C7265}" type="presOf" srcId="{E97688B4-B6BE-451D-B0EF-30E55A550E51}" destId="{A0FA77AA-CE2C-4CA2-AB98-877CB966E43A}" srcOrd="0" destOrd="0" presId="urn:microsoft.com/office/officeart/2005/8/layout/vList5"/>
    <dgm:cxn modelId="{E2130796-F005-47A5-87EA-F53D7229395C}" srcId="{7BBBDA28-6E55-48A2-9DA9-E2656CB73F37}" destId="{DDD51FF8-2E8F-41F0-8633-0D2E230EBF87}" srcOrd="2" destOrd="0" parTransId="{287B43BC-95AA-4401-B707-3A14A32EC1AE}" sibTransId="{C3C94FEF-41B9-4FA1-B6F7-051F4F7C7512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6E0D6F46-8BA2-453C-9715-C38ED2FA9C9D}" type="presOf" srcId="{0FE809C4-C5A2-428A-AAD7-B8A8D79787D4}" destId="{6AE0E014-6C8C-4760-8502-D7A654A7BEF1}" srcOrd="0" destOrd="0" presId="urn:microsoft.com/office/officeart/2005/8/layout/vList5"/>
    <dgm:cxn modelId="{1287B3F4-8EE4-4D19-BC84-5A2D19AD0484}" type="presOf" srcId="{FF039539-A616-42BC-BB7A-004ACCF2FFF6}" destId="{E7E620D3-A610-41DF-9D9A-FA27A50ED6ED}" srcOrd="0" destOrd="0" presId="urn:microsoft.com/office/officeart/2005/8/layout/vList5"/>
    <dgm:cxn modelId="{A5C3D24F-C06D-4F1B-AC65-ADDA5541BFF1}" srcId="{FF039539-A616-42BC-BB7A-004ACCF2FFF6}" destId="{38EDFED3-9278-459B-8B90-2C5239076045}" srcOrd="0" destOrd="0" parTransId="{E57C609E-2270-42E2-827F-2FD20EBC2540}" sibTransId="{95AFDBFE-96F4-470E-97B9-DA27D32FA2FC}"/>
    <dgm:cxn modelId="{58A69F96-BAB7-47A4-A3F4-3F2E90D1C2F9}" type="presOf" srcId="{38EDFED3-9278-459B-8B90-2C5239076045}" destId="{A5CDFC91-4992-4456-8D46-46E9149CBD0C}" srcOrd="0" destOrd="0" presId="urn:microsoft.com/office/officeart/2005/8/layout/vList5"/>
    <dgm:cxn modelId="{71B1B14E-43FE-4234-837B-46430C17E0A5}" srcId="{DDD51FF8-2E8F-41F0-8633-0D2E230EBF87}" destId="{58175085-84E1-48CF-88DD-DEE3898DC9C9}" srcOrd="0" destOrd="0" parTransId="{66A7592F-1503-4F97-A833-954708A74B12}" sibTransId="{8AECA04D-234B-41D3-A28E-0D4B5809A494}"/>
    <dgm:cxn modelId="{4A43518F-A1E6-411F-A6BB-B4E8EDE1ADE6}" type="presOf" srcId="{58175085-84E1-48CF-88DD-DEE3898DC9C9}" destId="{39324C23-DD76-4A8F-A5C4-439BB442840C}" srcOrd="0" destOrd="0" presId="urn:microsoft.com/office/officeart/2005/8/layout/vList5"/>
    <dgm:cxn modelId="{F048BA29-A6B7-4B10-9992-2F3EDBFAB53C}" type="presOf" srcId="{7BBBDA28-6E55-48A2-9DA9-E2656CB73F37}" destId="{DC93F012-5C77-4379-BB0D-8EED14232E32}" srcOrd="0" destOrd="0" presId="urn:microsoft.com/office/officeart/2005/8/layout/vList5"/>
    <dgm:cxn modelId="{377BB8D8-C679-4143-8EA8-718924E22702}" type="presParOf" srcId="{DC93F012-5C77-4379-BB0D-8EED14232E32}" destId="{8F541033-E9E3-40E5-B7A2-625FB9BA833A}" srcOrd="0" destOrd="0" presId="urn:microsoft.com/office/officeart/2005/8/layout/vList5"/>
    <dgm:cxn modelId="{22F902EE-9E5C-4547-81D4-2F799589496C}" type="presParOf" srcId="{8F541033-E9E3-40E5-B7A2-625FB9BA833A}" destId="{6AE0E014-6C8C-4760-8502-D7A654A7BEF1}" srcOrd="0" destOrd="0" presId="urn:microsoft.com/office/officeart/2005/8/layout/vList5"/>
    <dgm:cxn modelId="{73355E44-A7CA-42A7-8FDD-F1C8AF13C0E9}" type="presParOf" srcId="{8F541033-E9E3-40E5-B7A2-625FB9BA833A}" destId="{A0FA77AA-CE2C-4CA2-AB98-877CB966E43A}" srcOrd="1" destOrd="0" presId="urn:microsoft.com/office/officeart/2005/8/layout/vList5"/>
    <dgm:cxn modelId="{AF96C66D-4525-4F0F-AE91-EE5F0E158B98}" type="presParOf" srcId="{DC93F012-5C77-4379-BB0D-8EED14232E32}" destId="{5C520FE4-69B1-4070-89B3-5D1A74B06764}" srcOrd="1" destOrd="0" presId="urn:microsoft.com/office/officeart/2005/8/layout/vList5"/>
    <dgm:cxn modelId="{5AE632AA-0F96-4A9C-9DA4-FFB1A8C2375C}" type="presParOf" srcId="{DC93F012-5C77-4379-BB0D-8EED14232E32}" destId="{52A3BF58-C670-4FC7-B640-1D3DCFF75ADF}" srcOrd="2" destOrd="0" presId="urn:microsoft.com/office/officeart/2005/8/layout/vList5"/>
    <dgm:cxn modelId="{3E8AFBCD-4A3A-4FA5-B382-83B007413C01}" type="presParOf" srcId="{52A3BF58-C670-4FC7-B640-1D3DCFF75ADF}" destId="{E7E620D3-A610-41DF-9D9A-FA27A50ED6ED}" srcOrd="0" destOrd="0" presId="urn:microsoft.com/office/officeart/2005/8/layout/vList5"/>
    <dgm:cxn modelId="{0A8EADF4-C25D-4192-ADBA-C75DF0F5FFD9}" type="presParOf" srcId="{52A3BF58-C670-4FC7-B640-1D3DCFF75ADF}" destId="{A5CDFC91-4992-4456-8D46-46E9149CBD0C}" srcOrd="1" destOrd="0" presId="urn:microsoft.com/office/officeart/2005/8/layout/vList5"/>
    <dgm:cxn modelId="{B62EBDB7-9D2A-40CA-968B-911564C74F80}" type="presParOf" srcId="{DC93F012-5C77-4379-BB0D-8EED14232E32}" destId="{A2936195-07C6-40F4-96EC-2ECC359C6F94}" srcOrd="3" destOrd="0" presId="urn:microsoft.com/office/officeart/2005/8/layout/vList5"/>
    <dgm:cxn modelId="{BFBB2579-E5E6-4DE0-AD98-6505220C3A84}" type="presParOf" srcId="{DC93F012-5C77-4379-BB0D-8EED14232E32}" destId="{E6DD8708-D803-4A62-AAB7-890714A4B882}" srcOrd="4" destOrd="0" presId="urn:microsoft.com/office/officeart/2005/8/layout/vList5"/>
    <dgm:cxn modelId="{BEF44D8D-2358-47E0-8BA0-9C0B25ED82B5}" type="presParOf" srcId="{E6DD8708-D803-4A62-AAB7-890714A4B882}" destId="{B209B8F3-3589-41C3-A073-5BCDDE615424}" srcOrd="0" destOrd="0" presId="urn:microsoft.com/office/officeart/2005/8/layout/vList5"/>
    <dgm:cxn modelId="{2E1AE1EB-0E90-4783-8992-0F116545B918}" type="presParOf" srcId="{E6DD8708-D803-4A62-AAB7-890714A4B882}" destId="{39324C23-DD76-4A8F-A5C4-439BB44284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 custT="1"/>
      <dgm:spPr/>
      <dgm:t>
        <a:bodyPr/>
        <a:lstStyle/>
        <a:p>
          <a:r>
            <a:rPr lang="ja-JP" altLang="en-US" sz="3200" dirty="0" smtClean="0"/>
            <a:t>腕時計</a:t>
          </a:r>
          <a:r>
            <a:rPr lang="en-US" altLang="ja-JP" sz="3200" b="0" i="0" dirty="0" smtClean="0"/>
            <a:t>[</a:t>
          </a:r>
          <a:r>
            <a:rPr lang="ja-JP" altLang="en-US" sz="3200" b="0" i="0" dirty="0" smtClean="0"/>
            <a:t>うで</a:t>
          </a:r>
          <a:r>
            <a:rPr lang="ja-JP" altLang="en-US" sz="3200" b="0" i="0" dirty="0" err="1" smtClean="0"/>
            <a:t>どけい</a:t>
          </a:r>
          <a:r>
            <a:rPr lang="en-US" altLang="ja-JP" sz="3200" b="0" i="0" dirty="0" smtClean="0"/>
            <a:t>]</a:t>
          </a:r>
          <a:r>
            <a:rPr lang="en-US" sz="3200" b="0" i="0" dirty="0" smtClean="0"/>
            <a:t>③</a:t>
          </a:r>
          <a:endParaRPr lang="en-US" sz="3200" dirty="0" smtClean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 sz="2000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 sz="2000"/>
        </a:p>
      </dgm:t>
    </dgm:pt>
    <dgm:pt modelId="{2D605466-A8C7-4F63-A3C5-EF717DCD6C56}">
      <dgm:prSet phldrT="[テキスト]" custT="1"/>
      <dgm:spPr/>
      <dgm:t>
        <a:bodyPr/>
        <a:lstStyle/>
        <a:p>
          <a:r>
            <a:rPr lang="ja-JP" altLang="en-US" sz="3200" b="0" i="0" dirty="0" smtClean="0"/>
            <a:t>本</a:t>
          </a:r>
          <a:r>
            <a:rPr lang="en-US" altLang="ja-JP" sz="3200" b="0" i="0" dirty="0" smtClean="0"/>
            <a:t>[</a:t>
          </a:r>
          <a:r>
            <a:rPr lang="ja-JP" altLang="en-US" sz="3200" b="0" i="0" dirty="0" smtClean="0"/>
            <a:t>ほん</a:t>
          </a:r>
          <a:r>
            <a:rPr lang="en-US" altLang="ja-JP" sz="3200" b="0" i="0" dirty="0" smtClean="0"/>
            <a:t>]</a:t>
          </a:r>
          <a:r>
            <a:rPr lang="en-US" sz="3200" b="0" i="0" dirty="0" smtClean="0"/>
            <a:t>①  </a:t>
          </a:r>
        </a:p>
      </dgm:t>
    </dgm:pt>
    <dgm:pt modelId="{FAFA43EB-4684-40BB-98CC-A9E83F708FA3}" type="parTrans" cxnId="{B7C9D7E9-EA38-4279-BC0F-579EFAB73638}">
      <dgm:prSet/>
      <dgm:spPr/>
      <dgm:t>
        <a:bodyPr/>
        <a:lstStyle/>
        <a:p>
          <a:endParaRPr lang="en-US" sz="2000"/>
        </a:p>
      </dgm:t>
    </dgm:pt>
    <dgm:pt modelId="{565F590C-004E-4C8C-9C15-8BABF28203DE}" type="sibTrans" cxnId="{B7C9D7E9-EA38-4279-BC0F-579EFAB73638}">
      <dgm:prSet/>
      <dgm:spPr/>
      <dgm:t>
        <a:bodyPr/>
        <a:lstStyle/>
        <a:p>
          <a:endParaRPr lang="en-US" sz="2000"/>
        </a:p>
      </dgm:t>
    </dgm:pt>
    <dgm:pt modelId="{918B2BBF-EF8D-4DAE-A378-E25A203852BC}">
      <dgm:prSet phldrT="[テキスト]" custT="1"/>
      <dgm:spPr/>
      <dgm:t>
        <a:bodyPr/>
        <a:lstStyle/>
        <a:p>
          <a:r>
            <a:rPr lang="en-US" altLang="ja-JP" sz="3200" b="0" i="0" dirty="0" smtClean="0"/>
            <a:t>【</a:t>
          </a:r>
          <a:r>
            <a:rPr lang="ja-JP" altLang="en-US" sz="3200" b="0" i="0" dirty="0" smtClean="0"/>
            <a:t>名</a:t>
          </a:r>
          <a:r>
            <a:rPr lang="en-US" altLang="ja-JP" sz="3200" b="0" i="0" dirty="0" smtClean="0"/>
            <a:t>】</a:t>
          </a:r>
          <a:r>
            <a:rPr lang="ja-JP" altLang="en-US" sz="3200" b="0" i="0" dirty="0" smtClean="0"/>
            <a:t>手表</a:t>
          </a:r>
          <a:endParaRPr lang="en-US" sz="3200" dirty="0" smtClean="0"/>
        </a:p>
      </dgm:t>
    </dgm:pt>
    <dgm:pt modelId="{11A562A8-BCC4-4C7C-BD36-57C4CC69460C}" type="parTrans" cxnId="{F9B6EB88-64DC-4FFF-B9AE-D4C8A257F009}">
      <dgm:prSet/>
      <dgm:spPr/>
      <dgm:t>
        <a:bodyPr/>
        <a:lstStyle/>
        <a:p>
          <a:endParaRPr lang="en-US" sz="2000"/>
        </a:p>
      </dgm:t>
    </dgm:pt>
    <dgm:pt modelId="{4C2E3EA0-28D4-4DFF-ACE1-04853E107D41}" type="sibTrans" cxnId="{F9B6EB88-64DC-4FFF-B9AE-D4C8A257F009}">
      <dgm:prSet/>
      <dgm:spPr/>
      <dgm:t>
        <a:bodyPr/>
        <a:lstStyle/>
        <a:p>
          <a:endParaRPr lang="en-US" sz="2000"/>
        </a:p>
      </dgm:t>
    </dgm:pt>
    <dgm:pt modelId="{2CC6B9C9-2F3E-4377-B045-FB8459CB2B44}">
      <dgm:prSet phldrT="[テキスト]" custT="1"/>
      <dgm:spPr/>
      <dgm:t>
        <a:bodyPr/>
        <a:lstStyle/>
        <a:p>
          <a:r>
            <a:rPr lang="en-US" altLang="ja-JP" sz="3200" b="0" i="0" dirty="0" smtClean="0"/>
            <a:t>【</a:t>
          </a:r>
          <a:r>
            <a:rPr lang="ja-JP" altLang="en-US" sz="3200" b="0" i="0" dirty="0" smtClean="0"/>
            <a:t>名</a:t>
          </a:r>
          <a:r>
            <a:rPr lang="en-US" altLang="ja-JP" sz="3200" b="0" i="0" dirty="0" smtClean="0"/>
            <a:t>】</a:t>
          </a:r>
          <a:r>
            <a:rPr lang="zh-CN" altLang="en-US" sz="3200" b="0" i="0" dirty="0" smtClean="0"/>
            <a:t>书；书本，书籍</a:t>
          </a:r>
          <a:endParaRPr lang="en-US" sz="3200" b="0" i="0" dirty="0" smtClean="0"/>
        </a:p>
      </dgm:t>
    </dgm:pt>
    <dgm:pt modelId="{0E611942-D210-41B3-90B9-06BB1B02CC76}" type="parTrans" cxnId="{8FBF64D8-A182-4CCB-B231-E9FE2D61BA2D}">
      <dgm:prSet/>
      <dgm:spPr/>
      <dgm:t>
        <a:bodyPr/>
        <a:lstStyle/>
        <a:p>
          <a:endParaRPr lang="en-US" sz="2000"/>
        </a:p>
      </dgm:t>
    </dgm:pt>
    <dgm:pt modelId="{4FA6B58D-A462-4C25-B81D-F9641FCC0E83}" type="sibTrans" cxnId="{8FBF64D8-A182-4CCB-B231-E9FE2D61BA2D}">
      <dgm:prSet/>
      <dgm:spPr/>
      <dgm:t>
        <a:bodyPr/>
        <a:lstStyle/>
        <a:p>
          <a:endParaRPr lang="en-US" sz="2000"/>
        </a:p>
      </dgm:t>
    </dgm:pt>
    <dgm:pt modelId="{64F28B89-0905-4C7C-9C11-8506B93ADF26}">
      <dgm:prSet phldrT="[テキスト]" custT="1"/>
      <dgm:spPr/>
      <dgm:t>
        <a:bodyPr/>
        <a:lstStyle/>
        <a:p>
          <a:r>
            <a:rPr lang="ja-JP" altLang="en-US" sz="3200" dirty="0" smtClean="0"/>
            <a:t>時計</a:t>
          </a:r>
          <a:r>
            <a:rPr lang="en-US" altLang="ja-JP" sz="3200" b="0" i="0" dirty="0" smtClean="0"/>
            <a:t>[</a:t>
          </a:r>
          <a:r>
            <a:rPr lang="ja-JP" altLang="en-US" sz="3200" b="0" i="0" dirty="0" err="1" smtClean="0"/>
            <a:t>とけい</a:t>
          </a:r>
          <a:r>
            <a:rPr lang="en-US" altLang="ja-JP" sz="3200" b="0" i="0" dirty="0" smtClean="0"/>
            <a:t>] </a:t>
          </a:r>
          <a:r>
            <a:rPr lang="en-US" sz="3200" b="0" i="0" dirty="0" smtClean="0"/>
            <a:t>◎</a:t>
          </a:r>
        </a:p>
      </dgm:t>
    </dgm:pt>
    <dgm:pt modelId="{88E57A49-5392-4C74-B44A-3591804A91CC}" type="parTrans" cxnId="{850D8C0B-FC79-491E-90B7-E3E2D4CE9EC7}">
      <dgm:prSet/>
      <dgm:spPr/>
      <dgm:t>
        <a:bodyPr/>
        <a:lstStyle/>
        <a:p>
          <a:endParaRPr lang="en-US" sz="2000"/>
        </a:p>
      </dgm:t>
    </dgm:pt>
    <dgm:pt modelId="{E0F5758A-0CF0-4733-ACC8-C24B7C6F78C9}" type="sibTrans" cxnId="{850D8C0B-FC79-491E-90B7-E3E2D4CE9EC7}">
      <dgm:prSet/>
      <dgm:spPr/>
      <dgm:t>
        <a:bodyPr/>
        <a:lstStyle/>
        <a:p>
          <a:endParaRPr lang="en-US" sz="2000"/>
        </a:p>
      </dgm:t>
    </dgm:pt>
    <dgm:pt modelId="{9FEE9C16-0C34-4FA7-80E3-8D471B704E6A}">
      <dgm:prSet phldrT="[テキスト]" custT="1"/>
      <dgm:spPr/>
      <dgm:t>
        <a:bodyPr/>
        <a:lstStyle/>
        <a:p>
          <a:r>
            <a:rPr lang="en-US" altLang="ja-JP" sz="3200" b="0" i="0" dirty="0" smtClean="0"/>
            <a:t>【</a:t>
          </a:r>
          <a:r>
            <a:rPr lang="ja-JP" altLang="en-US" sz="3200" b="0" i="0" dirty="0" smtClean="0"/>
            <a:t>名</a:t>
          </a:r>
          <a:r>
            <a:rPr lang="en-US" altLang="ja-JP" sz="3200" b="0" i="0" dirty="0" smtClean="0"/>
            <a:t>】</a:t>
          </a:r>
          <a:r>
            <a:rPr lang="ja-JP" altLang="en-US" sz="3200" b="0" i="0" dirty="0" smtClean="0"/>
            <a:t>钟，表</a:t>
          </a:r>
          <a:endParaRPr lang="en-US" sz="3200" b="0" i="0" dirty="0" smtClean="0"/>
        </a:p>
      </dgm:t>
    </dgm:pt>
    <dgm:pt modelId="{5F90B2BD-8FB2-46CC-9506-FF1C822F4BDB}" type="parTrans" cxnId="{A5B3DF2C-806E-4244-A033-DD743BEBAED0}">
      <dgm:prSet/>
      <dgm:spPr/>
      <dgm:t>
        <a:bodyPr/>
        <a:lstStyle/>
        <a:p>
          <a:endParaRPr lang="en-US" sz="2000"/>
        </a:p>
      </dgm:t>
    </dgm:pt>
    <dgm:pt modelId="{6BBD28C2-DE15-42E3-A2FC-8FB2DBF9953C}" type="sibTrans" cxnId="{A5B3DF2C-806E-4244-A033-DD743BEBAED0}">
      <dgm:prSet/>
      <dgm:spPr/>
      <dgm:t>
        <a:bodyPr/>
        <a:lstStyle/>
        <a:p>
          <a:endParaRPr lang="en-US" sz="2000"/>
        </a:p>
      </dgm:t>
    </dgm:pt>
    <dgm:pt modelId="{EDF4B07B-B4DD-4A89-B81A-6AF2FAA07D9E}" type="pres">
      <dgm:prSet presAssocID="{473EE5C6-F89B-4ABB-8485-F7AD11C763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5AFE2-3A69-4B8D-A7FA-FAF47F62E1FD}" type="pres">
      <dgm:prSet presAssocID="{37A51176-DB7B-41F9-8C22-65F25D28DDD8}" presName="composite" presStyleCnt="0"/>
      <dgm:spPr/>
    </dgm:pt>
    <dgm:pt modelId="{42BFC448-B4D6-48B2-8F8C-2053D20293B3}" type="pres">
      <dgm:prSet presAssocID="{37A51176-DB7B-41F9-8C22-65F25D28DDD8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D39D-F665-49E2-BC29-D5011DBEEC3A}" type="pres">
      <dgm:prSet presAssocID="{37A51176-DB7B-41F9-8C22-65F25D28DDD8}" presName="rect2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107FF0-3C3E-4178-8703-F89D4E1A04F6}" type="pres">
      <dgm:prSet presAssocID="{FC147B62-8A93-440B-BE74-718417B44596}" presName="sibTrans" presStyleCnt="0"/>
      <dgm:spPr/>
    </dgm:pt>
    <dgm:pt modelId="{EA0AB35F-5002-4DFF-A2DB-2208C3799541}" type="pres">
      <dgm:prSet presAssocID="{2D605466-A8C7-4F63-A3C5-EF717DCD6C56}" presName="composite" presStyleCnt="0"/>
      <dgm:spPr/>
    </dgm:pt>
    <dgm:pt modelId="{D1FE6A51-54E3-471F-8DA6-879273683C00}" type="pres">
      <dgm:prSet presAssocID="{2D605466-A8C7-4F63-A3C5-EF717DCD6C56}" presName="rect1" presStyleLbl="trAlignAcc1" presStyleIdx="1" presStyleCnt="3" custScaleX="10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D4446-5D01-43C6-B613-F2EBF74323E4}" type="pres">
      <dgm:prSet presAssocID="{2D605466-A8C7-4F63-A3C5-EF717DCD6C56}" presName="rect2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BB362-9669-4E03-B947-FE457B8CC639}" type="pres">
      <dgm:prSet presAssocID="{565F590C-004E-4C8C-9C15-8BABF28203DE}" presName="sibTrans" presStyleCnt="0"/>
      <dgm:spPr/>
    </dgm:pt>
    <dgm:pt modelId="{81B72FFD-509D-4798-9908-B8868719CFB4}" type="pres">
      <dgm:prSet presAssocID="{64F28B89-0905-4C7C-9C11-8506B93ADF26}" presName="composite" presStyleCnt="0"/>
      <dgm:spPr/>
    </dgm:pt>
    <dgm:pt modelId="{B65199D5-FF2B-4FD8-B03D-A4FA41AD9393}" type="pres">
      <dgm:prSet presAssocID="{64F28B89-0905-4C7C-9C11-8506B93ADF26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4FC85-CE01-4BFD-A143-B88A08CB99E9}" type="pres">
      <dgm:prSet presAssocID="{64F28B89-0905-4C7C-9C11-8506B93ADF26}" presName="rect2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A5B3DF2C-806E-4244-A033-DD743BEBAED0}" srcId="{64F28B89-0905-4C7C-9C11-8506B93ADF26}" destId="{9FEE9C16-0C34-4FA7-80E3-8D471B704E6A}" srcOrd="0" destOrd="0" parTransId="{5F90B2BD-8FB2-46CC-9506-FF1C822F4BDB}" sibTransId="{6BBD28C2-DE15-42E3-A2FC-8FB2DBF9953C}"/>
    <dgm:cxn modelId="{3E778799-30ED-41A8-8E17-7F9E97EE962D}" type="presOf" srcId="{9FEE9C16-0C34-4FA7-80E3-8D471B704E6A}" destId="{B65199D5-FF2B-4FD8-B03D-A4FA41AD9393}" srcOrd="0" destOrd="1" presId="urn:microsoft.com/office/officeart/2008/layout/PictureStrips"/>
    <dgm:cxn modelId="{8FBF64D8-A182-4CCB-B231-E9FE2D61BA2D}" srcId="{2D605466-A8C7-4F63-A3C5-EF717DCD6C56}" destId="{2CC6B9C9-2F3E-4377-B045-FB8459CB2B44}" srcOrd="0" destOrd="0" parTransId="{0E611942-D210-41B3-90B9-06BB1B02CC76}" sibTransId="{4FA6B58D-A462-4C25-B81D-F9641FCC0E83}"/>
    <dgm:cxn modelId="{659A537F-5A06-46E0-967B-77DC60B35611}" type="presOf" srcId="{473EE5C6-F89B-4ABB-8485-F7AD11C763A9}" destId="{EDF4B07B-B4DD-4A89-B81A-6AF2FAA07D9E}" srcOrd="0" destOrd="0" presId="urn:microsoft.com/office/officeart/2008/layout/PictureStrips"/>
    <dgm:cxn modelId="{8C15314A-0A4B-4643-AB45-AB147FCC667D}" type="presOf" srcId="{2D605466-A8C7-4F63-A3C5-EF717DCD6C56}" destId="{D1FE6A51-54E3-471F-8DA6-879273683C00}" srcOrd="0" destOrd="0" presId="urn:microsoft.com/office/officeart/2008/layout/PictureStrips"/>
    <dgm:cxn modelId="{A5F10D66-7220-4524-BE3E-2D6A8228B6E3}" type="presOf" srcId="{37A51176-DB7B-41F9-8C22-65F25D28DDD8}" destId="{42BFC448-B4D6-48B2-8F8C-2053D20293B3}" srcOrd="0" destOrd="0" presId="urn:microsoft.com/office/officeart/2008/layout/PictureStrips"/>
    <dgm:cxn modelId="{C90F47ED-E617-4D47-88A1-B9A278552A74}" type="presOf" srcId="{2CC6B9C9-2F3E-4377-B045-FB8459CB2B44}" destId="{D1FE6A51-54E3-471F-8DA6-879273683C00}" srcOrd="0" destOrd="1" presId="urn:microsoft.com/office/officeart/2008/layout/PictureStrips"/>
    <dgm:cxn modelId="{B8D5B065-FECB-45A8-8214-93B85021EAF2}" type="presOf" srcId="{918B2BBF-EF8D-4DAE-A378-E25A203852BC}" destId="{42BFC448-B4D6-48B2-8F8C-2053D20293B3}" srcOrd="0" destOrd="1" presId="urn:microsoft.com/office/officeart/2008/layout/PictureStrips"/>
    <dgm:cxn modelId="{D63AEF0D-D80A-4454-973B-470BC5B87D2E}" type="presOf" srcId="{64F28B89-0905-4C7C-9C11-8506B93ADF26}" destId="{B65199D5-FF2B-4FD8-B03D-A4FA41AD9393}" srcOrd="0" destOrd="0" presId="urn:microsoft.com/office/officeart/2008/layout/PictureStrips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F9B6EB88-64DC-4FFF-B9AE-D4C8A257F009}" srcId="{37A51176-DB7B-41F9-8C22-65F25D28DDD8}" destId="{918B2BBF-EF8D-4DAE-A378-E25A203852BC}" srcOrd="0" destOrd="0" parTransId="{11A562A8-BCC4-4C7C-BD36-57C4CC69460C}" sibTransId="{4C2E3EA0-28D4-4DFF-ACE1-04853E107D41}"/>
    <dgm:cxn modelId="{850D8C0B-FC79-491E-90B7-E3E2D4CE9EC7}" srcId="{473EE5C6-F89B-4ABB-8485-F7AD11C763A9}" destId="{64F28B89-0905-4C7C-9C11-8506B93ADF26}" srcOrd="2" destOrd="0" parTransId="{88E57A49-5392-4C74-B44A-3591804A91CC}" sibTransId="{E0F5758A-0CF0-4733-ACC8-C24B7C6F78C9}"/>
    <dgm:cxn modelId="{B7C9D7E9-EA38-4279-BC0F-579EFAB73638}" srcId="{473EE5C6-F89B-4ABB-8485-F7AD11C763A9}" destId="{2D605466-A8C7-4F63-A3C5-EF717DCD6C56}" srcOrd="1" destOrd="0" parTransId="{FAFA43EB-4684-40BB-98CC-A9E83F708FA3}" sibTransId="{565F590C-004E-4C8C-9C15-8BABF28203DE}"/>
    <dgm:cxn modelId="{9EA3F580-0C51-4461-9838-1C091025663E}" type="presParOf" srcId="{EDF4B07B-B4DD-4A89-B81A-6AF2FAA07D9E}" destId="{EA55AFE2-3A69-4B8D-A7FA-FAF47F62E1FD}" srcOrd="0" destOrd="0" presId="urn:microsoft.com/office/officeart/2008/layout/PictureStrips"/>
    <dgm:cxn modelId="{905FB295-7F3E-46F9-B85C-31A2AF3462FF}" type="presParOf" srcId="{EA55AFE2-3A69-4B8D-A7FA-FAF47F62E1FD}" destId="{42BFC448-B4D6-48B2-8F8C-2053D20293B3}" srcOrd="0" destOrd="0" presId="urn:microsoft.com/office/officeart/2008/layout/PictureStrips"/>
    <dgm:cxn modelId="{468724B6-613E-4CCB-A3AC-FB3242339F10}" type="presParOf" srcId="{EA55AFE2-3A69-4B8D-A7FA-FAF47F62E1FD}" destId="{D254D39D-F665-49E2-BC29-D5011DBEEC3A}" srcOrd="1" destOrd="0" presId="urn:microsoft.com/office/officeart/2008/layout/PictureStrips"/>
    <dgm:cxn modelId="{98FEE582-DBC5-4F47-92DE-F4E78E6B275B}" type="presParOf" srcId="{EDF4B07B-B4DD-4A89-B81A-6AF2FAA07D9E}" destId="{CC107FF0-3C3E-4178-8703-F89D4E1A04F6}" srcOrd="1" destOrd="0" presId="urn:microsoft.com/office/officeart/2008/layout/PictureStrips"/>
    <dgm:cxn modelId="{1584F1E4-706F-47D2-94DE-952CAB296CB1}" type="presParOf" srcId="{EDF4B07B-B4DD-4A89-B81A-6AF2FAA07D9E}" destId="{EA0AB35F-5002-4DFF-A2DB-2208C3799541}" srcOrd="2" destOrd="0" presId="urn:microsoft.com/office/officeart/2008/layout/PictureStrips"/>
    <dgm:cxn modelId="{C490598A-91C6-4336-A2E9-B48D6B8E75AC}" type="presParOf" srcId="{EA0AB35F-5002-4DFF-A2DB-2208C3799541}" destId="{D1FE6A51-54E3-471F-8DA6-879273683C00}" srcOrd="0" destOrd="0" presId="urn:microsoft.com/office/officeart/2008/layout/PictureStrips"/>
    <dgm:cxn modelId="{A16B54C5-5B8A-4548-BF15-3258053D637A}" type="presParOf" srcId="{EA0AB35F-5002-4DFF-A2DB-2208C3799541}" destId="{DD7D4446-5D01-43C6-B613-F2EBF74323E4}" srcOrd="1" destOrd="0" presId="urn:microsoft.com/office/officeart/2008/layout/PictureStrips"/>
    <dgm:cxn modelId="{5A762C95-0091-45B8-A814-92F880462409}" type="presParOf" srcId="{EDF4B07B-B4DD-4A89-B81A-6AF2FAA07D9E}" destId="{9B4BB362-9669-4E03-B947-FE457B8CC639}" srcOrd="3" destOrd="0" presId="urn:microsoft.com/office/officeart/2008/layout/PictureStrips"/>
    <dgm:cxn modelId="{740F6739-7C8E-44E7-8AFD-737F4A06108F}" type="presParOf" srcId="{EDF4B07B-B4DD-4A89-B81A-6AF2FAA07D9E}" destId="{81B72FFD-509D-4798-9908-B8868719CFB4}" srcOrd="4" destOrd="0" presId="urn:microsoft.com/office/officeart/2008/layout/PictureStrips"/>
    <dgm:cxn modelId="{3C26A434-999A-478E-86CC-5D1D02CFCD05}" type="presParOf" srcId="{81B72FFD-509D-4798-9908-B8868719CFB4}" destId="{B65199D5-FF2B-4FD8-B03D-A4FA41AD9393}" srcOrd="0" destOrd="0" presId="urn:microsoft.com/office/officeart/2008/layout/PictureStrips"/>
    <dgm:cxn modelId="{2CFDE927-C159-4081-B417-24C268E0F3BE}" type="presParOf" srcId="{81B72FFD-509D-4798-9908-B8868719CFB4}" destId="{F764FC85-CE01-4BFD-A143-B88A08CB99E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コーヒー③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咖啡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2829CB23-FE38-417F-B218-E91472FCF0EC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altLang="ja-JP" dirty="0" smtClean="0"/>
            <a:t>Coffee</a:t>
          </a:r>
          <a:endParaRPr lang="en-US" dirty="0"/>
        </a:p>
      </dgm:t>
    </dgm:pt>
    <dgm:pt modelId="{E6FEA6FD-D000-4391-A249-BB275B830485}" type="parTrans" cxnId="{222DBAAD-A4F3-4FD4-BA40-ED99B4A64074}">
      <dgm:prSet/>
      <dgm:spPr/>
      <dgm:t>
        <a:bodyPr/>
        <a:lstStyle/>
        <a:p>
          <a:endParaRPr lang="en-US"/>
        </a:p>
      </dgm:t>
    </dgm:pt>
    <dgm:pt modelId="{EC705F16-14A3-487F-B620-A115B3FA4BF4}" type="sibTrans" cxnId="{222DBAAD-A4F3-4FD4-BA40-ED99B4A64074}">
      <dgm:prSet/>
      <dgm:spPr/>
      <dgm:t>
        <a:bodyPr/>
        <a:lstStyle/>
        <a:p>
          <a:endParaRPr lang="en-US"/>
        </a:p>
      </dgm:t>
    </dgm:pt>
    <dgm:pt modelId="{25C530CF-3A8F-4A19-A790-0FEE76FB4207}">
      <dgm:prSet phldrT="[テキスト]"/>
      <dgm:spPr/>
      <dgm:t>
        <a:bodyPr/>
        <a:lstStyle/>
        <a:p>
          <a:r>
            <a:rPr lang="ja-JP" altLang="en-US" dirty="0" smtClean="0"/>
            <a:t>ジュース①</a:t>
          </a:r>
          <a:endParaRPr lang="en-US" dirty="0"/>
        </a:p>
      </dgm:t>
    </dgm:pt>
    <dgm:pt modelId="{0C25BCED-0CD8-4F0D-8267-A352E268CF15}" type="parTrans" cxnId="{234366C8-D628-4251-A0C5-541A459C42B7}">
      <dgm:prSet/>
      <dgm:spPr/>
      <dgm:t>
        <a:bodyPr/>
        <a:lstStyle/>
        <a:p>
          <a:endParaRPr lang="en-US"/>
        </a:p>
      </dgm:t>
    </dgm:pt>
    <dgm:pt modelId="{E41ED963-514E-43B4-B58A-804F8A223184}" type="sibTrans" cxnId="{234366C8-D628-4251-A0C5-541A459C42B7}">
      <dgm:prSet/>
      <dgm:spPr/>
      <dgm:t>
        <a:bodyPr/>
        <a:lstStyle/>
        <a:p>
          <a:endParaRPr lang="en-US"/>
        </a:p>
      </dgm:t>
    </dgm:pt>
    <dgm:pt modelId="{8CB7E894-0326-4B94-A821-49921B9A54C3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zh-CN" altLang="en-US" b="0" i="0" dirty="0" smtClean="0"/>
            <a:t>果汁</a:t>
          </a:r>
          <a:endParaRPr lang="en-US" dirty="0"/>
        </a:p>
      </dgm:t>
    </dgm:pt>
    <dgm:pt modelId="{3C9F8A6E-75F7-471D-9F4F-CD2ED16A5619}" type="parTrans" cxnId="{B07BDD5F-0704-43E2-BF8A-66762F9223EE}">
      <dgm:prSet/>
      <dgm:spPr/>
      <dgm:t>
        <a:bodyPr/>
        <a:lstStyle/>
        <a:p>
          <a:endParaRPr lang="en-US"/>
        </a:p>
      </dgm:t>
    </dgm:pt>
    <dgm:pt modelId="{3D7B926C-30C5-4B97-BDB2-936F86DF550E}" type="sibTrans" cxnId="{B07BDD5F-0704-43E2-BF8A-66762F9223EE}">
      <dgm:prSet/>
      <dgm:spPr/>
      <dgm:t>
        <a:bodyPr/>
        <a:lstStyle/>
        <a:p>
          <a:endParaRPr lang="en-US"/>
        </a:p>
      </dgm:t>
    </dgm:pt>
    <dgm:pt modelId="{D9011C6F-C2C3-4DFD-A807-B78BC73F3351}">
      <dgm:prSet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b="0" i="0" dirty="0" smtClean="0"/>
            <a:t>juice</a:t>
          </a:r>
          <a:endParaRPr lang="en-US" dirty="0"/>
        </a:p>
      </dgm:t>
    </dgm:pt>
    <dgm:pt modelId="{D006EC99-1F63-49BF-8632-75CD34FDE87A}" type="parTrans" cxnId="{16C60DC0-F134-43C5-BA79-98F5BAF9D905}">
      <dgm:prSet/>
      <dgm:spPr/>
      <dgm:t>
        <a:bodyPr/>
        <a:lstStyle/>
        <a:p>
          <a:endParaRPr lang="en-US"/>
        </a:p>
      </dgm:t>
    </dgm:pt>
    <dgm:pt modelId="{BEEE5FC3-0667-49D9-9AD7-F6725BB35AB4}" type="sibTrans" cxnId="{16C60DC0-F134-43C5-BA79-98F5BAF9D905}">
      <dgm:prSet/>
      <dgm:spPr/>
      <dgm:t>
        <a:bodyPr/>
        <a:lstStyle/>
        <a:p>
          <a:endParaRPr lang="en-US"/>
        </a:p>
      </dgm:t>
    </dgm:pt>
    <dgm:pt modelId="{576D37B6-3BBA-430C-90E9-4FD58F0E426A}" type="pres">
      <dgm:prSet presAssocID="{473EE5C6-F89B-4ABB-8485-F7AD11C763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3EAAB-31EF-4C9B-ADFF-6BCE13662276}" type="pres">
      <dgm:prSet presAssocID="{37A51176-DB7B-41F9-8C22-65F25D28DDD8}" presName="comp" presStyleCnt="0"/>
      <dgm:spPr/>
    </dgm:pt>
    <dgm:pt modelId="{BA909816-6C3A-4B21-AEF1-0EEA10005C27}" type="pres">
      <dgm:prSet presAssocID="{37A51176-DB7B-41F9-8C22-65F25D28DDD8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82B3-DB66-4408-8D56-A2CDEAE20308}" type="pres">
      <dgm:prSet presAssocID="{37A51176-DB7B-41F9-8C22-65F25D28DDD8}" presName="rect1" presStyleLbl="ln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185FC58-28F3-4DEA-A4B5-63C64D993A69}" type="pres">
      <dgm:prSet presAssocID="{FC147B62-8A93-440B-BE74-718417B44596}" presName="sibTrans" presStyleCnt="0"/>
      <dgm:spPr/>
    </dgm:pt>
    <dgm:pt modelId="{96E3579F-E289-4049-85DF-8FF0796457C2}" type="pres">
      <dgm:prSet presAssocID="{25C530CF-3A8F-4A19-A790-0FEE76FB4207}" presName="comp" presStyleCnt="0"/>
      <dgm:spPr/>
    </dgm:pt>
    <dgm:pt modelId="{76A7FBB7-502E-4F9E-93DA-41F9CB8B5EB3}" type="pres">
      <dgm:prSet presAssocID="{25C530CF-3A8F-4A19-A790-0FEE76FB4207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E18-0D5B-433F-88BE-A18B4B8977E5}" type="pres">
      <dgm:prSet presAssocID="{25C530CF-3A8F-4A19-A790-0FEE76FB4207}" presName="rect1" presStyleLbl="ln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1EDAA1A4-B31D-48E6-B93F-7C2B7F5A70D6}" type="presOf" srcId="{2829CB23-FE38-417F-B218-E91472FCF0EC}" destId="{BA909816-6C3A-4B21-AEF1-0EEA10005C27}" srcOrd="0" destOrd="2" presId="urn:microsoft.com/office/officeart/2008/layout/AlternatingPictureBlocks"/>
    <dgm:cxn modelId="{16C60DC0-F134-43C5-BA79-98F5BAF9D905}" srcId="{25C530CF-3A8F-4A19-A790-0FEE76FB4207}" destId="{D9011C6F-C2C3-4DFD-A807-B78BC73F3351}" srcOrd="1" destOrd="0" parTransId="{D006EC99-1F63-49BF-8632-75CD34FDE87A}" sibTransId="{BEEE5FC3-0667-49D9-9AD7-F6725BB35AB4}"/>
    <dgm:cxn modelId="{70233FF6-D618-4077-BD3A-5D82B1C23700}" type="presOf" srcId="{25C530CF-3A8F-4A19-A790-0FEE76FB4207}" destId="{76A7FBB7-502E-4F9E-93DA-41F9CB8B5EB3}" srcOrd="0" destOrd="0" presId="urn:microsoft.com/office/officeart/2008/layout/AlternatingPictureBlocks"/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222DBAAD-A4F3-4FD4-BA40-ED99B4A64074}" srcId="{37A51176-DB7B-41F9-8C22-65F25D28DDD8}" destId="{2829CB23-FE38-417F-B218-E91472FCF0EC}" srcOrd="1" destOrd="0" parTransId="{E6FEA6FD-D000-4391-A249-BB275B830485}" sibTransId="{EC705F16-14A3-487F-B620-A115B3FA4BF4}"/>
    <dgm:cxn modelId="{99CE5443-F18F-40EC-B60A-CABDA0457C40}" type="presOf" srcId="{3F0D5720-65C7-42C8-AA6F-5B9425CB9996}" destId="{BA909816-6C3A-4B21-AEF1-0EEA10005C27}" srcOrd="0" destOrd="1" presId="urn:microsoft.com/office/officeart/2008/layout/AlternatingPictureBlocks"/>
    <dgm:cxn modelId="{234366C8-D628-4251-A0C5-541A459C42B7}" srcId="{473EE5C6-F89B-4ABB-8485-F7AD11C763A9}" destId="{25C530CF-3A8F-4A19-A790-0FEE76FB4207}" srcOrd="1" destOrd="0" parTransId="{0C25BCED-0CD8-4F0D-8267-A352E268CF15}" sibTransId="{E41ED963-514E-43B4-B58A-804F8A223184}"/>
    <dgm:cxn modelId="{B07BDD5F-0704-43E2-BF8A-66762F9223EE}" srcId="{25C530CF-3A8F-4A19-A790-0FEE76FB4207}" destId="{8CB7E894-0326-4B94-A821-49921B9A54C3}" srcOrd="0" destOrd="0" parTransId="{3C9F8A6E-75F7-471D-9F4F-CD2ED16A5619}" sibTransId="{3D7B926C-30C5-4B97-BDB2-936F86DF550E}"/>
    <dgm:cxn modelId="{8E064A2D-5C32-4774-A56F-4D0DF9EF0E39}" type="presOf" srcId="{D9011C6F-C2C3-4DFD-A807-B78BC73F3351}" destId="{76A7FBB7-502E-4F9E-93DA-41F9CB8B5EB3}" srcOrd="0" destOrd="2" presId="urn:microsoft.com/office/officeart/2008/layout/AlternatingPictureBlocks"/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09A84E44-B1E7-4807-A519-8175162D84A6}" type="presOf" srcId="{473EE5C6-F89B-4ABB-8485-F7AD11C763A9}" destId="{576D37B6-3BBA-430C-90E9-4FD58F0E426A}" srcOrd="0" destOrd="0" presId="urn:microsoft.com/office/officeart/2008/layout/AlternatingPictureBlocks"/>
    <dgm:cxn modelId="{981385F2-C473-4480-9A56-0DFD545BEC85}" type="presOf" srcId="{37A51176-DB7B-41F9-8C22-65F25D28DDD8}" destId="{BA909816-6C3A-4B21-AEF1-0EEA10005C27}" srcOrd="0" destOrd="0" presId="urn:microsoft.com/office/officeart/2008/layout/AlternatingPictureBlocks"/>
    <dgm:cxn modelId="{A18B8A92-769B-4D51-9A4B-638591174ABD}" type="presOf" srcId="{8CB7E894-0326-4B94-A821-49921B9A54C3}" destId="{76A7FBB7-502E-4F9E-93DA-41F9CB8B5EB3}" srcOrd="0" destOrd="1" presId="urn:microsoft.com/office/officeart/2008/layout/AlternatingPictureBlocks"/>
    <dgm:cxn modelId="{C0052E33-AD60-4F35-8A6B-55AFE8889E81}" type="presParOf" srcId="{576D37B6-3BBA-430C-90E9-4FD58F0E426A}" destId="{7713EAAB-31EF-4C9B-ADFF-6BCE13662276}" srcOrd="0" destOrd="0" presId="urn:microsoft.com/office/officeart/2008/layout/AlternatingPictureBlocks"/>
    <dgm:cxn modelId="{39FEBE27-2F1C-419B-8765-BAE092F0C950}" type="presParOf" srcId="{7713EAAB-31EF-4C9B-ADFF-6BCE13662276}" destId="{BA909816-6C3A-4B21-AEF1-0EEA10005C27}" srcOrd="0" destOrd="0" presId="urn:microsoft.com/office/officeart/2008/layout/AlternatingPictureBlocks"/>
    <dgm:cxn modelId="{FF35D8A4-A738-409F-B7F9-20AD77EF178C}" type="presParOf" srcId="{7713EAAB-31EF-4C9B-ADFF-6BCE13662276}" destId="{457482B3-DB66-4408-8D56-A2CDEAE20308}" srcOrd="1" destOrd="0" presId="urn:microsoft.com/office/officeart/2008/layout/AlternatingPictureBlocks"/>
    <dgm:cxn modelId="{E1B92F6F-CF87-4302-A9C8-5B0FE7F25962}" type="presParOf" srcId="{576D37B6-3BBA-430C-90E9-4FD58F0E426A}" destId="{1185FC58-28F3-4DEA-A4B5-63C64D993A69}" srcOrd="1" destOrd="0" presId="urn:microsoft.com/office/officeart/2008/layout/AlternatingPictureBlocks"/>
    <dgm:cxn modelId="{E6965C28-9A7B-4117-BCA6-831A43253AB6}" type="presParOf" srcId="{576D37B6-3BBA-430C-90E9-4FD58F0E426A}" destId="{96E3579F-E289-4049-85DF-8FF0796457C2}" srcOrd="2" destOrd="0" presId="urn:microsoft.com/office/officeart/2008/layout/AlternatingPictureBlocks"/>
    <dgm:cxn modelId="{870EFCBD-3A3B-4AFB-A591-E2D61B203A80}" type="presParOf" srcId="{96E3579F-E289-4049-85DF-8FF0796457C2}" destId="{76A7FBB7-502E-4F9E-93DA-41F9CB8B5EB3}" srcOrd="0" destOrd="0" presId="urn:microsoft.com/office/officeart/2008/layout/AlternatingPictureBlocks"/>
    <dgm:cxn modelId="{8BAE7421-964B-4765-8E68-F0EC86D53A44}" type="presParOf" srcId="{96E3579F-E289-4049-85DF-8FF0796457C2}" destId="{F483AE18-0D5B-433F-88BE-A18B4B8977E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コーラ①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可乐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2829CB23-FE38-417F-B218-E91472FCF0EC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b="0" i="0" dirty="0" smtClean="0"/>
            <a:t>cola</a:t>
          </a:r>
          <a:endParaRPr lang="en-US" dirty="0"/>
        </a:p>
      </dgm:t>
    </dgm:pt>
    <dgm:pt modelId="{E6FEA6FD-D000-4391-A249-BB275B830485}" type="parTrans" cxnId="{222DBAAD-A4F3-4FD4-BA40-ED99B4A64074}">
      <dgm:prSet/>
      <dgm:spPr/>
      <dgm:t>
        <a:bodyPr/>
        <a:lstStyle/>
        <a:p>
          <a:endParaRPr lang="en-US"/>
        </a:p>
      </dgm:t>
    </dgm:pt>
    <dgm:pt modelId="{EC705F16-14A3-487F-B620-A115B3FA4BF4}" type="sibTrans" cxnId="{222DBAAD-A4F3-4FD4-BA40-ED99B4A64074}">
      <dgm:prSet/>
      <dgm:spPr/>
      <dgm:t>
        <a:bodyPr/>
        <a:lstStyle/>
        <a:p>
          <a:endParaRPr lang="en-US"/>
        </a:p>
      </dgm:t>
    </dgm:pt>
    <dgm:pt modelId="{25C530CF-3A8F-4A19-A790-0FEE76FB4207}">
      <dgm:prSet phldrT="[テキスト]"/>
      <dgm:spPr/>
      <dgm:t>
        <a:bodyPr/>
        <a:lstStyle/>
        <a:p>
          <a:r>
            <a:rPr lang="ja-JP" altLang="en-US" b="0" i="0" dirty="0" smtClean="0"/>
            <a:t>ビール①</a:t>
          </a:r>
          <a:endParaRPr lang="en-US" dirty="0"/>
        </a:p>
      </dgm:t>
    </dgm:pt>
    <dgm:pt modelId="{0C25BCED-0CD8-4F0D-8267-A352E268CF15}" type="parTrans" cxnId="{234366C8-D628-4251-A0C5-541A459C42B7}">
      <dgm:prSet/>
      <dgm:spPr/>
      <dgm:t>
        <a:bodyPr/>
        <a:lstStyle/>
        <a:p>
          <a:endParaRPr lang="en-US"/>
        </a:p>
      </dgm:t>
    </dgm:pt>
    <dgm:pt modelId="{E41ED963-514E-43B4-B58A-804F8A223184}" type="sibTrans" cxnId="{234366C8-D628-4251-A0C5-541A459C42B7}">
      <dgm:prSet/>
      <dgm:spPr/>
      <dgm:t>
        <a:bodyPr/>
        <a:lstStyle/>
        <a:p>
          <a:endParaRPr lang="en-US"/>
        </a:p>
      </dgm:t>
    </dgm:pt>
    <dgm:pt modelId="{8CB7E894-0326-4B94-A821-49921B9A54C3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啤酒</a:t>
          </a:r>
          <a:endParaRPr lang="en-US" dirty="0"/>
        </a:p>
      </dgm:t>
    </dgm:pt>
    <dgm:pt modelId="{3C9F8A6E-75F7-471D-9F4F-CD2ED16A5619}" type="parTrans" cxnId="{B07BDD5F-0704-43E2-BF8A-66762F9223EE}">
      <dgm:prSet/>
      <dgm:spPr/>
      <dgm:t>
        <a:bodyPr/>
        <a:lstStyle/>
        <a:p>
          <a:endParaRPr lang="en-US"/>
        </a:p>
      </dgm:t>
    </dgm:pt>
    <dgm:pt modelId="{3D7B926C-30C5-4B97-BDB2-936F86DF550E}" type="sibTrans" cxnId="{B07BDD5F-0704-43E2-BF8A-66762F9223EE}">
      <dgm:prSet/>
      <dgm:spPr/>
      <dgm:t>
        <a:bodyPr/>
        <a:lstStyle/>
        <a:p>
          <a:endParaRPr lang="en-US"/>
        </a:p>
      </dgm:t>
    </dgm:pt>
    <dgm:pt modelId="{D9011C6F-C2C3-4DFD-A807-B78BC73F3351}">
      <dgm:prSet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b="0" i="0" dirty="0" smtClean="0"/>
            <a:t>beer</a:t>
          </a:r>
          <a:endParaRPr lang="en-US" dirty="0"/>
        </a:p>
      </dgm:t>
    </dgm:pt>
    <dgm:pt modelId="{D006EC99-1F63-49BF-8632-75CD34FDE87A}" type="parTrans" cxnId="{16C60DC0-F134-43C5-BA79-98F5BAF9D905}">
      <dgm:prSet/>
      <dgm:spPr/>
      <dgm:t>
        <a:bodyPr/>
        <a:lstStyle/>
        <a:p>
          <a:endParaRPr lang="en-US"/>
        </a:p>
      </dgm:t>
    </dgm:pt>
    <dgm:pt modelId="{BEEE5FC3-0667-49D9-9AD7-F6725BB35AB4}" type="sibTrans" cxnId="{16C60DC0-F134-43C5-BA79-98F5BAF9D905}">
      <dgm:prSet/>
      <dgm:spPr/>
      <dgm:t>
        <a:bodyPr/>
        <a:lstStyle/>
        <a:p>
          <a:endParaRPr lang="en-US"/>
        </a:p>
      </dgm:t>
    </dgm:pt>
    <dgm:pt modelId="{576D37B6-3BBA-430C-90E9-4FD58F0E426A}" type="pres">
      <dgm:prSet presAssocID="{473EE5C6-F89B-4ABB-8485-F7AD11C763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3EAAB-31EF-4C9B-ADFF-6BCE13662276}" type="pres">
      <dgm:prSet presAssocID="{37A51176-DB7B-41F9-8C22-65F25D28DDD8}" presName="comp" presStyleCnt="0"/>
      <dgm:spPr/>
    </dgm:pt>
    <dgm:pt modelId="{BA909816-6C3A-4B21-AEF1-0EEA10005C27}" type="pres">
      <dgm:prSet presAssocID="{37A51176-DB7B-41F9-8C22-65F25D28DDD8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82B3-DB66-4408-8D56-A2CDEAE20308}" type="pres">
      <dgm:prSet presAssocID="{37A51176-DB7B-41F9-8C22-65F25D28DDD8}" presName="rect1" presStyleLbl="ln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185FC58-28F3-4DEA-A4B5-63C64D993A69}" type="pres">
      <dgm:prSet presAssocID="{FC147B62-8A93-440B-BE74-718417B44596}" presName="sibTrans" presStyleCnt="0"/>
      <dgm:spPr/>
    </dgm:pt>
    <dgm:pt modelId="{96E3579F-E289-4049-85DF-8FF0796457C2}" type="pres">
      <dgm:prSet presAssocID="{25C530CF-3A8F-4A19-A790-0FEE76FB4207}" presName="comp" presStyleCnt="0"/>
      <dgm:spPr/>
    </dgm:pt>
    <dgm:pt modelId="{76A7FBB7-502E-4F9E-93DA-41F9CB8B5EB3}" type="pres">
      <dgm:prSet presAssocID="{25C530CF-3A8F-4A19-A790-0FEE76FB4207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E18-0D5B-433F-88BE-A18B4B8977E5}" type="pres">
      <dgm:prSet presAssocID="{25C530CF-3A8F-4A19-A790-0FEE76FB4207}" presName="rect1" presStyleLbl="ln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9C6E32EF-DC59-4A79-8EE5-BF6F1DC64399}" type="presOf" srcId="{2829CB23-FE38-417F-B218-E91472FCF0EC}" destId="{BA909816-6C3A-4B21-AEF1-0EEA10005C27}" srcOrd="0" destOrd="2" presId="urn:microsoft.com/office/officeart/2008/layout/AlternatingPictureBlocks"/>
    <dgm:cxn modelId="{222DBAAD-A4F3-4FD4-BA40-ED99B4A64074}" srcId="{37A51176-DB7B-41F9-8C22-65F25D28DDD8}" destId="{2829CB23-FE38-417F-B218-E91472FCF0EC}" srcOrd="1" destOrd="0" parTransId="{E6FEA6FD-D000-4391-A249-BB275B830485}" sibTransId="{EC705F16-14A3-487F-B620-A115B3FA4BF4}"/>
    <dgm:cxn modelId="{234366C8-D628-4251-A0C5-541A459C42B7}" srcId="{473EE5C6-F89B-4ABB-8485-F7AD11C763A9}" destId="{25C530CF-3A8F-4A19-A790-0FEE76FB4207}" srcOrd="1" destOrd="0" parTransId="{0C25BCED-0CD8-4F0D-8267-A352E268CF15}" sibTransId="{E41ED963-514E-43B4-B58A-804F8A223184}"/>
    <dgm:cxn modelId="{01A06605-9425-4C47-91B4-898EA29FFECB}" type="presOf" srcId="{3F0D5720-65C7-42C8-AA6F-5B9425CB9996}" destId="{BA909816-6C3A-4B21-AEF1-0EEA10005C27}" srcOrd="0" destOrd="1" presId="urn:microsoft.com/office/officeart/2008/layout/AlternatingPictureBlocks"/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16C60DC0-F134-43C5-BA79-98F5BAF9D905}" srcId="{25C530CF-3A8F-4A19-A790-0FEE76FB4207}" destId="{D9011C6F-C2C3-4DFD-A807-B78BC73F3351}" srcOrd="1" destOrd="0" parTransId="{D006EC99-1F63-49BF-8632-75CD34FDE87A}" sibTransId="{BEEE5FC3-0667-49D9-9AD7-F6725BB35AB4}"/>
    <dgm:cxn modelId="{8FFB074B-A1E6-4437-83B7-9203137780E5}" type="presOf" srcId="{8CB7E894-0326-4B94-A821-49921B9A54C3}" destId="{76A7FBB7-502E-4F9E-93DA-41F9CB8B5EB3}" srcOrd="0" destOrd="1" presId="urn:microsoft.com/office/officeart/2008/layout/AlternatingPictureBlocks"/>
    <dgm:cxn modelId="{B07BDD5F-0704-43E2-BF8A-66762F9223EE}" srcId="{25C530CF-3A8F-4A19-A790-0FEE76FB4207}" destId="{8CB7E894-0326-4B94-A821-49921B9A54C3}" srcOrd="0" destOrd="0" parTransId="{3C9F8A6E-75F7-471D-9F4F-CD2ED16A5619}" sibTransId="{3D7B926C-30C5-4B97-BDB2-936F86DF550E}"/>
    <dgm:cxn modelId="{AE0B41D5-0919-4811-B50A-2B3F75FC57AF}" type="presOf" srcId="{37A51176-DB7B-41F9-8C22-65F25D28DDD8}" destId="{BA909816-6C3A-4B21-AEF1-0EEA10005C27}" srcOrd="0" destOrd="0" presId="urn:microsoft.com/office/officeart/2008/layout/AlternatingPictureBlocks"/>
    <dgm:cxn modelId="{0017F34E-39CB-48CF-AEC8-8593C4684E17}" type="presOf" srcId="{473EE5C6-F89B-4ABB-8485-F7AD11C763A9}" destId="{576D37B6-3BBA-430C-90E9-4FD58F0E426A}" srcOrd="0" destOrd="0" presId="urn:microsoft.com/office/officeart/2008/layout/AlternatingPictureBlocks"/>
    <dgm:cxn modelId="{6950F051-AE77-4497-93DD-F78DBA8F0156}" type="presOf" srcId="{25C530CF-3A8F-4A19-A790-0FEE76FB4207}" destId="{76A7FBB7-502E-4F9E-93DA-41F9CB8B5EB3}" srcOrd="0" destOrd="0" presId="urn:microsoft.com/office/officeart/2008/layout/AlternatingPictureBlocks"/>
    <dgm:cxn modelId="{8FE70EF6-957D-4296-B3A3-79406A69B96C}" type="presOf" srcId="{D9011C6F-C2C3-4DFD-A807-B78BC73F3351}" destId="{76A7FBB7-502E-4F9E-93DA-41F9CB8B5EB3}" srcOrd="0" destOrd="2" presId="urn:microsoft.com/office/officeart/2008/layout/AlternatingPictureBlocks"/>
    <dgm:cxn modelId="{7A69B61D-790F-4FEB-9099-ECA196886590}" type="presParOf" srcId="{576D37B6-3BBA-430C-90E9-4FD58F0E426A}" destId="{7713EAAB-31EF-4C9B-ADFF-6BCE13662276}" srcOrd="0" destOrd="0" presId="urn:microsoft.com/office/officeart/2008/layout/AlternatingPictureBlocks"/>
    <dgm:cxn modelId="{0EAF6384-4553-49AF-B9F8-D39D050B4BE0}" type="presParOf" srcId="{7713EAAB-31EF-4C9B-ADFF-6BCE13662276}" destId="{BA909816-6C3A-4B21-AEF1-0EEA10005C27}" srcOrd="0" destOrd="0" presId="urn:microsoft.com/office/officeart/2008/layout/AlternatingPictureBlocks"/>
    <dgm:cxn modelId="{E3CBCCEC-34B9-4B0D-AA8D-B24F327E2A67}" type="presParOf" srcId="{7713EAAB-31EF-4C9B-ADFF-6BCE13662276}" destId="{457482B3-DB66-4408-8D56-A2CDEAE20308}" srcOrd="1" destOrd="0" presId="urn:microsoft.com/office/officeart/2008/layout/AlternatingPictureBlocks"/>
    <dgm:cxn modelId="{8393E2C3-4A2D-477E-871A-7427D520305F}" type="presParOf" srcId="{576D37B6-3BBA-430C-90E9-4FD58F0E426A}" destId="{1185FC58-28F3-4DEA-A4B5-63C64D993A69}" srcOrd="1" destOrd="0" presId="urn:microsoft.com/office/officeart/2008/layout/AlternatingPictureBlocks"/>
    <dgm:cxn modelId="{23298212-BF8A-48E4-8F59-DC0166B4FEB9}" type="presParOf" srcId="{576D37B6-3BBA-430C-90E9-4FD58F0E426A}" destId="{96E3579F-E289-4049-85DF-8FF0796457C2}" srcOrd="2" destOrd="0" presId="urn:microsoft.com/office/officeart/2008/layout/AlternatingPictureBlocks"/>
    <dgm:cxn modelId="{755327FE-AACE-4923-9CF2-48EC868BD9DE}" type="presParOf" srcId="{96E3579F-E289-4049-85DF-8FF0796457C2}" destId="{76A7FBB7-502E-4F9E-93DA-41F9CB8B5EB3}" srcOrd="0" destOrd="0" presId="urn:microsoft.com/office/officeart/2008/layout/AlternatingPictureBlocks"/>
    <dgm:cxn modelId="{D851141C-FA18-4593-B196-7CF7B3A1500B}" type="presParOf" srcId="{96E3579F-E289-4049-85DF-8FF0796457C2}" destId="{F483AE18-0D5B-433F-88BE-A18B4B8977E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日本酒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にほんしゅ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清酒，日本酒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25C530CF-3A8F-4A19-A790-0FEE76FB4207}">
      <dgm:prSet phldrT="[テキスト]"/>
      <dgm:spPr/>
      <dgm:t>
        <a:bodyPr/>
        <a:lstStyle/>
        <a:p>
          <a:r>
            <a:rPr lang="ja-JP" altLang="en-US" b="0" i="0" dirty="0" smtClean="0"/>
            <a:t>カレー◎</a:t>
          </a:r>
          <a:endParaRPr lang="en-US" dirty="0"/>
        </a:p>
      </dgm:t>
    </dgm:pt>
    <dgm:pt modelId="{0C25BCED-0CD8-4F0D-8267-A352E268CF15}" type="parTrans" cxnId="{234366C8-D628-4251-A0C5-541A459C42B7}">
      <dgm:prSet/>
      <dgm:spPr/>
      <dgm:t>
        <a:bodyPr/>
        <a:lstStyle/>
        <a:p>
          <a:endParaRPr lang="en-US"/>
        </a:p>
      </dgm:t>
    </dgm:pt>
    <dgm:pt modelId="{E41ED963-514E-43B4-B58A-804F8A223184}" type="sibTrans" cxnId="{234366C8-D628-4251-A0C5-541A459C42B7}">
      <dgm:prSet/>
      <dgm:spPr/>
      <dgm:t>
        <a:bodyPr/>
        <a:lstStyle/>
        <a:p>
          <a:endParaRPr lang="en-US"/>
        </a:p>
      </dgm:t>
    </dgm:pt>
    <dgm:pt modelId="{8CB7E894-0326-4B94-A821-49921B9A54C3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咖喱</a:t>
          </a:r>
          <a:endParaRPr lang="en-US" dirty="0"/>
        </a:p>
      </dgm:t>
    </dgm:pt>
    <dgm:pt modelId="{3C9F8A6E-75F7-471D-9F4F-CD2ED16A5619}" type="parTrans" cxnId="{B07BDD5F-0704-43E2-BF8A-66762F9223EE}">
      <dgm:prSet/>
      <dgm:spPr/>
      <dgm:t>
        <a:bodyPr/>
        <a:lstStyle/>
        <a:p>
          <a:endParaRPr lang="en-US"/>
        </a:p>
      </dgm:t>
    </dgm:pt>
    <dgm:pt modelId="{3D7B926C-30C5-4B97-BDB2-936F86DF550E}" type="sibTrans" cxnId="{B07BDD5F-0704-43E2-BF8A-66762F9223EE}">
      <dgm:prSet/>
      <dgm:spPr/>
      <dgm:t>
        <a:bodyPr/>
        <a:lstStyle/>
        <a:p>
          <a:endParaRPr lang="en-US"/>
        </a:p>
      </dgm:t>
    </dgm:pt>
    <dgm:pt modelId="{D9011C6F-C2C3-4DFD-A807-B78BC73F3351}">
      <dgm:prSet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b="0" i="0" dirty="0" smtClean="0"/>
            <a:t>curry</a:t>
          </a:r>
          <a:endParaRPr lang="en-US" dirty="0"/>
        </a:p>
      </dgm:t>
    </dgm:pt>
    <dgm:pt modelId="{D006EC99-1F63-49BF-8632-75CD34FDE87A}" type="parTrans" cxnId="{16C60DC0-F134-43C5-BA79-98F5BAF9D905}">
      <dgm:prSet/>
      <dgm:spPr/>
      <dgm:t>
        <a:bodyPr/>
        <a:lstStyle/>
        <a:p>
          <a:endParaRPr lang="en-US"/>
        </a:p>
      </dgm:t>
    </dgm:pt>
    <dgm:pt modelId="{BEEE5FC3-0667-49D9-9AD7-F6725BB35AB4}" type="sibTrans" cxnId="{16C60DC0-F134-43C5-BA79-98F5BAF9D905}">
      <dgm:prSet/>
      <dgm:spPr/>
      <dgm:t>
        <a:bodyPr/>
        <a:lstStyle/>
        <a:p>
          <a:endParaRPr lang="en-US"/>
        </a:p>
      </dgm:t>
    </dgm:pt>
    <dgm:pt modelId="{576D37B6-3BBA-430C-90E9-4FD58F0E426A}" type="pres">
      <dgm:prSet presAssocID="{473EE5C6-F89B-4ABB-8485-F7AD11C763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3EAAB-31EF-4C9B-ADFF-6BCE13662276}" type="pres">
      <dgm:prSet presAssocID="{37A51176-DB7B-41F9-8C22-65F25D28DDD8}" presName="comp" presStyleCnt="0"/>
      <dgm:spPr/>
    </dgm:pt>
    <dgm:pt modelId="{BA909816-6C3A-4B21-AEF1-0EEA10005C27}" type="pres">
      <dgm:prSet presAssocID="{37A51176-DB7B-41F9-8C22-65F25D28DDD8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82B3-DB66-4408-8D56-A2CDEAE20308}" type="pres">
      <dgm:prSet presAssocID="{37A51176-DB7B-41F9-8C22-65F25D28DDD8}" presName="rect1" presStyleLbl="ln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185FC58-28F3-4DEA-A4B5-63C64D993A69}" type="pres">
      <dgm:prSet presAssocID="{FC147B62-8A93-440B-BE74-718417B44596}" presName="sibTrans" presStyleCnt="0"/>
      <dgm:spPr/>
    </dgm:pt>
    <dgm:pt modelId="{96E3579F-E289-4049-85DF-8FF0796457C2}" type="pres">
      <dgm:prSet presAssocID="{25C530CF-3A8F-4A19-A790-0FEE76FB4207}" presName="comp" presStyleCnt="0"/>
      <dgm:spPr/>
    </dgm:pt>
    <dgm:pt modelId="{76A7FBB7-502E-4F9E-93DA-41F9CB8B5EB3}" type="pres">
      <dgm:prSet presAssocID="{25C530CF-3A8F-4A19-A790-0FEE76FB4207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E18-0D5B-433F-88BE-A18B4B8977E5}" type="pres">
      <dgm:prSet presAssocID="{25C530CF-3A8F-4A19-A790-0FEE76FB4207}" presName="rect1" presStyleLbl="ln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234366C8-D628-4251-A0C5-541A459C42B7}" srcId="{473EE5C6-F89B-4ABB-8485-F7AD11C763A9}" destId="{25C530CF-3A8F-4A19-A790-0FEE76FB4207}" srcOrd="1" destOrd="0" parTransId="{0C25BCED-0CD8-4F0D-8267-A352E268CF15}" sibTransId="{E41ED963-514E-43B4-B58A-804F8A223184}"/>
    <dgm:cxn modelId="{3F6B8B82-E568-4CFC-AF16-483D7AD9481C}" type="presOf" srcId="{8CB7E894-0326-4B94-A821-49921B9A54C3}" destId="{76A7FBB7-502E-4F9E-93DA-41F9CB8B5EB3}" srcOrd="0" destOrd="1" presId="urn:microsoft.com/office/officeart/2008/layout/AlternatingPictureBlocks"/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16C60DC0-F134-43C5-BA79-98F5BAF9D905}" srcId="{25C530CF-3A8F-4A19-A790-0FEE76FB4207}" destId="{D9011C6F-C2C3-4DFD-A807-B78BC73F3351}" srcOrd="1" destOrd="0" parTransId="{D006EC99-1F63-49BF-8632-75CD34FDE87A}" sibTransId="{BEEE5FC3-0667-49D9-9AD7-F6725BB35AB4}"/>
    <dgm:cxn modelId="{B0705A71-AC8E-4501-960A-A54D094071BC}" type="presOf" srcId="{D9011C6F-C2C3-4DFD-A807-B78BC73F3351}" destId="{76A7FBB7-502E-4F9E-93DA-41F9CB8B5EB3}" srcOrd="0" destOrd="2" presId="urn:microsoft.com/office/officeart/2008/layout/AlternatingPictureBlocks"/>
    <dgm:cxn modelId="{50D8738B-BFF0-467F-8C70-924811D6F23F}" type="presOf" srcId="{473EE5C6-F89B-4ABB-8485-F7AD11C763A9}" destId="{576D37B6-3BBA-430C-90E9-4FD58F0E426A}" srcOrd="0" destOrd="0" presId="urn:microsoft.com/office/officeart/2008/layout/AlternatingPictureBlocks"/>
    <dgm:cxn modelId="{8C1790E3-E8A6-4D2E-A801-D78916FBD875}" type="presOf" srcId="{25C530CF-3A8F-4A19-A790-0FEE76FB4207}" destId="{76A7FBB7-502E-4F9E-93DA-41F9CB8B5EB3}" srcOrd="0" destOrd="0" presId="urn:microsoft.com/office/officeart/2008/layout/AlternatingPictureBlocks"/>
    <dgm:cxn modelId="{25727709-89B4-498D-9FA6-C5C5EC1A0D60}" type="presOf" srcId="{3F0D5720-65C7-42C8-AA6F-5B9425CB9996}" destId="{BA909816-6C3A-4B21-AEF1-0EEA10005C27}" srcOrd="0" destOrd="1" presId="urn:microsoft.com/office/officeart/2008/layout/AlternatingPictureBlocks"/>
    <dgm:cxn modelId="{B07BDD5F-0704-43E2-BF8A-66762F9223EE}" srcId="{25C530CF-3A8F-4A19-A790-0FEE76FB4207}" destId="{8CB7E894-0326-4B94-A821-49921B9A54C3}" srcOrd="0" destOrd="0" parTransId="{3C9F8A6E-75F7-471D-9F4F-CD2ED16A5619}" sibTransId="{3D7B926C-30C5-4B97-BDB2-936F86DF550E}"/>
    <dgm:cxn modelId="{F3C4B200-158D-412F-A76B-A1BA172ACEA6}" type="presOf" srcId="{37A51176-DB7B-41F9-8C22-65F25D28DDD8}" destId="{BA909816-6C3A-4B21-AEF1-0EEA10005C27}" srcOrd="0" destOrd="0" presId="urn:microsoft.com/office/officeart/2008/layout/AlternatingPictureBlocks"/>
    <dgm:cxn modelId="{D23A7DE3-22EE-4103-B9EC-CEAAD2B3BBAE}" type="presParOf" srcId="{576D37B6-3BBA-430C-90E9-4FD58F0E426A}" destId="{7713EAAB-31EF-4C9B-ADFF-6BCE13662276}" srcOrd="0" destOrd="0" presId="urn:microsoft.com/office/officeart/2008/layout/AlternatingPictureBlocks"/>
    <dgm:cxn modelId="{9984AE72-C67B-4A92-9F82-A8CD391906CE}" type="presParOf" srcId="{7713EAAB-31EF-4C9B-ADFF-6BCE13662276}" destId="{BA909816-6C3A-4B21-AEF1-0EEA10005C27}" srcOrd="0" destOrd="0" presId="urn:microsoft.com/office/officeart/2008/layout/AlternatingPictureBlocks"/>
    <dgm:cxn modelId="{34965BB0-8F61-41BE-A3DF-6AD66F30E152}" type="presParOf" srcId="{7713EAAB-31EF-4C9B-ADFF-6BCE13662276}" destId="{457482B3-DB66-4408-8D56-A2CDEAE20308}" srcOrd="1" destOrd="0" presId="urn:microsoft.com/office/officeart/2008/layout/AlternatingPictureBlocks"/>
    <dgm:cxn modelId="{B04E8D97-9122-4B04-94F3-701780C9CD52}" type="presParOf" srcId="{576D37B6-3BBA-430C-90E9-4FD58F0E426A}" destId="{1185FC58-28F3-4DEA-A4B5-63C64D993A69}" srcOrd="1" destOrd="0" presId="urn:microsoft.com/office/officeart/2008/layout/AlternatingPictureBlocks"/>
    <dgm:cxn modelId="{4B75AD09-2B22-47A3-99E1-6CFD97C60598}" type="presParOf" srcId="{576D37B6-3BBA-430C-90E9-4FD58F0E426A}" destId="{96E3579F-E289-4049-85DF-8FF0796457C2}" srcOrd="2" destOrd="0" presId="urn:microsoft.com/office/officeart/2008/layout/AlternatingPictureBlocks"/>
    <dgm:cxn modelId="{81B8608C-D5FD-4AF3-9B83-5B709D09C667}" type="presParOf" srcId="{96E3579F-E289-4049-85DF-8FF0796457C2}" destId="{76A7FBB7-502E-4F9E-93DA-41F9CB8B5EB3}" srcOrd="0" destOrd="0" presId="urn:microsoft.com/office/officeart/2008/layout/AlternatingPictureBlocks"/>
    <dgm:cxn modelId="{95C9ADE3-F856-4C7D-9878-E913032103A1}" type="presParOf" srcId="{96E3579F-E289-4049-85DF-8FF0796457C2}" destId="{F483AE18-0D5B-433F-88BE-A18B4B8977E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ラーメン①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zh-CN" altLang="en-US" b="0" i="0" dirty="0" smtClean="0"/>
            <a:t>面条，中式汤面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2829CB23-FE38-417F-B218-E91472FCF0EC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中</a:t>
          </a:r>
          <a:r>
            <a:rPr lang="en-US" altLang="ja-JP" b="0" i="0" dirty="0" smtClean="0"/>
            <a:t>】</a:t>
          </a:r>
          <a:r>
            <a:rPr lang="en-US" b="0" i="0" dirty="0" smtClean="0"/>
            <a:t>la </a:t>
          </a:r>
          <a:r>
            <a:rPr lang="en-US" b="0" i="0" dirty="0" err="1" smtClean="0"/>
            <a:t>mian</a:t>
          </a:r>
          <a:endParaRPr lang="en-US" dirty="0"/>
        </a:p>
      </dgm:t>
    </dgm:pt>
    <dgm:pt modelId="{E6FEA6FD-D000-4391-A249-BB275B830485}" type="parTrans" cxnId="{222DBAAD-A4F3-4FD4-BA40-ED99B4A64074}">
      <dgm:prSet/>
      <dgm:spPr/>
      <dgm:t>
        <a:bodyPr/>
        <a:lstStyle/>
        <a:p>
          <a:endParaRPr lang="en-US"/>
        </a:p>
      </dgm:t>
    </dgm:pt>
    <dgm:pt modelId="{EC705F16-14A3-487F-B620-A115B3FA4BF4}" type="sibTrans" cxnId="{222DBAAD-A4F3-4FD4-BA40-ED99B4A64074}">
      <dgm:prSet/>
      <dgm:spPr/>
      <dgm:t>
        <a:bodyPr/>
        <a:lstStyle/>
        <a:p>
          <a:endParaRPr lang="en-US"/>
        </a:p>
      </dgm:t>
    </dgm:pt>
    <dgm:pt modelId="{25C530CF-3A8F-4A19-A790-0FEE76FB4207}">
      <dgm:prSet phldrT="[テキスト]"/>
      <dgm:spPr/>
      <dgm:t>
        <a:bodyPr/>
        <a:lstStyle/>
        <a:p>
          <a:r>
            <a:rPr lang="ja-JP" altLang="en-US" b="0" i="0" dirty="0" smtClean="0"/>
            <a:t>サラダ①</a:t>
          </a:r>
          <a:endParaRPr lang="en-US" dirty="0"/>
        </a:p>
      </dgm:t>
    </dgm:pt>
    <dgm:pt modelId="{0C25BCED-0CD8-4F0D-8267-A352E268CF15}" type="parTrans" cxnId="{234366C8-D628-4251-A0C5-541A459C42B7}">
      <dgm:prSet/>
      <dgm:spPr/>
      <dgm:t>
        <a:bodyPr/>
        <a:lstStyle/>
        <a:p>
          <a:endParaRPr lang="en-US"/>
        </a:p>
      </dgm:t>
    </dgm:pt>
    <dgm:pt modelId="{E41ED963-514E-43B4-B58A-804F8A223184}" type="sibTrans" cxnId="{234366C8-D628-4251-A0C5-541A459C42B7}">
      <dgm:prSet/>
      <dgm:spPr/>
      <dgm:t>
        <a:bodyPr/>
        <a:lstStyle/>
        <a:p>
          <a:endParaRPr lang="en-US"/>
        </a:p>
      </dgm:t>
    </dgm:pt>
    <dgm:pt modelId="{8CB7E894-0326-4B94-A821-49921B9A54C3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zh-CN" altLang="en-US" b="0" i="0" dirty="0" smtClean="0"/>
            <a:t>色拉，凉拌菜</a:t>
          </a:r>
          <a:endParaRPr lang="en-US" dirty="0"/>
        </a:p>
      </dgm:t>
    </dgm:pt>
    <dgm:pt modelId="{3C9F8A6E-75F7-471D-9F4F-CD2ED16A5619}" type="parTrans" cxnId="{B07BDD5F-0704-43E2-BF8A-66762F9223EE}">
      <dgm:prSet/>
      <dgm:spPr/>
      <dgm:t>
        <a:bodyPr/>
        <a:lstStyle/>
        <a:p>
          <a:endParaRPr lang="en-US"/>
        </a:p>
      </dgm:t>
    </dgm:pt>
    <dgm:pt modelId="{3D7B926C-30C5-4B97-BDB2-936F86DF550E}" type="sibTrans" cxnId="{B07BDD5F-0704-43E2-BF8A-66762F9223EE}">
      <dgm:prSet/>
      <dgm:spPr/>
      <dgm:t>
        <a:bodyPr/>
        <a:lstStyle/>
        <a:p>
          <a:endParaRPr lang="en-US"/>
        </a:p>
      </dgm:t>
    </dgm:pt>
    <dgm:pt modelId="{D9011C6F-C2C3-4DFD-A807-B78BC73F3351}">
      <dgm:prSet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英</a:t>
          </a:r>
          <a:r>
            <a:rPr lang="en-US" altLang="ja-JP" b="0" i="0" dirty="0" smtClean="0"/>
            <a:t>】</a:t>
          </a:r>
          <a:r>
            <a:rPr lang="en-US" b="0" i="0" dirty="0" smtClean="0"/>
            <a:t>salad</a:t>
          </a:r>
          <a:endParaRPr lang="en-US" dirty="0"/>
        </a:p>
      </dgm:t>
    </dgm:pt>
    <dgm:pt modelId="{D006EC99-1F63-49BF-8632-75CD34FDE87A}" type="parTrans" cxnId="{16C60DC0-F134-43C5-BA79-98F5BAF9D905}">
      <dgm:prSet/>
      <dgm:spPr/>
      <dgm:t>
        <a:bodyPr/>
        <a:lstStyle/>
        <a:p>
          <a:endParaRPr lang="en-US"/>
        </a:p>
      </dgm:t>
    </dgm:pt>
    <dgm:pt modelId="{BEEE5FC3-0667-49D9-9AD7-F6725BB35AB4}" type="sibTrans" cxnId="{16C60DC0-F134-43C5-BA79-98F5BAF9D905}">
      <dgm:prSet/>
      <dgm:spPr/>
      <dgm:t>
        <a:bodyPr/>
        <a:lstStyle/>
        <a:p>
          <a:endParaRPr lang="en-US"/>
        </a:p>
      </dgm:t>
    </dgm:pt>
    <dgm:pt modelId="{576D37B6-3BBA-430C-90E9-4FD58F0E426A}" type="pres">
      <dgm:prSet presAssocID="{473EE5C6-F89B-4ABB-8485-F7AD11C763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3EAAB-31EF-4C9B-ADFF-6BCE13662276}" type="pres">
      <dgm:prSet presAssocID="{37A51176-DB7B-41F9-8C22-65F25D28DDD8}" presName="comp" presStyleCnt="0"/>
      <dgm:spPr/>
    </dgm:pt>
    <dgm:pt modelId="{BA909816-6C3A-4B21-AEF1-0EEA10005C27}" type="pres">
      <dgm:prSet presAssocID="{37A51176-DB7B-41F9-8C22-65F25D28DDD8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82B3-DB66-4408-8D56-A2CDEAE20308}" type="pres">
      <dgm:prSet presAssocID="{37A51176-DB7B-41F9-8C22-65F25D28DDD8}" presName="rect1" presStyleLbl="ln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185FC58-28F3-4DEA-A4B5-63C64D993A69}" type="pres">
      <dgm:prSet presAssocID="{FC147B62-8A93-440B-BE74-718417B44596}" presName="sibTrans" presStyleCnt="0"/>
      <dgm:spPr/>
    </dgm:pt>
    <dgm:pt modelId="{96E3579F-E289-4049-85DF-8FF0796457C2}" type="pres">
      <dgm:prSet presAssocID="{25C530CF-3A8F-4A19-A790-0FEE76FB4207}" presName="comp" presStyleCnt="0"/>
      <dgm:spPr/>
    </dgm:pt>
    <dgm:pt modelId="{76A7FBB7-502E-4F9E-93DA-41F9CB8B5EB3}" type="pres">
      <dgm:prSet presAssocID="{25C530CF-3A8F-4A19-A790-0FEE76FB4207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E18-0D5B-433F-88BE-A18B4B8977E5}" type="pres">
      <dgm:prSet presAssocID="{25C530CF-3A8F-4A19-A790-0FEE76FB4207}" presName="rect1" presStyleLbl="ln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F86A5DE0-4263-4E2D-A180-4F5E802273C2}" type="presOf" srcId="{D9011C6F-C2C3-4DFD-A807-B78BC73F3351}" destId="{76A7FBB7-502E-4F9E-93DA-41F9CB8B5EB3}" srcOrd="0" destOrd="2" presId="urn:microsoft.com/office/officeart/2008/layout/AlternatingPictureBlocks"/>
    <dgm:cxn modelId="{222DBAAD-A4F3-4FD4-BA40-ED99B4A64074}" srcId="{37A51176-DB7B-41F9-8C22-65F25D28DDD8}" destId="{2829CB23-FE38-417F-B218-E91472FCF0EC}" srcOrd="1" destOrd="0" parTransId="{E6FEA6FD-D000-4391-A249-BB275B830485}" sibTransId="{EC705F16-14A3-487F-B620-A115B3FA4BF4}"/>
    <dgm:cxn modelId="{234366C8-D628-4251-A0C5-541A459C42B7}" srcId="{473EE5C6-F89B-4ABB-8485-F7AD11C763A9}" destId="{25C530CF-3A8F-4A19-A790-0FEE76FB4207}" srcOrd="1" destOrd="0" parTransId="{0C25BCED-0CD8-4F0D-8267-A352E268CF15}" sibTransId="{E41ED963-514E-43B4-B58A-804F8A223184}"/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16C60DC0-F134-43C5-BA79-98F5BAF9D905}" srcId="{25C530CF-3A8F-4A19-A790-0FEE76FB4207}" destId="{D9011C6F-C2C3-4DFD-A807-B78BC73F3351}" srcOrd="1" destOrd="0" parTransId="{D006EC99-1F63-49BF-8632-75CD34FDE87A}" sibTransId="{BEEE5FC3-0667-49D9-9AD7-F6725BB35AB4}"/>
    <dgm:cxn modelId="{C72E7941-4A19-46D1-99B9-6036112DF886}" type="presOf" srcId="{3F0D5720-65C7-42C8-AA6F-5B9425CB9996}" destId="{BA909816-6C3A-4B21-AEF1-0EEA10005C27}" srcOrd="0" destOrd="1" presId="urn:microsoft.com/office/officeart/2008/layout/AlternatingPictureBlocks"/>
    <dgm:cxn modelId="{4F8F0DC8-775A-49C5-92B4-D5B052C60381}" type="presOf" srcId="{473EE5C6-F89B-4ABB-8485-F7AD11C763A9}" destId="{576D37B6-3BBA-430C-90E9-4FD58F0E426A}" srcOrd="0" destOrd="0" presId="urn:microsoft.com/office/officeart/2008/layout/AlternatingPictureBlocks"/>
    <dgm:cxn modelId="{B07BDD5F-0704-43E2-BF8A-66762F9223EE}" srcId="{25C530CF-3A8F-4A19-A790-0FEE76FB4207}" destId="{8CB7E894-0326-4B94-A821-49921B9A54C3}" srcOrd="0" destOrd="0" parTransId="{3C9F8A6E-75F7-471D-9F4F-CD2ED16A5619}" sibTransId="{3D7B926C-30C5-4B97-BDB2-936F86DF550E}"/>
    <dgm:cxn modelId="{85C69059-1B26-4DBD-8DFC-2D708D0E0A53}" type="presOf" srcId="{2829CB23-FE38-417F-B218-E91472FCF0EC}" destId="{BA909816-6C3A-4B21-AEF1-0EEA10005C27}" srcOrd="0" destOrd="2" presId="urn:microsoft.com/office/officeart/2008/layout/AlternatingPictureBlocks"/>
    <dgm:cxn modelId="{E859BFE4-3482-46CA-862E-B6B8F86932AF}" type="presOf" srcId="{8CB7E894-0326-4B94-A821-49921B9A54C3}" destId="{76A7FBB7-502E-4F9E-93DA-41F9CB8B5EB3}" srcOrd="0" destOrd="1" presId="urn:microsoft.com/office/officeart/2008/layout/AlternatingPictureBlocks"/>
    <dgm:cxn modelId="{2405C7C9-BF37-417E-89C5-1F7390E25546}" type="presOf" srcId="{25C530CF-3A8F-4A19-A790-0FEE76FB4207}" destId="{76A7FBB7-502E-4F9E-93DA-41F9CB8B5EB3}" srcOrd="0" destOrd="0" presId="urn:microsoft.com/office/officeart/2008/layout/AlternatingPictureBlocks"/>
    <dgm:cxn modelId="{2D6D997A-2F0F-417A-B312-C456A3E02E11}" type="presOf" srcId="{37A51176-DB7B-41F9-8C22-65F25D28DDD8}" destId="{BA909816-6C3A-4B21-AEF1-0EEA10005C27}" srcOrd="0" destOrd="0" presId="urn:microsoft.com/office/officeart/2008/layout/AlternatingPictureBlocks"/>
    <dgm:cxn modelId="{0FD2EDA1-6C7D-45AF-A2E2-0F2E14E8C6EE}" type="presParOf" srcId="{576D37B6-3BBA-430C-90E9-4FD58F0E426A}" destId="{7713EAAB-31EF-4C9B-ADFF-6BCE13662276}" srcOrd="0" destOrd="0" presId="urn:microsoft.com/office/officeart/2008/layout/AlternatingPictureBlocks"/>
    <dgm:cxn modelId="{1F737AFC-71D4-4108-860A-E75880C7F112}" type="presParOf" srcId="{7713EAAB-31EF-4C9B-ADFF-6BCE13662276}" destId="{BA909816-6C3A-4B21-AEF1-0EEA10005C27}" srcOrd="0" destOrd="0" presId="urn:microsoft.com/office/officeart/2008/layout/AlternatingPictureBlocks"/>
    <dgm:cxn modelId="{3150DDA5-1B9E-4F85-B0CC-5D46E51E776F}" type="presParOf" srcId="{7713EAAB-31EF-4C9B-ADFF-6BCE13662276}" destId="{457482B3-DB66-4408-8D56-A2CDEAE20308}" srcOrd="1" destOrd="0" presId="urn:microsoft.com/office/officeart/2008/layout/AlternatingPictureBlocks"/>
    <dgm:cxn modelId="{F5EC4C89-CF0E-4BAC-BD95-DE9C7632BBCF}" type="presParOf" srcId="{576D37B6-3BBA-430C-90E9-4FD58F0E426A}" destId="{1185FC58-28F3-4DEA-A4B5-63C64D993A69}" srcOrd="1" destOrd="0" presId="urn:microsoft.com/office/officeart/2008/layout/AlternatingPictureBlocks"/>
    <dgm:cxn modelId="{C4B248D3-85F7-4788-BB80-13249B467D0D}" type="presParOf" srcId="{576D37B6-3BBA-430C-90E9-4FD58F0E426A}" destId="{96E3579F-E289-4049-85DF-8FF0796457C2}" srcOrd="2" destOrd="0" presId="urn:microsoft.com/office/officeart/2008/layout/AlternatingPictureBlocks"/>
    <dgm:cxn modelId="{57817BBE-077C-43FB-992A-4B18389727F9}" type="presParOf" srcId="{96E3579F-E289-4049-85DF-8FF0796457C2}" destId="{76A7FBB7-502E-4F9E-93DA-41F9CB8B5EB3}" srcOrd="0" destOrd="0" presId="urn:microsoft.com/office/officeart/2008/layout/AlternatingPictureBlocks"/>
    <dgm:cxn modelId="{30B31608-9D83-4FF4-B48C-93D275EED4D5}" type="presParOf" srcId="{96E3579F-E289-4049-85DF-8FF0796457C2}" destId="{F483AE18-0D5B-433F-88BE-A18B4B8977E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天麩羅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てんぷら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天麸罗</a:t>
          </a:r>
          <a:r>
            <a:rPr lang="zh-CN" altLang="en-US" b="0" i="0" dirty="0" smtClean="0"/>
            <a:t>是对油炸食品的总称。而具体的种类则有蔬菜天妇罗、海鲜天妇罗，什锦天妇罗等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25C530CF-3A8F-4A19-A790-0FEE76FB4207}">
      <dgm:prSet phldrT="[テキスト]"/>
      <dgm:spPr/>
      <dgm:t>
        <a:bodyPr/>
        <a:lstStyle/>
        <a:p>
          <a:r>
            <a:rPr lang="ja-JP" altLang="en-US" b="0" i="0" dirty="0" smtClean="0"/>
            <a:t>寿司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すし</a:t>
          </a:r>
          <a:r>
            <a:rPr lang="en-US" altLang="ja-JP" b="0" i="0" dirty="0" smtClean="0"/>
            <a:t>] </a:t>
          </a:r>
          <a:r>
            <a:rPr lang="ja-JP" altLang="en-US" b="0" i="0" dirty="0" smtClean="0"/>
            <a:t>②</a:t>
          </a:r>
          <a:r>
            <a:rPr lang="en-US" altLang="ja-JP" b="0" i="0" dirty="0" smtClean="0"/>
            <a:t>/</a:t>
          </a:r>
          <a:r>
            <a:rPr lang="ja-JP" altLang="en-US" b="0" i="0" dirty="0" smtClean="0"/>
            <a:t>①</a:t>
          </a:r>
          <a:endParaRPr lang="en-US" dirty="0"/>
        </a:p>
      </dgm:t>
    </dgm:pt>
    <dgm:pt modelId="{0C25BCED-0CD8-4F0D-8267-A352E268CF15}" type="parTrans" cxnId="{234366C8-D628-4251-A0C5-541A459C42B7}">
      <dgm:prSet/>
      <dgm:spPr/>
      <dgm:t>
        <a:bodyPr/>
        <a:lstStyle/>
        <a:p>
          <a:endParaRPr lang="en-US"/>
        </a:p>
      </dgm:t>
    </dgm:pt>
    <dgm:pt modelId="{E41ED963-514E-43B4-B58A-804F8A223184}" type="sibTrans" cxnId="{234366C8-D628-4251-A0C5-541A459C42B7}">
      <dgm:prSet/>
      <dgm:spPr/>
      <dgm:t>
        <a:bodyPr/>
        <a:lstStyle/>
        <a:p>
          <a:endParaRPr lang="en-US"/>
        </a:p>
      </dgm:t>
    </dgm:pt>
    <dgm:pt modelId="{8CB7E894-0326-4B94-A821-49921B9A54C3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zh-CN" altLang="en-US" b="0" i="0" dirty="0" smtClean="0"/>
            <a:t>寿司，以醋味饭为主要材料的散寿司、攥寿司等的</a:t>
          </a:r>
          <a:endParaRPr lang="en-US" dirty="0"/>
        </a:p>
      </dgm:t>
    </dgm:pt>
    <dgm:pt modelId="{3C9F8A6E-75F7-471D-9F4F-CD2ED16A5619}" type="parTrans" cxnId="{B07BDD5F-0704-43E2-BF8A-66762F9223EE}">
      <dgm:prSet/>
      <dgm:spPr/>
      <dgm:t>
        <a:bodyPr/>
        <a:lstStyle/>
        <a:p>
          <a:endParaRPr lang="en-US"/>
        </a:p>
      </dgm:t>
    </dgm:pt>
    <dgm:pt modelId="{3D7B926C-30C5-4B97-BDB2-936F86DF550E}" type="sibTrans" cxnId="{B07BDD5F-0704-43E2-BF8A-66762F9223EE}">
      <dgm:prSet/>
      <dgm:spPr/>
      <dgm:t>
        <a:bodyPr/>
        <a:lstStyle/>
        <a:p>
          <a:endParaRPr lang="en-US"/>
        </a:p>
      </dgm:t>
    </dgm:pt>
    <dgm:pt modelId="{576D37B6-3BBA-430C-90E9-4FD58F0E426A}" type="pres">
      <dgm:prSet presAssocID="{473EE5C6-F89B-4ABB-8485-F7AD11C763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3EAAB-31EF-4C9B-ADFF-6BCE13662276}" type="pres">
      <dgm:prSet presAssocID="{37A51176-DB7B-41F9-8C22-65F25D28DDD8}" presName="comp" presStyleCnt="0"/>
      <dgm:spPr/>
    </dgm:pt>
    <dgm:pt modelId="{BA909816-6C3A-4B21-AEF1-0EEA10005C27}" type="pres">
      <dgm:prSet presAssocID="{37A51176-DB7B-41F9-8C22-65F25D28DDD8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82B3-DB66-4408-8D56-A2CDEAE20308}" type="pres">
      <dgm:prSet presAssocID="{37A51176-DB7B-41F9-8C22-65F25D28DDD8}" presName="rect1" presStyleLbl="ln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185FC58-28F3-4DEA-A4B5-63C64D993A69}" type="pres">
      <dgm:prSet presAssocID="{FC147B62-8A93-440B-BE74-718417B44596}" presName="sibTrans" presStyleCnt="0"/>
      <dgm:spPr/>
    </dgm:pt>
    <dgm:pt modelId="{96E3579F-E289-4049-85DF-8FF0796457C2}" type="pres">
      <dgm:prSet presAssocID="{25C530CF-3A8F-4A19-A790-0FEE76FB4207}" presName="comp" presStyleCnt="0"/>
      <dgm:spPr/>
    </dgm:pt>
    <dgm:pt modelId="{76A7FBB7-502E-4F9E-93DA-41F9CB8B5EB3}" type="pres">
      <dgm:prSet presAssocID="{25C530CF-3A8F-4A19-A790-0FEE76FB4207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E18-0D5B-433F-88BE-A18B4B8977E5}" type="pres">
      <dgm:prSet presAssocID="{25C530CF-3A8F-4A19-A790-0FEE76FB4207}" presName="rect1" presStyleLbl="ln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FC5450B1-F566-441C-B30F-5468CF10FA37}" type="presOf" srcId="{37A51176-DB7B-41F9-8C22-65F25D28DDD8}" destId="{BA909816-6C3A-4B21-AEF1-0EEA10005C27}" srcOrd="0" destOrd="0" presId="urn:microsoft.com/office/officeart/2008/layout/AlternatingPictureBlocks"/>
    <dgm:cxn modelId="{31B91695-5508-4A77-8D07-3662FAA33ACD}" type="presOf" srcId="{3F0D5720-65C7-42C8-AA6F-5B9425CB9996}" destId="{BA909816-6C3A-4B21-AEF1-0EEA10005C27}" srcOrd="0" destOrd="1" presId="urn:microsoft.com/office/officeart/2008/layout/AlternatingPictureBlocks"/>
    <dgm:cxn modelId="{234366C8-D628-4251-A0C5-541A459C42B7}" srcId="{473EE5C6-F89B-4ABB-8485-F7AD11C763A9}" destId="{25C530CF-3A8F-4A19-A790-0FEE76FB4207}" srcOrd="1" destOrd="0" parTransId="{0C25BCED-0CD8-4F0D-8267-A352E268CF15}" sibTransId="{E41ED963-514E-43B4-B58A-804F8A223184}"/>
    <dgm:cxn modelId="{B07BDD5F-0704-43E2-BF8A-66762F9223EE}" srcId="{25C530CF-3A8F-4A19-A790-0FEE76FB4207}" destId="{8CB7E894-0326-4B94-A821-49921B9A54C3}" srcOrd="0" destOrd="0" parTransId="{3C9F8A6E-75F7-471D-9F4F-CD2ED16A5619}" sibTransId="{3D7B926C-30C5-4B97-BDB2-936F86DF550E}"/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74C9E131-48F2-4D65-8D5A-2559543AAE9B}" type="presOf" srcId="{8CB7E894-0326-4B94-A821-49921B9A54C3}" destId="{76A7FBB7-502E-4F9E-93DA-41F9CB8B5EB3}" srcOrd="0" destOrd="1" presId="urn:microsoft.com/office/officeart/2008/layout/AlternatingPictureBlocks"/>
    <dgm:cxn modelId="{68206E8D-88EA-4B72-9016-F7214B7F8935}" type="presOf" srcId="{473EE5C6-F89B-4ABB-8485-F7AD11C763A9}" destId="{576D37B6-3BBA-430C-90E9-4FD58F0E426A}" srcOrd="0" destOrd="0" presId="urn:microsoft.com/office/officeart/2008/layout/AlternatingPictureBlocks"/>
    <dgm:cxn modelId="{0E0823BD-2B42-46E6-AD2C-45213FAD7AB0}" type="presOf" srcId="{25C530CF-3A8F-4A19-A790-0FEE76FB4207}" destId="{76A7FBB7-502E-4F9E-93DA-41F9CB8B5EB3}" srcOrd="0" destOrd="0" presId="urn:microsoft.com/office/officeart/2008/layout/AlternatingPictureBlocks"/>
    <dgm:cxn modelId="{C88108E1-21CE-40D2-8C11-10D30387A7D2}" type="presParOf" srcId="{576D37B6-3BBA-430C-90E9-4FD58F0E426A}" destId="{7713EAAB-31EF-4C9B-ADFF-6BCE13662276}" srcOrd="0" destOrd="0" presId="urn:microsoft.com/office/officeart/2008/layout/AlternatingPictureBlocks"/>
    <dgm:cxn modelId="{D0EC3292-D141-4C51-9AE2-64F3AF3E0609}" type="presParOf" srcId="{7713EAAB-31EF-4C9B-ADFF-6BCE13662276}" destId="{BA909816-6C3A-4B21-AEF1-0EEA10005C27}" srcOrd="0" destOrd="0" presId="urn:microsoft.com/office/officeart/2008/layout/AlternatingPictureBlocks"/>
    <dgm:cxn modelId="{E77F5816-B391-45DB-A118-59319AEDB88F}" type="presParOf" srcId="{7713EAAB-31EF-4C9B-ADFF-6BCE13662276}" destId="{457482B3-DB66-4408-8D56-A2CDEAE20308}" srcOrd="1" destOrd="0" presId="urn:microsoft.com/office/officeart/2008/layout/AlternatingPictureBlocks"/>
    <dgm:cxn modelId="{54015EA4-43F4-4CAF-9A68-92BFA3ED1139}" type="presParOf" srcId="{576D37B6-3BBA-430C-90E9-4FD58F0E426A}" destId="{1185FC58-28F3-4DEA-A4B5-63C64D993A69}" srcOrd="1" destOrd="0" presId="urn:microsoft.com/office/officeart/2008/layout/AlternatingPictureBlocks"/>
    <dgm:cxn modelId="{1B7E88BA-0885-4008-B41D-3A3D18A127D1}" type="presParOf" srcId="{576D37B6-3BBA-430C-90E9-4FD58F0E426A}" destId="{96E3579F-E289-4049-85DF-8FF0796457C2}" srcOrd="2" destOrd="0" presId="urn:microsoft.com/office/officeart/2008/layout/AlternatingPictureBlocks"/>
    <dgm:cxn modelId="{D4EBF447-8EBF-45E6-A15B-F875DEEB53EB}" type="presParOf" srcId="{96E3579F-E289-4049-85DF-8FF0796457C2}" destId="{76A7FBB7-502E-4F9E-93DA-41F9CB8B5EB3}" srcOrd="0" destOrd="0" presId="urn:microsoft.com/office/officeart/2008/layout/AlternatingPictureBlocks"/>
    <dgm:cxn modelId="{C03CBA74-F875-44AF-A8AE-1C43197B2201}" type="presParOf" srcId="{96E3579F-E289-4049-85DF-8FF0796457C2}" destId="{F483AE18-0D5B-433F-88BE-A18B4B8977E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473EE5C6-F89B-4ABB-8485-F7AD11C763A9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1176-DB7B-41F9-8C22-65F25D28DDD8}">
      <dgm:prSet phldrT="[テキスト]"/>
      <dgm:spPr/>
      <dgm:t>
        <a:bodyPr/>
        <a:lstStyle/>
        <a:p>
          <a:r>
            <a:rPr lang="ja-JP" altLang="en-US" b="0" i="0" dirty="0" smtClean="0"/>
            <a:t>豚カツ◎</a:t>
          </a:r>
          <a:endParaRPr lang="en-US" dirty="0"/>
        </a:p>
      </dgm:t>
    </dgm:pt>
    <dgm:pt modelId="{A3500BDB-0789-42AA-BDA8-B2204A515417}" type="parTrans" cxnId="{0779C30F-2001-471D-B8EF-12D68A38BE27}">
      <dgm:prSet/>
      <dgm:spPr/>
      <dgm:t>
        <a:bodyPr/>
        <a:lstStyle/>
        <a:p>
          <a:endParaRPr lang="en-US"/>
        </a:p>
      </dgm:t>
    </dgm:pt>
    <dgm:pt modelId="{FC147B62-8A93-440B-BE74-718417B44596}" type="sibTrans" cxnId="{0779C30F-2001-471D-B8EF-12D68A38BE27}">
      <dgm:prSet/>
      <dgm:spPr/>
      <dgm:t>
        <a:bodyPr/>
        <a:lstStyle/>
        <a:p>
          <a:endParaRPr lang="en-US"/>
        </a:p>
      </dgm:t>
    </dgm:pt>
    <dgm:pt modelId="{3F0D5720-65C7-42C8-AA6F-5B9425CB9996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ja-JP" altLang="en-US" b="0" i="0" dirty="0" smtClean="0"/>
            <a:t>炸猪排</a:t>
          </a:r>
          <a:endParaRPr lang="en-US" dirty="0"/>
        </a:p>
      </dgm:t>
    </dgm:pt>
    <dgm:pt modelId="{914A52F2-238C-4350-811E-22BF677709BF}" type="parTrans" cxnId="{5FEF3721-66DC-4FEF-8194-7D51DB9A2977}">
      <dgm:prSet/>
      <dgm:spPr/>
      <dgm:t>
        <a:bodyPr/>
        <a:lstStyle/>
        <a:p>
          <a:endParaRPr lang="en-US"/>
        </a:p>
      </dgm:t>
    </dgm:pt>
    <dgm:pt modelId="{4EF310DC-41D9-4BFB-883E-5B1E2941BAEC}" type="sibTrans" cxnId="{5FEF3721-66DC-4FEF-8194-7D51DB9A2977}">
      <dgm:prSet/>
      <dgm:spPr/>
      <dgm:t>
        <a:bodyPr/>
        <a:lstStyle/>
        <a:p>
          <a:endParaRPr lang="en-US"/>
        </a:p>
      </dgm:t>
    </dgm:pt>
    <dgm:pt modelId="{25C530CF-3A8F-4A19-A790-0FEE76FB4207}">
      <dgm:prSet phldrT="[テキスト]"/>
      <dgm:spPr/>
      <dgm:t>
        <a:bodyPr/>
        <a:lstStyle/>
        <a:p>
          <a:r>
            <a:rPr lang="ja-JP" altLang="en-US" b="0" i="0" dirty="0" smtClean="0"/>
            <a:t>すき焼き</a:t>
          </a:r>
          <a:r>
            <a:rPr lang="en-US" altLang="ja-JP" b="0" i="0" dirty="0" smtClean="0"/>
            <a:t>[</a:t>
          </a:r>
          <a:r>
            <a:rPr lang="ja-JP" altLang="en-US" b="0" i="0" dirty="0" smtClean="0"/>
            <a:t>すきやき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◎</a:t>
          </a:r>
          <a:endParaRPr lang="en-US" dirty="0"/>
        </a:p>
      </dgm:t>
    </dgm:pt>
    <dgm:pt modelId="{0C25BCED-0CD8-4F0D-8267-A352E268CF15}" type="parTrans" cxnId="{234366C8-D628-4251-A0C5-541A459C42B7}">
      <dgm:prSet/>
      <dgm:spPr/>
      <dgm:t>
        <a:bodyPr/>
        <a:lstStyle/>
        <a:p>
          <a:endParaRPr lang="en-US"/>
        </a:p>
      </dgm:t>
    </dgm:pt>
    <dgm:pt modelId="{E41ED963-514E-43B4-B58A-804F8A223184}" type="sibTrans" cxnId="{234366C8-D628-4251-A0C5-541A459C42B7}">
      <dgm:prSet/>
      <dgm:spPr/>
      <dgm:t>
        <a:bodyPr/>
        <a:lstStyle/>
        <a:p>
          <a:endParaRPr lang="en-US"/>
        </a:p>
      </dgm:t>
    </dgm:pt>
    <dgm:pt modelId="{8CB7E894-0326-4B94-A821-49921B9A54C3}">
      <dgm:prSet phldrT="[テキスト]"/>
      <dgm:spPr/>
      <dgm:t>
        <a:bodyPr/>
        <a:lstStyle/>
        <a:p>
          <a:r>
            <a:rPr lang="en-US" altLang="ja-JP" b="0" i="0" dirty="0" smtClean="0"/>
            <a:t>【</a:t>
          </a:r>
          <a:r>
            <a:rPr lang="ja-JP" altLang="en-US" b="0" i="0" dirty="0" smtClean="0"/>
            <a:t>名词</a:t>
          </a:r>
          <a:r>
            <a:rPr lang="en-US" altLang="ja-JP" b="0" i="0" dirty="0" smtClean="0"/>
            <a:t>】</a:t>
          </a:r>
          <a:r>
            <a:rPr lang="zh-CN" altLang="en-US" b="0" i="0" dirty="0" smtClean="0"/>
            <a:t>寿喜锅，日式牛肉火锅</a:t>
          </a:r>
          <a:endParaRPr lang="en-US" dirty="0"/>
        </a:p>
      </dgm:t>
    </dgm:pt>
    <dgm:pt modelId="{3C9F8A6E-75F7-471D-9F4F-CD2ED16A5619}" type="parTrans" cxnId="{B07BDD5F-0704-43E2-BF8A-66762F9223EE}">
      <dgm:prSet/>
      <dgm:spPr/>
      <dgm:t>
        <a:bodyPr/>
        <a:lstStyle/>
        <a:p>
          <a:endParaRPr lang="en-US"/>
        </a:p>
      </dgm:t>
    </dgm:pt>
    <dgm:pt modelId="{3D7B926C-30C5-4B97-BDB2-936F86DF550E}" type="sibTrans" cxnId="{B07BDD5F-0704-43E2-BF8A-66762F9223EE}">
      <dgm:prSet/>
      <dgm:spPr/>
      <dgm:t>
        <a:bodyPr/>
        <a:lstStyle/>
        <a:p>
          <a:endParaRPr lang="en-US"/>
        </a:p>
      </dgm:t>
    </dgm:pt>
    <dgm:pt modelId="{576D37B6-3BBA-430C-90E9-4FD58F0E426A}" type="pres">
      <dgm:prSet presAssocID="{473EE5C6-F89B-4ABB-8485-F7AD11C763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3EAAB-31EF-4C9B-ADFF-6BCE13662276}" type="pres">
      <dgm:prSet presAssocID="{37A51176-DB7B-41F9-8C22-65F25D28DDD8}" presName="comp" presStyleCnt="0"/>
      <dgm:spPr/>
    </dgm:pt>
    <dgm:pt modelId="{BA909816-6C3A-4B21-AEF1-0EEA10005C27}" type="pres">
      <dgm:prSet presAssocID="{37A51176-DB7B-41F9-8C22-65F25D28DDD8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82B3-DB66-4408-8D56-A2CDEAE20308}" type="pres">
      <dgm:prSet presAssocID="{37A51176-DB7B-41F9-8C22-65F25D28DDD8}" presName="rect1" presStyleLbl="ln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185FC58-28F3-4DEA-A4B5-63C64D993A69}" type="pres">
      <dgm:prSet presAssocID="{FC147B62-8A93-440B-BE74-718417B44596}" presName="sibTrans" presStyleCnt="0"/>
      <dgm:spPr/>
    </dgm:pt>
    <dgm:pt modelId="{96E3579F-E289-4049-85DF-8FF0796457C2}" type="pres">
      <dgm:prSet presAssocID="{25C530CF-3A8F-4A19-A790-0FEE76FB4207}" presName="comp" presStyleCnt="0"/>
      <dgm:spPr/>
    </dgm:pt>
    <dgm:pt modelId="{76A7FBB7-502E-4F9E-93DA-41F9CB8B5EB3}" type="pres">
      <dgm:prSet presAssocID="{25C530CF-3A8F-4A19-A790-0FEE76FB4207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E18-0D5B-433F-88BE-A18B4B8977E5}" type="pres">
      <dgm:prSet presAssocID="{25C530CF-3A8F-4A19-A790-0FEE76FB4207}" presName="rect1" presStyleLbl="ln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779C30F-2001-471D-B8EF-12D68A38BE27}" srcId="{473EE5C6-F89B-4ABB-8485-F7AD11C763A9}" destId="{37A51176-DB7B-41F9-8C22-65F25D28DDD8}" srcOrd="0" destOrd="0" parTransId="{A3500BDB-0789-42AA-BDA8-B2204A515417}" sibTransId="{FC147B62-8A93-440B-BE74-718417B44596}"/>
    <dgm:cxn modelId="{234366C8-D628-4251-A0C5-541A459C42B7}" srcId="{473EE5C6-F89B-4ABB-8485-F7AD11C763A9}" destId="{25C530CF-3A8F-4A19-A790-0FEE76FB4207}" srcOrd="1" destOrd="0" parTransId="{0C25BCED-0CD8-4F0D-8267-A352E268CF15}" sibTransId="{E41ED963-514E-43B4-B58A-804F8A223184}"/>
    <dgm:cxn modelId="{5FEF3721-66DC-4FEF-8194-7D51DB9A2977}" srcId="{37A51176-DB7B-41F9-8C22-65F25D28DDD8}" destId="{3F0D5720-65C7-42C8-AA6F-5B9425CB9996}" srcOrd="0" destOrd="0" parTransId="{914A52F2-238C-4350-811E-22BF677709BF}" sibTransId="{4EF310DC-41D9-4BFB-883E-5B1E2941BAEC}"/>
    <dgm:cxn modelId="{B5E54BB3-F2B3-4DD1-874D-E9C485BC9ACC}" type="presOf" srcId="{8CB7E894-0326-4B94-A821-49921B9A54C3}" destId="{76A7FBB7-502E-4F9E-93DA-41F9CB8B5EB3}" srcOrd="0" destOrd="1" presId="urn:microsoft.com/office/officeart/2008/layout/AlternatingPictureBlocks"/>
    <dgm:cxn modelId="{B07BDD5F-0704-43E2-BF8A-66762F9223EE}" srcId="{25C530CF-3A8F-4A19-A790-0FEE76FB4207}" destId="{8CB7E894-0326-4B94-A821-49921B9A54C3}" srcOrd="0" destOrd="0" parTransId="{3C9F8A6E-75F7-471D-9F4F-CD2ED16A5619}" sibTransId="{3D7B926C-30C5-4B97-BDB2-936F86DF550E}"/>
    <dgm:cxn modelId="{119C7C1B-296A-4125-A4F7-9595229F1696}" type="presOf" srcId="{3F0D5720-65C7-42C8-AA6F-5B9425CB9996}" destId="{BA909816-6C3A-4B21-AEF1-0EEA10005C27}" srcOrd="0" destOrd="1" presId="urn:microsoft.com/office/officeart/2008/layout/AlternatingPictureBlocks"/>
    <dgm:cxn modelId="{D47B1749-D269-49A0-BB7E-FE132F4C64CB}" type="presOf" srcId="{37A51176-DB7B-41F9-8C22-65F25D28DDD8}" destId="{BA909816-6C3A-4B21-AEF1-0EEA10005C27}" srcOrd="0" destOrd="0" presId="urn:microsoft.com/office/officeart/2008/layout/AlternatingPictureBlocks"/>
    <dgm:cxn modelId="{E74861F0-B319-4AAB-92DE-D70815748924}" type="presOf" srcId="{473EE5C6-F89B-4ABB-8485-F7AD11C763A9}" destId="{576D37B6-3BBA-430C-90E9-4FD58F0E426A}" srcOrd="0" destOrd="0" presId="urn:microsoft.com/office/officeart/2008/layout/AlternatingPictureBlocks"/>
    <dgm:cxn modelId="{DA8F9B59-7A34-4264-831D-42B3E078FF53}" type="presOf" srcId="{25C530CF-3A8F-4A19-A790-0FEE76FB4207}" destId="{76A7FBB7-502E-4F9E-93DA-41F9CB8B5EB3}" srcOrd="0" destOrd="0" presId="urn:microsoft.com/office/officeart/2008/layout/AlternatingPictureBlocks"/>
    <dgm:cxn modelId="{FF616023-9401-460D-8399-A6F63CF81BCE}" type="presParOf" srcId="{576D37B6-3BBA-430C-90E9-4FD58F0E426A}" destId="{7713EAAB-31EF-4C9B-ADFF-6BCE13662276}" srcOrd="0" destOrd="0" presId="urn:microsoft.com/office/officeart/2008/layout/AlternatingPictureBlocks"/>
    <dgm:cxn modelId="{86E37B2D-0A12-424D-9163-254ADA0763C8}" type="presParOf" srcId="{7713EAAB-31EF-4C9B-ADFF-6BCE13662276}" destId="{BA909816-6C3A-4B21-AEF1-0EEA10005C27}" srcOrd="0" destOrd="0" presId="urn:microsoft.com/office/officeart/2008/layout/AlternatingPictureBlocks"/>
    <dgm:cxn modelId="{A0DBA5EA-6D73-4D44-B847-79AC35407C68}" type="presParOf" srcId="{7713EAAB-31EF-4C9B-ADFF-6BCE13662276}" destId="{457482B3-DB66-4408-8D56-A2CDEAE20308}" srcOrd="1" destOrd="0" presId="urn:microsoft.com/office/officeart/2008/layout/AlternatingPictureBlocks"/>
    <dgm:cxn modelId="{55710F38-81CA-4662-935F-EDF7D2327057}" type="presParOf" srcId="{576D37B6-3BBA-430C-90E9-4FD58F0E426A}" destId="{1185FC58-28F3-4DEA-A4B5-63C64D993A69}" srcOrd="1" destOrd="0" presId="urn:microsoft.com/office/officeart/2008/layout/AlternatingPictureBlocks"/>
    <dgm:cxn modelId="{271CA2A7-2636-4968-9C36-15446FEE37B3}" type="presParOf" srcId="{576D37B6-3BBA-430C-90E9-4FD58F0E426A}" destId="{96E3579F-E289-4049-85DF-8FF0796457C2}" srcOrd="2" destOrd="0" presId="urn:microsoft.com/office/officeart/2008/layout/AlternatingPictureBlocks"/>
    <dgm:cxn modelId="{9DFB9401-3287-48FE-8CA1-93740B6F9307}" type="presParOf" srcId="{96E3579F-E289-4049-85DF-8FF0796457C2}" destId="{76A7FBB7-502E-4F9E-93DA-41F9CB8B5EB3}" srcOrd="0" destOrd="0" presId="urn:microsoft.com/office/officeart/2008/layout/AlternatingPictureBlocks"/>
    <dgm:cxn modelId="{66FCA905-F097-410B-AD78-42A1B8EC7EBB}" type="presParOf" srcId="{96E3579F-E289-4049-85DF-8FF0796457C2}" destId="{F483AE18-0D5B-433F-88BE-A18B4B8977E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B8C3684-8D39-40CE-83FB-A37BC4E612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444E9-1B38-470B-B72D-398412951ED4}">
      <dgm:prSet phldrT="[テキスト]" custT="1"/>
      <dgm:spPr/>
      <dgm:t>
        <a:bodyPr/>
        <a:lstStyle/>
        <a:p>
          <a:r>
            <a:rPr lang="ja-JP" altLang="en-US" sz="3200" dirty="0" smtClean="0"/>
            <a:t>しゅんせつ</a:t>
          </a:r>
          <a:r>
            <a:rPr lang="en-US" sz="3200" b="0" i="0" dirty="0" smtClean="0"/>
            <a:t>◎</a:t>
          </a:r>
          <a:endParaRPr lang="en-US" sz="3200" dirty="0"/>
        </a:p>
      </dgm:t>
    </dgm:pt>
    <dgm:pt modelId="{C9FF37AB-E57C-4193-A45B-6A3269D37471}" type="parTrans" cxnId="{89A4A61F-1F9C-4135-9A13-1FF5496E3B28}">
      <dgm:prSet/>
      <dgm:spPr/>
      <dgm:t>
        <a:bodyPr/>
        <a:lstStyle/>
        <a:p>
          <a:endParaRPr lang="en-US" sz="2000"/>
        </a:p>
      </dgm:t>
    </dgm:pt>
    <dgm:pt modelId="{6FBA8D5E-DE22-409D-9E1A-2AFE4ADDCAA7}" type="sibTrans" cxnId="{89A4A61F-1F9C-4135-9A13-1FF5496E3B28}">
      <dgm:prSet/>
      <dgm:spPr/>
      <dgm:t>
        <a:bodyPr/>
        <a:lstStyle/>
        <a:p>
          <a:endParaRPr lang="en-US" sz="2000"/>
        </a:p>
      </dgm:t>
    </dgm:pt>
    <dgm:pt modelId="{5BA1F2A7-D759-4C19-8D9A-3DA4DC2FCA72}">
      <dgm:prSet phldrT="[テキスト]" custT="1"/>
      <dgm:spPr/>
      <dgm:t>
        <a:bodyPr/>
        <a:lstStyle/>
        <a:p>
          <a:r>
            <a:rPr lang="ja-JP" altLang="en-US" sz="3200" dirty="0" smtClean="0"/>
            <a:t>春節</a:t>
          </a:r>
          <a:endParaRPr lang="en-US" sz="3200" dirty="0"/>
        </a:p>
      </dgm:t>
    </dgm:pt>
    <dgm:pt modelId="{65FA6A12-5ABF-4A43-B810-966EA0D37EC5}" type="parTrans" cxnId="{9B7BBD2E-70A1-4F5A-9D75-BFD9D322DDC0}">
      <dgm:prSet/>
      <dgm:spPr/>
      <dgm:t>
        <a:bodyPr/>
        <a:lstStyle/>
        <a:p>
          <a:endParaRPr lang="en-US" sz="2000"/>
        </a:p>
      </dgm:t>
    </dgm:pt>
    <dgm:pt modelId="{981AD7BE-8F4F-4D46-91F5-D1BE693B53EE}" type="sibTrans" cxnId="{9B7BBD2E-70A1-4F5A-9D75-BFD9D322DDC0}">
      <dgm:prSet/>
      <dgm:spPr/>
      <dgm:t>
        <a:bodyPr/>
        <a:lstStyle/>
        <a:p>
          <a:endParaRPr lang="en-US" sz="2000"/>
        </a:p>
      </dgm:t>
    </dgm:pt>
    <dgm:pt modelId="{57ABAFDC-65CE-4B09-A578-BBB06AF5698A}">
      <dgm:prSet phldrT="[テキスト]" custT="1"/>
      <dgm:spPr/>
      <dgm:t>
        <a:bodyPr/>
        <a:lstStyle/>
        <a:p>
          <a:r>
            <a:rPr lang="zh-CN" altLang="en-US" sz="2400" b="0" i="0" dirty="0" smtClean="0"/>
            <a:t>（中国）春节，农历新年，大年初一</a:t>
          </a:r>
          <a:endParaRPr lang="en-US" sz="2400" dirty="0"/>
        </a:p>
      </dgm:t>
    </dgm:pt>
    <dgm:pt modelId="{5C434770-94CF-4C6B-A35A-1E7FE68020A3}" type="parTrans" cxnId="{2D43EBEF-2E69-47B1-A6F6-C8C44D738D2A}">
      <dgm:prSet/>
      <dgm:spPr/>
      <dgm:t>
        <a:bodyPr/>
        <a:lstStyle/>
        <a:p>
          <a:endParaRPr lang="en-US" sz="2000"/>
        </a:p>
      </dgm:t>
    </dgm:pt>
    <dgm:pt modelId="{46D82C06-7E94-4FB9-9FFE-7699E4BFDBC4}" type="sibTrans" cxnId="{2D43EBEF-2E69-47B1-A6F6-C8C44D738D2A}">
      <dgm:prSet/>
      <dgm:spPr/>
      <dgm:t>
        <a:bodyPr/>
        <a:lstStyle/>
        <a:p>
          <a:endParaRPr lang="en-US" sz="2000"/>
        </a:p>
      </dgm:t>
    </dgm:pt>
    <dgm:pt modelId="{E63A5F7D-3BFC-4912-B84B-B0212FDAB60F}">
      <dgm:prSet phldrT="[テキスト]" custT="1"/>
      <dgm:spPr/>
      <dgm:t>
        <a:bodyPr/>
        <a:lstStyle/>
        <a:p>
          <a:r>
            <a:rPr lang="ja-JP" altLang="en-US" sz="3200" dirty="0" err="1" smtClean="0"/>
            <a:t>れん</a:t>
          </a:r>
          <a:r>
            <a:rPr lang="ja-JP" altLang="en-US" sz="3200" dirty="0" smtClean="0"/>
            <a:t>きゅう</a:t>
          </a:r>
          <a:r>
            <a:rPr lang="en-US" sz="3200" b="0" i="0" dirty="0" smtClean="0"/>
            <a:t>◎</a:t>
          </a:r>
          <a:endParaRPr lang="en-US" sz="3200" dirty="0"/>
        </a:p>
      </dgm:t>
    </dgm:pt>
    <dgm:pt modelId="{080C4715-3DED-4D17-ADAD-81F21B36423C}" type="parTrans" cxnId="{FFF0D411-835D-4A8E-97DB-3E1B58598A81}">
      <dgm:prSet/>
      <dgm:spPr/>
      <dgm:t>
        <a:bodyPr/>
        <a:lstStyle/>
        <a:p>
          <a:endParaRPr lang="en-US" sz="2000"/>
        </a:p>
      </dgm:t>
    </dgm:pt>
    <dgm:pt modelId="{45B63907-503C-4BA2-BAC8-4B8047B9546E}" type="sibTrans" cxnId="{FFF0D411-835D-4A8E-97DB-3E1B58598A81}">
      <dgm:prSet/>
      <dgm:spPr/>
      <dgm:t>
        <a:bodyPr/>
        <a:lstStyle/>
        <a:p>
          <a:endParaRPr lang="en-US" sz="2000"/>
        </a:p>
      </dgm:t>
    </dgm:pt>
    <dgm:pt modelId="{7A0EA515-7BF8-4D77-B487-F2246DBCDA1E}">
      <dgm:prSet phldrT="[テキスト]" custT="1"/>
      <dgm:spPr/>
      <dgm:t>
        <a:bodyPr/>
        <a:lstStyle/>
        <a:p>
          <a:r>
            <a:rPr lang="ja-JP" altLang="en-US" sz="3200" dirty="0" smtClean="0"/>
            <a:t>連休</a:t>
          </a:r>
          <a:endParaRPr lang="en-US" sz="3200" dirty="0"/>
        </a:p>
      </dgm:t>
    </dgm:pt>
    <dgm:pt modelId="{053D34D9-5A08-4C0B-A6FC-5FC2DA030514}" type="parTrans" cxnId="{8E47A106-DB14-4F1E-AC09-BDEA3E5565A8}">
      <dgm:prSet/>
      <dgm:spPr/>
      <dgm:t>
        <a:bodyPr/>
        <a:lstStyle/>
        <a:p>
          <a:endParaRPr lang="en-US" sz="2000"/>
        </a:p>
      </dgm:t>
    </dgm:pt>
    <dgm:pt modelId="{A320C044-3D91-45AE-BAFF-0D13A73BBED8}" type="sibTrans" cxnId="{8E47A106-DB14-4F1E-AC09-BDEA3E5565A8}">
      <dgm:prSet/>
      <dgm:spPr/>
      <dgm:t>
        <a:bodyPr/>
        <a:lstStyle/>
        <a:p>
          <a:endParaRPr lang="en-US" sz="2000"/>
        </a:p>
      </dgm:t>
    </dgm:pt>
    <dgm:pt modelId="{26F31ADF-281F-46DE-A766-CCB8C672345E}">
      <dgm:prSet phldrT="[テキスト]" custT="1"/>
      <dgm:spPr/>
      <dgm:t>
        <a:bodyPr/>
        <a:lstStyle/>
        <a:p>
          <a:r>
            <a:rPr lang="zh-CN" altLang="en-US" sz="2400" b="0" i="0" dirty="0" smtClean="0"/>
            <a:t>连续的假日，连休</a:t>
          </a:r>
          <a:endParaRPr lang="en-US" sz="2400" dirty="0"/>
        </a:p>
      </dgm:t>
    </dgm:pt>
    <dgm:pt modelId="{1625D78F-5E1D-4249-890E-9A0A17343141}" type="parTrans" cxnId="{AF6FF57C-2693-4A2E-9094-62139D1052DE}">
      <dgm:prSet/>
      <dgm:spPr/>
      <dgm:t>
        <a:bodyPr/>
        <a:lstStyle/>
        <a:p>
          <a:endParaRPr lang="en-US" sz="2000"/>
        </a:p>
      </dgm:t>
    </dgm:pt>
    <dgm:pt modelId="{6DFB08EF-AEA8-4A10-A1E4-A7B0DD2ED434}" type="sibTrans" cxnId="{AF6FF57C-2693-4A2E-9094-62139D1052DE}">
      <dgm:prSet/>
      <dgm:spPr/>
      <dgm:t>
        <a:bodyPr/>
        <a:lstStyle/>
        <a:p>
          <a:endParaRPr lang="en-US" sz="2000"/>
        </a:p>
      </dgm:t>
    </dgm:pt>
    <dgm:pt modelId="{03052A3F-A119-45AB-98C5-669E637B18A1}">
      <dgm:prSet phldrT="[テキスト]" custT="1"/>
      <dgm:spPr/>
      <dgm:t>
        <a:bodyPr/>
        <a:lstStyle/>
        <a:p>
          <a:r>
            <a:rPr lang="ja-JP" altLang="en-US" sz="3200" b="0" i="0" dirty="0" err="1" smtClean="0"/>
            <a:t>れん</a:t>
          </a:r>
          <a:r>
            <a:rPr lang="ja-JP" altLang="en-US" sz="3200" b="0" i="0" dirty="0" smtClean="0"/>
            <a:t>きゅうあけ</a:t>
          </a:r>
          <a:r>
            <a:rPr lang="en-US" sz="3200" b="0" i="0" dirty="0" smtClean="0"/>
            <a:t>◎</a:t>
          </a:r>
          <a:endParaRPr lang="en-US" sz="3200" dirty="0"/>
        </a:p>
      </dgm:t>
    </dgm:pt>
    <dgm:pt modelId="{740492E4-EFDE-430A-82A1-2B57FDBC2D38}" type="parTrans" cxnId="{56C8B0CC-C6C4-4D51-8327-0CBB12A7DD2A}">
      <dgm:prSet/>
      <dgm:spPr/>
      <dgm:t>
        <a:bodyPr/>
        <a:lstStyle/>
        <a:p>
          <a:endParaRPr lang="en-US" sz="2000"/>
        </a:p>
      </dgm:t>
    </dgm:pt>
    <dgm:pt modelId="{26876AE6-DB89-489E-BD3E-99B802933D08}" type="sibTrans" cxnId="{56C8B0CC-C6C4-4D51-8327-0CBB12A7DD2A}">
      <dgm:prSet/>
      <dgm:spPr/>
      <dgm:t>
        <a:bodyPr/>
        <a:lstStyle/>
        <a:p>
          <a:endParaRPr lang="en-US" sz="2000"/>
        </a:p>
      </dgm:t>
    </dgm:pt>
    <dgm:pt modelId="{B6B0DAF2-DAC8-4B7E-B591-D698A8DE9D76}">
      <dgm:prSet phldrT="[テキスト]" custT="1"/>
      <dgm:spPr/>
      <dgm:t>
        <a:bodyPr/>
        <a:lstStyle/>
        <a:p>
          <a:r>
            <a:rPr lang="ja-JP" altLang="en-US" sz="3200" b="0" i="0" dirty="0" smtClean="0"/>
            <a:t>連休明け</a:t>
          </a:r>
          <a:endParaRPr lang="en-US" sz="3200" dirty="0"/>
        </a:p>
      </dgm:t>
    </dgm:pt>
    <dgm:pt modelId="{DF35AFCB-4F44-4395-9D45-316D86955D7F}" type="parTrans" cxnId="{25A637D7-964D-4CCC-B76A-1D2A60168DDC}">
      <dgm:prSet/>
      <dgm:spPr/>
      <dgm:t>
        <a:bodyPr/>
        <a:lstStyle/>
        <a:p>
          <a:endParaRPr lang="en-US" sz="2000"/>
        </a:p>
      </dgm:t>
    </dgm:pt>
    <dgm:pt modelId="{A369B9F3-6CA2-4ED1-9916-F81A55B1B65A}" type="sibTrans" cxnId="{25A637D7-964D-4CCC-B76A-1D2A60168DDC}">
      <dgm:prSet/>
      <dgm:spPr/>
      <dgm:t>
        <a:bodyPr/>
        <a:lstStyle/>
        <a:p>
          <a:endParaRPr lang="en-US" sz="2000"/>
        </a:p>
      </dgm:t>
    </dgm:pt>
    <dgm:pt modelId="{59E213A0-5996-47AD-9394-990D71ACBB45}">
      <dgm:prSet phldrT="[テキスト]" custT="1"/>
      <dgm:spPr/>
      <dgm:t>
        <a:bodyPr/>
        <a:lstStyle/>
        <a:p>
          <a:r>
            <a:rPr lang="zh-CN" altLang="en-US" sz="2400" b="0" i="0" dirty="0" smtClean="0"/>
            <a:t>连休结束，假期结束。</a:t>
          </a:r>
          <a:endParaRPr lang="en-US" sz="2400" dirty="0"/>
        </a:p>
      </dgm:t>
    </dgm:pt>
    <dgm:pt modelId="{92E0E94F-85C9-4217-BCEA-9407BE915AF2}" type="parTrans" cxnId="{B2974EA8-5035-4055-9F42-400328E9DB28}">
      <dgm:prSet/>
      <dgm:spPr/>
      <dgm:t>
        <a:bodyPr/>
        <a:lstStyle/>
        <a:p>
          <a:endParaRPr lang="en-US" sz="2000"/>
        </a:p>
      </dgm:t>
    </dgm:pt>
    <dgm:pt modelId="{7E8BADAC-5430-4359-AC3A-E3EC46E43327}" type="sibTrans" cxnId="{B2974EA8-5035-4055-9F42-400328E9DB28}">
      <dgm:prSet/>
      <dgm:spPr/>
      <dgm:t>
        <a:bodyPr/>
        <a:lstStyle/>
        <a:p>
          <a:endParaRPr lang="en-US" sz="2000"/>
        </a:p>
      </dgm:t>
    </dgm:pt>
    <dgm:pt modelId="{A102C837-2C78-43CF-96BF-33E53D9F5934}" type="pres">
      <dgm:prSet presAssocID="{0B8C3684-8D39-40CE-83FB-A37BC4E612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14746-A715-4E6A-8613-886F454DAAA7}" type="pres">
      <dgm:prSet presAssocID="{110444E9-1B38-470B-B72D-398412951ED4}" presName="composite" presStyleCnt="0"/>
      <dgm:spPr/>
      <dgm:t>
        <a:bodyPr/>
        <a:lstStyle/>
        <a:p>
          <a:endParaRPr lang="en-US"/>
        </a:p>
      </dgm:t>
    </dgm:pt>
    <dgm:pt modelId="{761C09B0-266F-465C-87FB-C6E2A8018C5B}" type="pres">
      <dgm:prSet presAssocID="{110444E9-1B38-470B-B72D-398412951ED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944BA-7A6A-4F4D-9CB9-187651F930AF}" type="pres">
      <dgm:prSet presAssocID="{110444E9-1B38-470B-B72D-398412951ED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FD255-19C0-4722-B3D9-2A3FE8CFA635}" type="pres">
      <dgm:prSet presAssocID="{6FBA8D5E-DE22-409D-9E1A-2AFE4ADDCAA7}" presName="space" presStyleCnt="0"/>
      <dgm:spPr/>
      <dgm:t>
        <a:bodyPr/>
        <a:lstStyle/>
        <a:p>
          <a:endParaRPr lang="en-US"/>
        </a:p>
      </dgm:t>
    </dgm:pt>
    <dgm:pt modelId="{44A77FB2-DA16-45BC-9FA3-D00A43CBEE90}" type="pres">
      <dgm:prSet presAssocID="{E63A5F7D-3BFC-4912-B84B-B0212FDAB60F}" presName="composite" presStyleCnt="0"/>
      <dgm:spPr/>
      <dgm:t>
        <a:bodyPr/>
        <a:lstStyle/>
        <a:p>
          <a:endParaRPr lang="en-US"/>
        </a:p>
      </dgm:t>
    </dgm:pt>
    <dgm:pt modelId="{097A67F3-3C15-4CBC-A639-42EFE4E10D48}" type="pres">
      <dgm:prSet presAssocID="{E63A5F7D-3BFC-4912-B84B-B0212FDAB60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0F703-ABE1-4DB9-9830-8AE1D9E03B0F}" type="pres">
      <dgm:prSet presAssocID="{E63A5F7D-3BFC-4912-B84B-B0212FDAB60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0A9F7-71EC-4644-A3D9-29DA5AF4470B}" type="pres">
      <dgm:prSet presAssocID="{45B63907-503C-4BA2-BAC8-4B8047B9546E}" presName="space" presStyleCnt="0"/>
      <dgm:spPr/>
      <dgm:t>
        <a:bodyPr/>
        <a:lstStyle/>
        <a:p>
          <a:endParaRPr lang="en-US"/>
        </a:p>
      </dgm:t>
    </dgm:pt>
    <dgm:pt modelId="{84AA4CA6-6D16-4A9A-A72A-5AD763170B58}" type="pres">
      <dgm:prSet presAssocID="{03052A3F-A119-45AB-98C5-669E637B18A1}" presName="composite" presStyleCnt="0"/>
      <dgm:spPr/>
      <dgm:t>
        <a:bodyPr/>
        <a:lstStyle/>
        <a:p>
          <a:endParaRPr lang="en-US"/>
        </a:p>
      </dgm:t>
    </dgm:pt>
    <dgm:pt modelId="{0B5919B1-44FF-4A49-9164-E9A5ADE8903C}" type="pres">
      <dgm:prSet presAssocID="{03052A3F-A119-45AB-98C5-669E637B18A1}" presName="parTx" presStyleLbl="alignNode1" presStyleIdx="2" presStyleCnt="3" custScaleX="1381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C22EE-22C0-4821-AEAE-22262461E0E4}" type="pres">
      <dgm:prSet presAssocID="{03052A3F-A119-45AB-98C5-669E637B18A1}" presName="desTx" presStyleLbl="alignAccFollowNode1" presStyleIdx="2" presStyleCnt="3" custScaleX="138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A637D7-964D-4CCC-B76A-1D2A60168DDC}" srcId="{03052A3F-A119-45AB-98C5-669E637B18A1}" destId="{B6B0DAF2-DAC8-4B7E-B591-D698A8DE9D76}" srcOrd="0" destOrd="0" parTransId="{DF35AFCB-4F44-4395-9D45-316D86955D7F}" sibTransId="{A369B9F3-6CA2-4ED1-9916-F81A55B1B65A}"/>
    <dgm:cxn modelId="{C9C4C944-8204-4784-8F03-9556A4546636}" type="presOf" srcId="{0B8C3684-8D39-40CE-83FB-A37BC4E61210}" destId="{A102C837-2C78-43CF-96BF-33E53D9F5934}" srcOrd="0" destOrd="0" presId="urn:microsoft.com/office/officeart/2005/8/layout/hList1"/>
    <dgm:cxn modelId="{FD994129-A03A-4A57-8AFD-4BE4C327F6E3}" type="presOf" srcId="{26F31ADF-281F-46DE-A766-CCB8C672345E}" destId="{1A80F703-ABE1-4DB9-9830-8AE1D9E03B0F}" srcOrd="0" destOrd="1" presId="urn:microsoft.com/office/officeart/2005/8/layout/hList1"/>
    <dgm:cxn modelId="{56C8B0CC-C6C4-4D51-8327-0CBB12A7DD2A}" srcId="{0B8C3684-8D39-40CE-83FB-A37BC4E61210}" destId="{03052A3F-A119-45AB-98C5-669E637B18A1}" srcOrd="2" destOrd="0" parTransId="{740492E4-EFDE-430A-82A1-2B57FDBC2D38}" sibTransId="{26876AE6-DB89-489E-BD3E-99B802933D08}"/>
    <dgm:cxn modelId="{B2974EA8-5035-4055-9F42-400328E9DB28}" srcId="{03052A3F-A119-45AB-98C5-669E637B18A1}" destId="{59E213A0-5996-47AD-9394-990D71ACBB45}" srcOrd="1" destOrd="0" parTransId="{92E0E94F-85C9-4217-BCEA-9407BE915AF2}" sibTransId="{7E8BADAC-5430-4359-AC3A-E3EC46E43327}"/>
    <dgm:cxn modelId="{AF6FF57C-2693-4A2E-9094-62139D1052DE}" srcId="{E63A5F7D-3BFC-4912-B84B-B0212FDAB60F}" destId="{26F31ADF-281F-46DE-A766-CCB8C672345E}" srcOrd="1" destOrd="0" parTransId="{1625D78F-5E1D-4249-890E-9A0A17343141}" sibTransId="{6DFB08EF-AEA8-4A10-A1E4-A7B0DD2ED434}"/>
    <dgm:cxn modelId="{10AC5CEF-79BC-4A4F-9C97-CB00889186E3}" type="presOf" srcId="{57ABAFDC-65CE-4B09-A578-BBB06AF5698A}" destId="{691944BA-7A6A-4F4D-9CB9-187651F930AF}" srcOrd="0" destOrd="1" presId="urn:microsoft.com/office/officeart/2005/8/layout/hList1"/>
    <dgm:cxn modelId="{F5DF41DE-4EA4-4EA1-AF84-0E8F21EB9B72}" type="presOf" srcId="{B6B0DAF2-DAC8-4B7E-B591-D698A8DE9D76}" destId="{74DC22EE-22C0-4821-AEAE-22262461E0E4}" srcOrd="0" destOrd="0" presId="urn:microsoft.com/office/officeart/2005/8/layout/hList1"/>
    <dgm:cxn modelId="{F49B75A0-3ECC-4D90-9721-85232DC1B2A0}" type="presOf" srcId="{E63A5F7D-3BFC-4912-B84B-B0212FDAB60F}" destId="{097A67F3-3C15-4CBC-A639-42EFE4E10D48}" srcOrd="0" destOrd="0" presId="urn:microsoft.com/office/officeart/2005/8/layout/hList1"/>
    <dgm:cxn modelId="{A6CE8308-F79D-44E2-AB48-9775317B7992}" type="presOf" srcId="{110444E9-1B38-470B-B72D-398412951ED4}" destId="{761C09B0-266F-465C-87FB-C6E2A8018C5B}" srcOrd="0" destOrd="0" presId="urn:microsoft.com/office/officeart/2005/8/layout/hList1"/>
    <dgm:cxn modelId="{FFF0D411-835D-4A8E-97DB-3E1B58598A81}" srcId="{0B8C3684-8D39-40CE-83FB-A37BC4E61210}" destId="{E63A5F7D-3BFC-4912-B84B-B0212FDAB60F}" srcOrd="1" destOrd="0" parTransId="{080C4715-3DED-4D17-ADAD-81F21B36423C}" sibTransId="{45B63907-503C-4BA2-BAC8-4B8047B9546E}"/>
    <dgm:cxn modelId="{2D43EBEF-2E69-47B1-A6F6-C8C44D738D2A}" srcId="{110444E9-1B38-470B-B72D-398412951ED4}" destId="{57ABAFDC-65CE-4B09-A578-BBB06AF5698A}" srcOrd="1" destOrd="0" parTransId="{5C434770-94CF-4C6B-A35A-1E7FE68020A3}" sibTransId="{46D82C06-7E94-4FB9-9FFE-7699E4BFDBC4}"/>
    <dgm:cxn modelId="{DED478F8-99BC-4709-906B-86C5686FEB76}" type="presOf" srcId="{5BA1F2A7-D759-4C19-8D9A-3DA4DC2FCA72}" destId="{691944BA-7A6A-4F4D-9CB9-187651F930AF}" srcOrd="0" destOrd="0" presId="urn:microsoft.com/office/officeart/2005/8/layout/hList1"/>
    <dgm:cxn modelId="{89A4A61F-1F9C-4135-9A13-1FF5496E3B28}" srcId="{0B8C3684-8D39-40CE-83FB-A37BC4E61210}" destId="{110444E9-1B38-470B-B72D-398412951ED4}" srcOrd="0" destOrd="0" parTransId="{C9FF37AB-E57C-4193-A45B-6A3269D37471}" sibTransId="{6FBA8D5E-DE22-409D-9E1A-2AFE4ADDCAA7}"/>
    <dgm:cxn modelId="{833C3353-AB7A-4914-A32E-74CDD2E8976D}" type="presOf" srcId="{59E213A0-5996-47AD-9394-990D71ACBB45}" destId="{74DC22EE-22C0-4821-AEAE-22262461E0E4}" srcOrd="0" destOrd="1" presId="urn:microsoft.com/office/officeart/2005/8/layout/hList1"/>
    <dgm:cxn modelId="{4348CDDA-210A-4FE8-8EF4-829C7DFF7B2C}" type="presOf" srcId="{03052A3F-A119-45AB-98C5-669E637B18A1}" destId="{0B5919B1-44FF-4A49-9164-E9A5ADE8903C}" srcOrd="0" destOrd="0" presId="urn:microsoft.com/office/officeart/2005/8/layout/hList1"/>
    <dgm:cxn modelId="{8E47A106-DB14-4F1E-AC09-BDEA3E5565A8}" srcId="{E63A5F7D-3BFC-4912-B84B-B0212FDAB60F}" destId="{7A0EA515-7BF8-4D77-B487-F2246DBCDA1E}" srcOrd="0" destOrd="0" parTransId="{053D34D9-5A08-4C0B-A6FC-5FC2DA030514}" sibTransId="{A320C044-3D91-45AE-BAFF-0D13A73BBED8}"/>
    <dgm:cxn modelId="{80D445B2-ED80-4604-8153-14FF1BF1A10B}" type="presOf" srcId="{7A0EA515-7BF8-4D77-B487-F2246DBCDA1E}" destId="{1A80F703-ABE1-4DB9-9830-8AE1D9E03B0F}" srcOrd="0" destOrd="0" presId="urn:microsoft.com/office/officeart/2005/8/layout/hList1"/>
    <dgm:cxn modelId="{9B7BBD2E-70A1-4F5A-9D75-BFD9D322DDC0}" srcId="{110444E9-1B38-470B-B72D-398412951ED4}" destId="{5BA1F2A7-D759-4C19-8D9A-3DA4DC2FCA72}" srcOrd="0" destOrd="0" parTransId="{65FA6A12-5ABF-4A43-B810-966EA0D37EC5}" sibTransId="{981AD7BE-8F4F-4D46-91F5-D1BE693B53EE}"/>
    <dgm:cxn modelId="{DD2890DC-C21D-42A8-A67B-091FECC57432}" type="presParOf" srcId="{A102C837-2C78-43CF-96BF-33E53D9F5934}" destId="{F6D14746-A715-4E6A-8613-886F454DAAA7}" srcOrd="0" destOrd="0" presId="urn:microsoft.com/office/officeart/2005/8/layout/hList1"/>
    <dgm:cxn modelId="{29ED7DF1-1A0C-4DBE-8EB1-983944C55817}" type="presParOf" srcId="{F6D14746-A715-4E6A-8613-886F454DAAA7}" destId="{761C09B0-266F-465C-87FB-C6E2A8018C5B}" srcOrd="0" destOrd="0" presId="urn:microsoft.com/office/officeart/2005/8/layout/hList1"/>
    <dgm:cxn modelId="{237DBB21-6B8B-4E3C-87D6-E77E127CE600}" type="presParOf" srcId="{F6D14746-A715-4E6A-8613-886F454DAAA7}" destId="{691944BA-7A6A-4F4D-9CB9-187651F930AF}" srcOrd="1" destOrd="0" presId="urn:microsoft.com/office/officeart/2005/8/layout/hList1"/>
    <dgm:cxn modelId="{03B523A6-659E-4EB4-A901-BD0B61700AB6}" type="presParOf" srcId="{A102C837-2C78-43CF-96BF-33E53D9F5934}" destId="{3E6FD255-19C0-4722-B3D9-2A3FE8CFA635}" srcOrd="1" destOrd="0" presId="urn:microsoft.com/office/officeart/2005/8/layout/hList1"/>
    <dgm:cxn modelId="{CEF4AC2D-DE00-47AA-8D22-362A839D1788}" type="presParOf" srcId="{A102C837-2C78-43CF-96BF-33E53D9F5934}" destId="{44A77FB2-DA16-45BC-9FA3-D00A43CBEE90}" srcOrd="2" destOrd="0" presId="urn:microsoft.com/office/officeart/2005/8/layout/hList1"/>
    <dgm:cxn modelId="{BA6F2783-8F85-4616-8E07-1791B89C12BF}" type="presParOf" srcId="{44A77FB2-DA16-45BC-9FA3-D00A43CBEE90}" destId="{097A67F3-3C15-4CBC-A639-42EFE4E10D48}" srcOrd="0" destOrd="0" presId="urn:microsoft.com/office/officeart/2005/8/layout/hList1"/>
    <dgm:cxn modelId="{DF968DCF-0B6E-40C7-B9AF-7BD4BCD2FABC}" type="presParOf" srcId="{44A77FB2-DA16-45BC-9FA3-D00A43CBEE90}" destId="{1A80F703-ABE1-4DB9-9830-8AE1D9E03B0F}" srcOrd="1" destOrd="0" presId="urn:microsoft.com/office/officeart/2005/8/layout/hList1"/>
    <dgm:cxn modelId="{D1A16541-2801-4737-9012-26F0CAB9D854}" type="presParOf" srcId="{A102C837-2C78-43CF-96BF-33E53D9F5934}" destId="{A6A0A9F7-71EC-4644-A3D9-29DA5AF4470B}" srcOrd="3" destOrd="0" presId="urn:microsoft.com/office/officeart/2005/8/layout/hList1"/>
    <dgm:cxn modelId="{A50E6DAE-7271-4DB5-AD22-647695FF83A9}" type="presParOf" srcId="{A102C837-2C78-43CF-96BF-33E53D9F5934}" destId="{84AA4CA6-6D16-4A9A-A72A-5AD763170B58}" srcOrd="4" destOrd="0" presId="urn:microsoft.com/office/officeart/2005/8/layout/hList1"/>
    <dgm:cxn modelId="{248295D2-8424-4878-AB7D-E9840F8C5AF7}" type="presParOf" srcId="{84AA4CA6-6D16-4A9A-A72A-5AD763170B58}" destId="{0B5919B1-44FF-4A49-9164-E9A5ADE8903C}" srcOrd="0" destOrd="0" presId="urn:microsoft.com/office/officeart/2005/8/layout/hList1"/>
    <dgm:cxn modelId="{05A8A162-4A73-46D0-A241-43E20FB51FEE}" type="presParOf" srcId="{84AA4CA6-6D16-4A9A-A72A-5AD763170B58}" destId="{74DC22EE-22C0-4821-AEAE-22262461E0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B8C3684-8D39-40CE-83FB-A37BC4E612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444E9-1B38-470B-B72D-398412951ED4}">
      <dgm:prSet phldrT="[テキスト]" custT="1"/>
      <dgm:spPr/>
      <dgm:t>
        <a:bodyPr/>
        <a:lstStyle/>
        <a:p>
          <a:r>
            <a:rPr lang="ja-JP" altLang="en-US" sz="3200" b="0" i="0" dirty="0" smtClean="0"/>
            <a:t>コロナ①</a:t>
          </a:r>
          <a:endParaRPr lang="en-US" sz="3200" dirty="0"/>
        </a:p>
      </dgm:t>
    </dgm:pt>
    <dgm:pt modelId="{C9FF37AB-E57C-4193-A45B-6A3269D37471}" type="parTrans" cxnId="{89A4A61F-1F9C-4135-9A13-1FF5496E3B28}">
      <dgm:prSet/>
      <dgm:spPr/>
      <dgm:t>
        <a:bodyPr/>
        <a:lstStyle/>
        <a:p>
          <a:endParaRPr lang="en-US" sz="2000"/>
        </a:p>
      </dgm:t>
    </dgm:pt>
    <dgm:pt modelId="{6FBA8D5E-DE22-409D-9E1A-2AFE4ADDCAA7}" type="sibTrans" cxnId="{89A4A61F-1F9C-4135-9A13-1FF5496E3B28}">
      <dgm:prSet/>
      <dgm:spPr/>
      <dgm:t>
        <a:bodyPr/>
        <a:lstStyle/>
        <a:p>
          <a:endParaRPr lang="en-US" sz="2000"/>
        </a:p>
      </dgm:t>
    </dgm:pt>
    <dgm:pt modelId="{5BA1F2A7-D759-4C19-8D9A-3DA4DC2FCA72}">
      <dgm:prSet phldrT="[テキスト]" custT="1"/>
      <dgm:spPr/>
      <dgm:t>
        <a:bodyPr/>
        <a:lstStyle/>
        <a:p>
          <a:r>
            <a:rPr lang="en-US" sz="3200" b="0" i="0" dirty="0" smtClean="0"/>
            <a:t>corona</a:t>
          </a:r>
          <a:endParaRPr lang="en-US" sz="3200" dirty="0"/>
        </a:p>
      </dgm:t>
    </dgm:pt>
    <dgm:pt modelId="{65FA6A12-5ABF-4A43-B810-966EA0D37EC5}" type="parTrans" cxnId="{9B7BBD2E-70A1-4F5A-9D75-BFD9D322DDC0}">
      <dgm:prSet/>
      <dgm:spPr/>
      <dgm:t>
        <a:bodyPr/>
        <a:lstStyle/>
        <a:p>
          <a:endParaRPr lang="en-US" sz="2000"/>
        </a:p>
      </dgm:t>
    </dgm:pt>
    <dgm:pt modelId="{981AD7BE-8F4F-4D46-91F5-D1BE693B53EE}" type="sibTrans" cxnId="{9B7BBD2E-70A1-4F5A-9D75-BFD9D322DDC0}">
      <dgm:prSet/>
      <dgm:spPr/>
      <dgm:t>
        <a:bodyPr/>
        <a:lstStyle/>
        <a:p>
          <a:endParaRPr lang="en-US" sz="2000"/>
        </a:p>
      </dgm:t>
    </dgm:pt>
    <dgm:pt modelId="{57ABAFDC-65CE-4B09-A578-BBB06AF5698A}">
      <dgm:prSet phldrT="[テキスト]" custT="1"/>
      <dgm:spPr/>
      <dgm:t>
        <a:bodyPr/>
        <a:lstStyle/>
        <a:p>
          <a:r>
            <a:rPr lang="zh-CN" altLang="en-US" sz="2400" b="0" i="0" dirty="0" smtClean="0"/>
            <a:t>（日全食时的）日冕</a:t>
          </a:r>
          <a:endParaRPr lang="en-US" sz="2400" dirty="0"/>
        </a:p>
      </dgm:t>
    </dgm:pt>
    <dgm:pt modelId="{5C434770-94CF-4C6B-A35A-1E7FE68020A3}" type="parTrans" cxnId="{2D43EBEF-2E69-47B1-A6F6-C8C44D738D2A}">
      <dgm:prSet/>
      <dgm:spPr/>
      <dgm:t>
        <a:bodyPr/>
        <a:lstStyle/>
        <a:p>
          <a:endParaRPr lang="en-US" sz="2000"/>
        </a:p>
      </dgm:t>
    </dgm:pt>
    <dgm:pt modelId="{46D82C06-7E94-4FB9-9FFE-7699E4BFDBC4}" type="sibTrans" cxnId="{2D43EBEF-2E69-47B1-A6F6-C8C44D738D2A}">
      <dgm:prSet/>
      <dgm:spPr/>
      <dgm:t>
        <a:bodyPr/>
        <a:lstStyle/>
        <a:p>
          <a:endParaRPr lang="en-US" sz="2000"/>
        </a:p>
      </dgm:t>
    </dgm:pt>
    <dgm:pt modelId="{E63A5F7D-3BFC-4912-B84B-B0212FDAB60F}">
      <dgm:prSet phldrT="[テキスト]" custT="1"/>
      <dgm:spPr/>
      <dgm:t>
        <a:bodyPr/>
        <a:lstStyle/>
        <a:p>
          <a:r>
            <a:rPr lang="ja-JP" altLang="en-US" sz="3200" b="0" i="0" dirty="0" smtClean="0"/>
            <a:t>ウイルス①</a:t>
          </a:r>
          <a:endParaRPr lang="en-US" sz="3200" dirty="0"/>
        </a:p>
      </dgm:t>
    </dgm:pt>
    <dgm:pt modelId="{080C4715-3DED-4D17-ADAD-81F21B36423C}" type="parTrans" cxnId="{FFF0D411-835D-4A8E-97DB-3E1B58598A81}">
      <dgm:prSet/>
      <dgm:spPr/>
      <dgm:t>
        <a:bodyPr/>
        <a:lstStyle/>
        <a:p>
          <a:endParaRPr lang="en-US" sz="2000"/>
        </a:p>
      </dgm:t>
    </dgm:pt>
    <dgm:pt modelId="{45B63907-503C-4BA2-BAC8-4B8047B9546E}" type="sibTrans" cxnId="{FFF0D411-835D-4A8E-97DB-3E1B58598A81}">
      <dgm:prSet/>
      <dgm:spPr/>
      <dgm:t>
        <a:bodyPr/>
        <a:lstStyle/>
        <a:p>
          <a:endParaRPr lang="en-US" sz="2000"/>
        </a:p>
      </dgm:t>
    </dgm:pt>
    <dgm:pt modelId="{7A0EA515-7BF8-4D77-B487-F2246DBCDA1E}">
      <dgm:prSet phldrT="[テキスト]" custT="1"/>
      <dgm:spPr/>
      <dgm:t>
        <a:bodyPr/>
        <a:lstStyle/>
        <a:p>
          <a:r>
            <a:rPr lang="en-US" sz="3200" b="0" i="0" dirty="0" smtClean="0"/>
            <a:t>Virus</a:t>
          </a:r>
          <a:endParaRPr lang="en-US" sz="3200" dirty="0"/>
        </a:p>
      </dgm:t>
    </dgm:pt>
    <dgm:pt modelId="{053D34D9-5A08-4C0B-A6FC-5FC2DA030514}" type="parTrans" cxnId="{8E47A106-DB14-4F1E-AC09-BDEA3E5565A8}">
      <dgm:prSet/>
      <dgm:spPr/>
      <dgm:t>
        <a:bodyPr/>
        <a:lstStyle/>
        <a:p>
          <a:endParaRPr lang="en-US" sz="2000"/>
        </a:p>
      </dgm:t>
    </dgm:pt>
    <dgm:pt modelId="{A320C044-3D91-45AE-BAFF-0D13A73BBED8}" type="sibTrans" cxnId="{8E47A106-DB14-4F1E-AC09-BDEA3E5565A8}">
      <dgm:prSet/>
      <dgm:spPr/>
      <dgm:t>
        <a:bodyPr/>
        <a:lstStyle/>
        <a:p>
          <a:endParaRPr lang="en-US" sz="2000"/>
        </a:p>
      </dgm:t>
    </dgm:pt>
    <dgm:pt modelId="{26F31ADF-281F-46DE-A766-CCB8C672345E}">
      <dgm:prSet phldrT="[テキスト]" custT="1"/>
      <dgm:spPr/>
      <dgm:t>
        <a:bodyPr/>
        <a:lstStyle/>
        <a:p>
          <a:r>
            <a:rPr lang="zh-CN" altLang="en-US" sz="2400" b="0" i="0" dirty="0" smtClean="0"/>
            <a:t>病毒，滤过性病毒</a:t>
          </a:r>
          <a:endParaRPr lang="en-US" sz="2400" dirty="0"/>
        </a:p>
      </dgm:t>
    </dgm:pt>
    <dgm:pt modelId="{1625D78F-5E1D-4249-890E-9A0A17343141}" type="parTrans" cxnId="{AF6FF57C-2693-4A2E-9094-62139D1052DE}">
      <dgm:prSet/>
      <dgm:spPr/>
      <dgm:t>
        <a:bodyPr/>
        <a:lstStyle/>
        <a:p>
          <a:endParaRPr lang="en-US" sz="2000"/>
        </a:p>
      </dgm:t>
    </dgm:pt>
    <dgm:pt modelId="{6DFB08EF-AEA8-4A10-A1E4-A7B0DD2ED434}" type="sibTrans" cxnId="{AF6FF57C-2693-4A2E-9094-62139D1052DE}">
      <dgm:prSet/>
      <dgm:spPr/>
      <dgm:t>
        <a:bodyPr/>
        <a:lstStyle/>
        <a:p>
          <a:endParaRPr lang="en-US" sz="2000"/>
        </a:p>
      </dgm:t>
    </dgm:pt>
    <dgm:pt modelId="{03052A3F-A119-45AB-98C5-669E637B18A1}">
      <dgm:prSet phldrT="[テキスト]" custT="1"/>
      <dgm:spPr/>
      <dgm:t>
        <a:bodyPr/>
        <a:lstStyle/>
        <a:p>
          <a:r>
            <a:rPr lang="ja-JP" altLang="en-US" sz="3200" b="0" i="0" dirty="0" smtClean="0"/>
            <a:t>しん</a:t>
          </a:r>
          <a:r>
            <a:rPr lang="ja-JP" altLang="en-US" sz="3200" b="0" i="0" dirty="0" err="1" smtClean="0"/>
            <a:t>がた</a:t>
          </a:r>
          <a:r>
            <a:rPr lang="en-US" sz="3200" b="0" i="0" dirty="0" smtClean="0"/>
            <a:t>◎</a:t>
          </a:r>
          <a:endParaRPr lang="en-US" sz="3200" dirty="0"/>
        </a:p>
      </dgm:t>
    </dgm:pt>
    <dgm:pt modelId="{740492E4-EFDE-430A-82A1-2B57FDBC2D38}" type="parTrans" cxnId="{56C8B0CC-C6C4-4D51-8327-0CBB12A7DD2A}">
      <dgm:prSet/>
      <dgm:spPr/>
      <dgm:t>
        <a:bodyPr/>
        <a:lstStyle/>
        <a:p>
          <a:endParaRPr lang="en-US" sz="2000"/>
        </a:p>
      </dgm:t>
    </dgm:pt>
    <dgm:pt modelId="{26876AE6-DB89-489E-BD3E-99B802933D08}" type="sibTrans" cxnId="{56C8B0CC-C6C4-4D51-8327-0CBB12A7DD2A}">
      <dgm:prSet/>
      <dgm:spPr/>
      <dgm:t>
        <a:bodyPr/>
        <a:lstStyle/>
        <a:p>
          <a:endParaRPr lang="en-US" sz="2000"/>
        </a:p>
      </dgm:t>
    </dgm:pt>
    <dgm:pt modelId="{B6B0DAF2-DAC8-4B7E-B591-D698A8DE9D76}">
      <dgm:prSet phldrT="[テキスト]" custT="1"/>
      <dgm:spPr/>
      <dgm:t>
        <a:bodyPr/>
        <a:lstStyle/>
        <a:p>
          <a:r>
            <a:rPr lang="ja-JP" altLang="en-US" sz="3200" dirty="0" smtClean="0"/>
            <a:t>新型</a:t>
          </a:r>
          <a:endParaRPr lang="en-US" sz="3200" dirty="0"/>
        </a:p>
      </dgm:t>
    </dgm:pt>
    <dgm:pt modelId="{DF35AFCB-4F44-4395-9D45-316D86955D7F}" type="parTrans" cxnId="{25A637D7-964D-4CCC-B76A-1D2A60168DDC}">
      <dgm:prSet/>
      <dgm:spPr/>
      <dgm:t>
        <a:bodyPr/>
        <a:lstStyle/>
        <a:p>
          <a:endParaRPr lang="en-US" sz="2000"/>
        </a:p>
      </dgm:t>
    </dgm:pt>
    <dgm:pt modelId="{A369B9F3-6CA2-4ED1-9916-F81A55B1B65A}" type="sibTrans" cxnId="{25A637D7-964D-4CCC-B76A-1D2A60168DDC}">
      <dgm:prSet/>
      <dgm:spPr/>
      <dgm:t>
        <a:bodyPr/>
        <a:lstStyle/>
        <a:p>
          <a:endParaRPr lang="en-US" sz="2000"/>
        </a:p>
      </dgm:t>
    </dgm:pt>
    <dgm:pt modelId="{59E213A0-5996-47AD-9394-990D71ACBB45}">
      <dgm:prSet phldrT="[テキスト]" custT="1"/>
      <dgm:spPr/>
      <dgm:t>
        <a:bodyPr/>
        <a:lstStyle/>
        <a:p>
          <a:r>
            <a:rPr lang="ja-JP" altLang="en-US" sz="2400" b="0" i="0" dirty="0" smtClean="0"/>
            <a:t>新型コロナウイルス</a:t>
          </a:r>
          <a:endParaRPr lang="en-US" sz="2400" dirty="0"/>
        </a:p>
      </dgm:t>
    </dgm:pt>
    <dgm:pt modelId="{92E0E94F-85C9-4217-BCEA-9407BE915AF2}" type="parTrans" cxnId="{B2974EA8-5035-4055-9F42-400328E9DB28}">
      <dgm:prSet/>
      <dgm:spPr/>
      <dgm:t>
        <a:bodyPr/>
        <a:lstStyle/>
        <a:p>
          <a:endParaRPr lang="en-US" sz="2000"/>
        </a:p>
      </dgm:t>
    </dgm:pt>
    <dgm:pt modelId="{7E8BADAC-5430-4359-AC3A-E3EC46E43327}" type="sibTrans" cxnId="{B2974EA8-5035-4055-9F42-400328E9DB28}">
      <dgm:prSet/>
      <dgm:spPr/>
      <dgm:t>
        <a:bodyPr/>
        <a:lstStyle/>
        <a:p>
          <a:endParaRPr lang="en-US" sz="2000"/>
        </a:p>
      </dgm:t>
    </dgm:pt>
    <dgm:pt modelId="{BDB7BAC3-1F1F-48E0-AFFE-B35AC2C4FD94}">
      <dgm:prSet phldrT="[テキスト]" custT="1"/>
      <dgm:spPr/>
      <dgm:t>
        <a:bodyPr/>
        <a:lstStyle/>
        <a:p>
          <a:r>
            <a:rPr lang="ja-JP" altLang="en-US" sz="3200" dirty="0" smtClean="0"/>
            <a:t>マスク</a:t>
          </a:r>
          <a:r>
            <a:rPr lang="en-US" sz="2400" b="0" i="0" dirty="0" smtClean="0"/>
            <a:t>①</a:t>
          </a:r>
          <a:endParaRPr lang="en-US" sz="2400" dirty="0"/>
        </a:p>
      </dgm:t>
    </dgm:pt>
    <dgm:pt modelId="{1AE150F0-D38A-486B-8390-B7F8A5DC75E1}" type="parTrans" cxnId="{1C5CE857-784E-4A27-A43B-800EF95316C4}">
      <dgm:prSet/>
      <dgm:spPr/>
      <dgm:t>
        <a:bodyPr/>
        <a:lstStyle/>
        <a:p>
          <a:endParaRPr lang="en-US"/>
        </a:p>
      </dgm:t>
    </dgm:pt>
    <dgm:pt modelId="{8BECEFFB-25DD-44CB-9DBB-5B7DFF943CDD}" type="sibTrans" cxnId="{1C5CE857-784E-4A27-A43B-800EF95316C4}">
      <dgm:prSet/>
      <dgm:spPr/>
      <dgm:t>
        <a:bodyPr/>
        <a:lstStyle/>
        <a:p>
          <a:endParaRPr lang="en-US"/>
        </a:p>
      </dgm:t>
    </dgm:pt>
    <dgm:pt modelId="{13E4730F-55A9-48E5-9DB6-7A787A899D55}">
      <dgm:prSet phldrT="[テキスト]" custT="1"/>
      <dgm:spPr/>
      <dgm:t>
        <a:bodyPr/>
        <a:lstStyle/>
        <a:p>
          <a:r>
            <a:rPr lang="en-US" sz="3200" b="0" i="0" dirty="0" smtClean="0"/>
            <a:t>mask</a:t>
          </a:r>
          <a:endParaRPr lang="en-US" sz="3200" dirty="0"/>
        </a:p>
      </dgm:t>
    </dgm:pt>
    <dgm:pt modelId="{7FCA4CA2-74EB-4974-8EC7-FE248C70D85A}" type="parTrans" cxnId="{65B086AE-6441-484A-B7E8-32E351E106EC}">
      <dgm:prSet/>
      <dgm:spPr/>
      <dgm:t>
        <a:bodyPr/>
        <a:lstStyle/>
        <a:p>
          <a:endParaRPr lang="en-US"/>
        </a:p>
      </dgm:t>
    </dgm:pt>
    <dgm:pt modelId="{F1E3CEDC-0D82-4426-8CC1-9E8A9E43347A}" type="sibTrans" cxnId="{65B086AE-6441-484A-B7E8-32E351E106EC}">
      <dgm:prSet/>
      <dgm:spPr/>
      <dgm:t>
        <a:bodyPr/>
        <a:lstStyle/>
        <a:p>
          <a:endParaRPr lang="en-US"/>
        </a:p>
      </dgm:t>
    </dgm:pt>
    <dgm:pt modelId="{F798A27E-AC09-4F27-A8AE-10B3C6D6F0B9}">
      <dgm:prSet phldrT="[テキスト]" custT="1"/>
      <dgm:spPr/>
      <dgm:t>
        <a:bodyPr/>
        <a:lstStyle/>
        <a:p>
          <a:r>
            <a:rPr lang="ja-JP" altLang="en-US" sz="2400" b="0" i="0" dirty="0" smtClean="0"/>
            <a:t>口罩</a:t>
          </a:r>
          <a:endParaRPr lang="en-US" sz="2400" dirty="0"/>
        </a:p>
      </dgm:t>
    </dgm:pt>
    <dgm:pt modelId="{5B6F6E2D-22B6-4485-A96C-5BA98BBD7C9D}" type="parTrans" cxnId="{C20FCA62-2E33-4155-BD16-F74CFFF1C611}">
      <dgm:prSet/>
      <dgm:spPr/>
      <dgm:t>
        <a:bodyPr/>
        <a:lstStyle/>
        <a:p>
          <a:endParaRPr lang="en-US"/>
        </a:p>
      </dgm:t>
    </dgm:pt>
    <dgm:pt modelId="{EE43026A-B439-4A7C-84A6-BEE09F0D93CD}" type="sibTrans" cxnId="{C20FCA62-2E33-4155-BD16-F74CFFF1C611}">
      <dgm:prSet/>
      <dgm:spPr/>
      <dgm:t>
        <a:bodyPr/>
        <a:lstStyle/>
        <a:p>
          <a:endParaRPr lang="en-US"/>
        </a:p>
      </dgm:t>
    </dgm:pt>
    <dgm:pt modelId="{A102C837-2C78-43CF-96BF-33E53D9F5934}" type="pres">
      <dgm:prSet presAssocID="{0B8C3684-8D39-40CE-83FB-A37BC4E612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14746-A715-4E6A-8613-886F454DAAA7}" type="pres">
      <dgm:prSet presAssocID="{110444E9-1B38-470B-B72D-398412951ED4}" presName="composite" presStyleCnt="0"/>
      <dgm:spPr/>
      <dgm:t>
        <a:bodyPr/>
        <a:lstStyle/>
        <a:p>
          <a:endParaRPr lang="en-US"/>
        </a:p>
      </dgm:t>
    </dgm:pt>
    <dgm:pt modelId="{761C09B0-266F-465C-87FB-C6E2A8018C5B}" type="pres">
      <dgm:prSet presAssocID="{110444E9-1B38-470B-B72D-398412951ED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944BA-7A6A-4F4D-9CB9-187651F930AF}" type="pres">
      <dgm:prSet presAssocID="{110444E9-1B38-470B-B72D-398412951ED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FD255-19C0-4722-B3D9-2A3FE8CFA635}" type="pres">
      <dgm:prSet presAssocID="{6FBA8D5E-DE22-409D-9E1A-2AFE4ADDCAA7}" presName="space" presStyleCnt="0"/>
      <dgm:spPr/>
      <dgm:t>
        <a:bodyPr/>
        <a:lstStyle/>
        <a:p>
          <a:endParaRPr lang="en-US"/>
        </a:p>
      </dgm:t>
    </dgm:pt>
    <dgm:pt modelId="{44A77FB2-DA16-45BC-9FA3-D00A43CBEE90}" type="pres">
      <dgm:prSet presAssocID="{E63A5F7D-3BFC-4912-B84B-B0212FDAB60F}" presName="composite" presStyleCnt="0"/>
      <dgm:spPr/>
      <dgm:t>
        <a:bodyPr/>
        <a:lstStyle/>
        <a:p>
          <a:endParaRPr lang="en-US"/>
        </a:p>
      </dgm:t>
    </dgm:pt>
    <dgm:pt modelId="{097A67F3-3C15-4CBC-A639-42EFE4E10D48}" type="pres">
      <dgm:prSet presAssocID="{E63A5F7D-3BFC-4912-B84B-B0212FDAB60F}" presName="parTx" presStyleLbl="alignNode1" presStyleIdx="1" presStyleCnt="4" custScaleX="1077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0F703-ABE1-4DB9-9830-8AE1D9E03B0F}" type="pres">
      <dgm:prSet presAssocID="{E63A5F7D-3BFC-4912-B84B-B0212FDAB60F}" presName="desTx" presStyleLbl="alignAccFollowNode1" presStyleIdx="1" presStyleCnt="4" custScaleX="107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0A9F7-71EC-4644-A3D9-29DA5AF4470B}" type="pres">
      <dgm:prSet presAssocID="{45B63907-503C-4BA2-BAC8-4B8047B9546E}" presName="space" presStyleCnt="0"/>
      <dgm:spPr/>
      <dgm:t>
        <a:bodyPr/>
        <a:lstStyle/>
        <a:p>
          <a:endParaRPr lang="en-US"/>
        </a:p>
      </dgm:t>
    </dgm:pt>
    <dgm:pt modelId="{84AA4CA6-6D16-4A9A-A72A-5AD763170B58}" type="pres">
      <dgm:prSet presAssocID="{03052A3F-A119-45AB-98C5-669E637B18A1}" presName="composite" presStyleCnt="0"/>
      <dgm:spPr/>
      <dgm:t>
        <a:bodyPr/>
        <a:lstStyle/>
        <a:p>
          <a:endParaRPr lang="en-US"/>
        </a:p>
      </dgm:t>
    </dgm:pt>
    <dgm:pt modelId="{0B5919B1-44FF-4A49-9164-E9A5ADE8903C}" type="pres">
      <dgm:prSet presAssocID="{03052A3F-A119-45AB-98C5-669E637B18A1}" presName="parTx" presStyleLbl="alignNode1" presStyleIdx="2" presStyleCnt="4" custScaleX="105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C22EE-22C0-4821-AEAE-22262461E0E4}" type="pres">
      <dgm:prSet presAssocID="{03052A3F-A119-45AB-98C5-669E637B18A1}" presName="desTx" presStyleLbl="alignAccFollowNode1" presStyleIdx="2" presStyleCnt="4" custScaleX="105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44FAA-6C99-4342-984C-730E62C65CEE}" type="pres">
      <dgm:prSet presAssocID="{26876AE6-DB89-489E-BD3E-99B802933D08}" presName="space" presStyleCnt="0"/>
      <dgm:spPr/>
      <dgm:t>
        <a:bodyPr/>
        <a:lstStyle/>
        <a:p>
          <a:endParaRPr lang="en-US"/>
        </a:p>
      </dgm:t>
    </dgm:pt>
    <dgm:pt modelId="{24951FB2-F41B-4979-9B39-AC678E21C519}" type="pres">
      <dgm:prSet presAssocID="{BDB7BAC3-1F1F-48E0-AFFE-B35AC2C4FD94}" presName="composite" presStyleCnt="0"/>
      <dgm:spPr/>
      <dgm:t>
        <a:bodyPr/>
        <a:lstStyle/>
        <a:p>
          <a:endParaRPr lang="en-US"/>
        </a:p>
      </dgm:t>
    </dgm:pt>
    <dgm:pt modelId="{69520A66-7632-4E85-B857-7D7E6B0794F3}" type="pres">
      <dgm:prSet presAssocID="{BDB7BAC3-1F1F-48E0-AFFE-B35AC2C4FD9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264C4-5213-4165-8EEF-9D0143556FFB}" type="pres">
      <dgm:prSet presAssocID="{BDB7BAC3-1F1F-48E0-AFFE-B35AC2C4FD9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BCF308-EB32-404E-BC8D-C651FDFB297F}" type="presOf" srcId="{110444E9-1B38-470B-B72D-398412951ED4}" destId="{761C09B0-266F-465C-87FB-C6E2A8018C5B}" srcOrd="0" destOrd="0" presId="urn:microsoft.com/office/officeart/2005/8/layout/hList1"/>
    <dgm:cxn modelId="{1C95F912-2500-4999-96BB-D34F8B15C0D4}" type="presOf" srcId="{57ABAFDC-65CE-4B09-A578-BBB06AF5698A}" destId="{691944BA-7A6A-4F4D-9CB9-187651F930AF}" srcOrd="0" destOrd="1" presId="urn:microsoft.com/office/officeart/2005/8/layout/hList1"/>
    <dgm:cxn modelId="{F3D9756D-E08E-4D5E-B095-D52D986F91E3}" type="presOf" srcId="{E63A5F7D-3BFC-4912-B84B-B0212FDAB60F}" destId="{097A67F3-3C15-4CBC-A639-42EFE4E10D48}" srcOrd="0" destOrd="0" presId="urn:microsoft.com/office/officeart/2005/8/layout/hList1"/>
    <dgm:cxn modelId="{8E47A106-DB14-4F1E-AC09-BDEA3E5565A8}" srcId="{E63A5F7D-3BFC-4912-B84B-B0212FDAB60F}" destId="{7A0EA515-7BF8-4D77-B487-F2246DBCDA1E}" srcOrd="0" destOrd="0" parTransId="{053D34D9-5A08-4C0B-A6FC-5FC2DA030514}" sibTransId="{A320C044-3D91-45AE-BAFF-0D13A73BBED8}"/>
    <dgm:cxn modelId="{4B26FD4A-F733-42C3-9CA5-25B8D90F745E}" type="presOf" srcId="{59E213A0-5996-47AD-9394-990D71ACBB45}" destId="{74DC22EE-22C0-4821-AEAE-22262461E0E4}" srcOrd="0" destOrd="1" presId="urn:microsoft.com/office/officeart/2005/8/layout/hList1"/>
    <dgm:cxn modelId="{C5A2E0EA-5E61-405F-B0A5-E7D631E2325B}" type="presOf" srcId="{F798A27E-AC09-4F27-A8AE-10B3C6D6F0B9}" destId="{BE3264C4-5213-4165-8EEF-9D0143556FFB}" srcOrd="0" destOrd="1" presId="urn:microsoft.com/office/officeart/2005/8/layout/hList1"/>
    <dgm:cxn modelId="{1C5CE857-784E-4A27-A43B-800EF95316C4}" srcId="{0B8C3684-8D39-40CE-83FB-A37BC4E61210}" destId="{BDB7BAC3-1F1F-48E0-AFFE-B35AC2C4FD94}" srcOrd="3" destOrd="0" parTransId="{1AE150F0-D38A-486B-8390-B7F8A5DC75E1}" sibTransId="{8BECEFFB-25DD-44CB-9DBB-5B7DFF943CDD}"/>
    <dgm:cxn modelId="{B2974EA8-5035-4055-9F42-400328E9DB28}" srcId="{03052A3F-A119-45AB-98C5-669E637B18A1}" destId="{59E213A0-5996-47AD-9394-990D71ACBB45}" srcOrd="1" destOrd="0" parTransId="{92E0E94F-85C9-4217-BCEA-9407BE915AF2}" sibTransId="{7E8BADAC-5430-4359-AC3A-E3EC46E43327}"/>
    <dgm:cxn modelId="{A8F2352F-9063-4D44-B121-C511DDBD63B1}" type="presOf" srcId="{0B8C3684-8D39-40CE-83FB-A37BC4E61210}" destId="{A102C837-2C78-43CF-96BF-33E53D9F5934}" srcOrd="0" destOrd="0" presId="urn:microsoft.com/office/officeart/2005/8/layout/hList1"/>
    <dgm:cxn modelId="{23079DE4-51FB-44CC-800C-9C789C7C6D61}" type="presOf" srcId="{B6B0DAF2-DAC8-4B7E-B591-D698A8DE9D76}" destId="{74DC22EE-22C0-4821-AEAE-22262461E0E4}" srcOrd="0" destOrd="0" presId="urn:microsoft.com/office/officeart/2005/8/layout/hList1"/>
    <dgm:cxn modelId="{89A4A61F-1F9C-4135-9A13-1FF5496E3B28}" srcId="{0B8C3684-8D39-40CE-83FB-A37BC4E61210}" destId="{110444E9-1B38-470B-B72D-398412951ED4}" srcOrd="0" destOrd="0" parTransId="{C9FF37AB-E57C-4193-A45B-6A3269D37471}" sibTransId="{6FBA8D5E-DE22-409D-9E1A-2AFE4ADDCAA7}"/>
    <dgm:cxn modelId="{85932CD6-2151-4AED-B5FB-39716CE1197C}" type="presOf" srcId="{7A0EA515-7BF8-4D77-B487-F2246DBCDA1E}" destId="{1A80F703-ABE1-4DB9-9830-8AE1D9E03B0F}" srcOrd="0" destOrd="0" presId="urn:microsoft.com/office/officeart/2005/8/layout/hList1"/>
    <dgm:cxn modelId="{2146B147-FD8A-46F6-96CE-BEB2AEC9DFF1}" type="presOf" srcId="{26F31ADF-281F-46DE-A766-CCB8C672345E}" destId="{1A80F703-ABE1-4DB9-9830-8AE1D9E03B0F}" srcOrd="0" destOrd="1" presId="urn:microsoft.com/office/officeart/2005/8/layout/hList1"/>
    <dgm:cxn modelId="{56C8B0CC-C6C4-4D51-8327-0CBB12A7DD2A}" srcId="{0B8C3684-8D39-40CE-83FB-A37BC4E61210}" destId="{03052A3F-A119-45AB-98C5-669E637B18A1}" srcOrd="2" destOrd="0" parTransId="{740492E4-EFDE-430A-82A1-2B57FDBC2D38}" sibTransId="{26876AE6-DB89-489E-BD3E-99B802933D08}"/>
    <dgm:cxn modelId="{9B7BBD2E-70A1-4F5A-9D75-BFD9D322DDC0}" srcId="{110444E9-1B38-470B-B72D-398412951ED4}" destId="{5BA1F2A7-D759-4C19-8D9A-3DA4DC2FCA72}" srcOrd="0" destOrd="0" parTransId="{65FA6A12-5ABF-4A43-B810-966EA0D37EC5}" sibTransId="{981AD7BE-8F4F-4D46-91F5-D1BE693B53EE}"/>
    <dgm:cxn modelId="{AF6FF57C-2693-4A2E-9094-62139D1052DE}" srcId="{E63A5F7D-3BFC-4912-B84B-B0212FDAB60F}" destId="{26F31ADF-281F-46DE-A766-CCB8C672345E}" srcOrd="1" destOrd="0" parTransId="{1625D78F-5E1D-4249-890E-9A0A17343141}" sibTransId="{6DFB08EF-AEA8-4A10-A1E4-A7B0DD2ED434}"/>
    <dgm:cxn modelId="{FFF0D411-835D-4A8E-97DB-3E1B58598A81}" srcId="{0B8C3684-8D39-40CE-83FB-A37BC4E61210}" destId="{E63A5F7D-3BFC-4912-B84B-B0212FDAB60F}" srcOrd="1" destOrd="0" parTransId="{080C4715-3DED-4D17-ADAD-81F21B36423C}" sibTransId="{45B63907-503C-4BA2-BAC8-4B8047B9546E}"/>
    <dgm:cxn modelId="{2D43EBEF-2E69-47B1-A6F6-C8C44D738D2A}" srcId="{110444E9-1B38-470B-B72D-398412951ED4}" destId="{57ABAFDC-65CE-4B09-A578-BBB06AF5698A}" srcOrd="1" destOrd="0" parTransId="{5C434770-94CF-4C6B-A35A-1E7FE68020A3}" sibTransId="{46D82C06-7E94-4FB9-9FFE-7699E4BFDBC4}"/>
    <dgm:cxn modelId="{7AB04840-D135-4C04-BD64-8240C1127EF3}" type="presOf" srcId="{03052A3F-A119-45AB-98C5-669E637B18A1}" destId="{0B5919B1-44FF-4A49-9164-E9A5ADE8903C}" srcOrd="0" destOrd="0" presId="urn:microsoft.com/office/officeart/2005/8/layout/hList1"/>
    <dgm:cxn modelId="{65B086AE-6441-484A-B7E8-32E351E106EC}" srcId="{BDB7BAC3-1F1F-48E0-AFFE-B35AC2C4FD94}" destId="{13E4730F-55A9-48E5-9DB6-7A787A899D55}" srcOrd="0" destOrd="0" parTransId="{7FCA4CA2-74EB-4974-8EC7-FE248C70D85A}" sibTransId="{F1E3CEDC-0D82-4426-8CC1-9E8A9E43347A}"/>
    <dgm:cxn modelId="{D0157D87-3208-466A-9EA9-C409C317A68D}" type="presOf" srcId="{BDB7BAC3-1F1F-48E0-AFFE-B35AC2C4FD94}" destId="{69520A66-7632-4E85-B857-7D7E6B0794F3}" srcOrd="0" destOrd="0" presId="urn:microsoft.com/office/officeart/2005/8/layout/hList1"/>
    <dgm:cxn modelId="{A0D503FB-4A2A-463B-8D4F-FD0B29ACE5C0}" type="presOf" srcId="{13E4730F-55A9-48E5-9DB6-7A787A899D55}" destId="{BE3264C4-5213-4165-8EEF-9D0143556FFB}" srcOrd="0" destOrd="0" presId="urn:microsoft.com/office/officeart/2005/8/layout/hList1"/>
    <dgm:cxn modelId="{E1283827-2841-4FD8-9D08-CC26C73CBD6C}" type="presOf" srcId="{5BA1F2A7-D759-4C19-8D9A-3DA4DC2FCA72}" destId="{691944BA-7A6A-4F4D-9CB9-187651F930AF}" srcOrd="0" destOrd="0" presId="urn:microsoft.com/office/officeart/2005/8/layout/hList1"/>
    <dgm:cxn modelId="{25A637D7-964D-4CCC-B76A-1D2A60168DDC}" srcId="{03052A3F-A119-45AB-98C5-669E637B18A1}" destId="{B6B0DAF2-DAC8-4B7E-B591-D698A8DE9D76}" srcOrd="0" destOrd="0" parTransId="{DF35AFCB-4F44-4395-9D45-316D86955D7F}" sibTransId="{A369B9F3-6CA2-4ED1-9916-F81A55B1B65A}"/>
    <dgm:cxn modelId="{C20FCA62-2E33-4155-BD16-F74CFFF1C611}" srcId="{BDB7BAC3-1F1F-48E0-AFFE-B35AC2C4FD94}" destId="{F798A27E-AC09-4F27-A8AE-10B3C6D6F0B9}" srcOrd="1" destOrd="0" parTransId="{5B6F6E2D-22B6-4485-A96C-5BA98BBD7C9D}" sibTransId="{EE43026A-B439-4A7C-84A6-BEE09F0D93CD}"/>
    <dgm:cxn modelId="{CFBE8F43-48B9-4267-A937-628B820583CC}" type="presParOf" srcId="{A102C837-2C78-43CF-96BF-33E53D9F5934}" destId="{F6D14746-A715-4E6A-8613-886F454DAAA7}" srcOrd="0" destOrd="0" presId="urn:microsoft.com/office/officeart/2005/8/layout/hList1"/>
    <dgm:cxn modelId="{272D0E71-77C2-412F-8A27-1BCB39D0883B}" type="presParOf" srcId="{F6D14746-A715-4E6A-8613-886F454DAAA7}" destId="{761C09B0-266F-465C-87FB-C6E2A8018C5B}" srcOrd="0" destOrd="0" presId="urn:microsoft.com/office/officeart/2005/8/layout/hList1"/>
    <dgm:cxn modelId="{6A84F941-AC11-4652-8FC1-80CA688FFD9A}" type="presParOf" srcId="{F6D14746-A715-4E6A-8613-886F454DAAA7}" destId="{691944BA-7A6A-4F4D-9CB9-187651F930AF}" srcOrd="1" destOrd="0" presId="urn:microsoft.com/office/officeart/2005/8/layout/hList1"/>
    <dgm:cxn modelId="{46A2541F-2CBC-4111-B448-B6A0F6CB1519}" type="presParOf" srcId="{A102C837-2C78-43CF-96BF-33E53D9F5934}" destId="{3E6FD255-19C0-4722-B3D9-2A3FE8CFA635}" srcOrd="1" destOrd="0" presId="urn:microsoft.com/office/officeart/2005/8/layout/hList1"/>
    <dgm:cxn modelId="{BF7C7A48-41CB-41CF-B6AB-F61637C75BE7}" type="presParOf" srcId="{A102C837-2C78-43CF-96BF-33E53D9F5934}" destId="{44A77FB2-DA16-45BC-9FA3-D00A43CBEE90}" srcOrd="2" destOrd="0" presId="urn:microsoft.com/office/officeart/2005/8/layout/hList1"/>
    <dgm:cxn modelId="{F2ECF3CB-D0A8-47B8-A3DD-406E10B8A3ED}" type="presParOf" srcId="{44A77FB2-DA16-45BC-9FA3-D00A43CBEE90}" destId="{097A67F3-3C15-4CBC-A639-42EFE4E10D48}" srcOrd="0" destOrd="0" presId="urn:microsoft.com/office/officeart/2005/8/layout/hList1"/>
    <dgm:cxn modelId="{C59DE0C7-33D3-4191-86B1-2F13EDBD7D6B}" type="presParOf" srcId="{44A77FB2-DA16-45BC-9FA3-D00A43CBEE90}" destId="{1A80F703-ABE1-4DB9-9830-8AE1D9E03B0F}" srcOrd="1" destOrd="0" presId="urn:microsoft.com/office/officeart/2005/8/layout/hList1"/>
    <dgm:cxn modelId="{089A762B-5D10-4E17-ABC2-6350563DF694}" type="presParOf" srcId="{A102C837-2C78-43CF-96BF-33E53D9F5934}" destId="{A6A0A9F7-71EC-4644-A3D9-29DA5AF4470B}" srcOrd="3" destOrd="0" presId="urn:microsoft.com/office/officeart/2005/8/layout/hList1"/>
    <dgm:cxn modelId="{50D25DEA-4816-40F4-8CBA-ACF8E6044D5C}" type="presParOf" srcId="{A102C837-2C78-43CF-96BF-33E53D9F5934}" destId="{84AA4CA6-6D16-4A9A-A72A-5AD763170B58}" srcOrd="4" destOrd="0" presId="urn:microsoft.com/office/officeart/2005/8/layout/hList1"/>
    <dgm:cxn modelId="{ED0E037F-B30C-4CE1-969A-CA4C2B3C20F7}" type="presParOf" srcId="{84AA4CA6-6D16-4A9A-A72A-5AD763170B58}" destId="{0B5919B1-44FF-4A49-9164-E9A5ADE8903C}" srcOrd="0" destOrd="0" presId="urn:microsoft.com/office/officeart/2005/8/layout/hList1"/>
    <dgm:cxn modelId="{EAB60689-907D-4527-870B-17259823EBBE}" type="presParOf" srcId="{84AA4CA6-6D16-4A9A-A72A-5AD763170B58}" destId="{74DC22EE-22C0-4821-AEAE-22262461E0E4}" srcOrd="1" destOrd="0" presId="urn:microsoft.com/office/officeart/2005/8/layout/hList1"/>
    <dgm:cxn modelId="{3FC4D3DB-73F2-4CFC-A509-4D2EE2453722}" type="presParOf" srcId="{A102C837-2C78-43CF-96BF-33E53D9F5934}" destId="{12144FAA-6C99-4342-984C-730E62C65CEE}" srcOrd="5" destOrd="0" presId="urn:microsoft.com/office/officeart/2005/8/layout/hList1"/>
    <dgm:cxn modelId="{17DE5258-3B95-436A-94F2-3E7468462EE0}" type="presParOf" srcId="{A102C837-2C78-43CF-96BF-33E53D9F5934}" destId="{24951FB2-F41B-4979-9B39-AC678E21C519}" srcOrd="6" destOrd="0" presId="urn:microsoft.com/office/officeart/2005/8/layout/hList1"/>
    <dgm:cxn modelId="{0782A473-E567-4BFE-9C9C-55C449D257BE}" type="presParOf" srcId="{24951FB2-F41B-4979-9B39-AC678E21C519}" destId="{69520A66-7632-4E85-B857-7D7E6B0794F3}" srcOrd="0" destOrd="0" presId="urn:microsoft.com/office/officeart/2005/8/layout/hList1"/>
    <dgm:cxn modelId="{62C1A606-5040-4AD6-B497-96E3FE854283}" type="presParOf" srcId="{24951FB2-F41B-4979-9B39-AC678E21C519}" destId="{BE3264C4-5213-4165-8EEF-9D0143556F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000" dirty="0" smtClean="0"/>
            <a:t>あちら◎</a:t>
          </a:r>
          <a:endParaRPr lang="en-US" sz="20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「代」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zh-CN" altLang="en-US" sz="2400" smtClean="0"/>
            <a:t>那位，那边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000" dirty="0" smtClean="0"/>
            <a:t>かいしゃ◎</a:t>
          </a:r>
          <a:endParaRPr lang="en-US" sz="20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公司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000" dirty="0" smtClean="0"/>
            <a:t>かた②</a:t>
          </a:r>
          <a:endParaRPr lang="en-US" sz="20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方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会社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人（敬称）</a:t>
          </a:r>
          <a:endParaRPr lang="en-US" sz="2400" dirty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000" dirty="0" smtClean="0"/>
            <a:t>えいぎょう◎</a:t>
          </a:r>
          <a:endParaRPr lang="en-US" sz="20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営業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zh-CN" altLang="en-US" sz="2400" dirty="0" smtClean="0"/>
            <a:t>营业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C157B639-F12A-4112-B3AE-7B3EEE48F579}">
      <dgm:prSet phldrT="[テキスト]" custT="1"/>
      <dgm:spPr/>
      <dgm:t>
        <a:bodyPr/>
        <a:lstStyle/>
        <a:p>
          <a:r>
            <a:rPr lang="en-US" altLang="zh-CN" sz="2000" dirty="0" smtClean="0"/>
            <a:t>~</a:t>
          </a:r>
          <a:r>
            <a:rPr lang="ja-JP" altLang="en-US" sz="2000" dirty="0" smtClean="0"/>
            <a:t>か</a:t>
          </a:r>
          <a:endParaRPr lang="en-US" sz="2000" dirty="0"/>
        </a:p>
      </dgm:t>
    </dgm:pt>
    <dgm:pt modelId="{2FEA3D07-B823-430A-93EE-1E4ADE1FF004}" type="parTrans" cxnId="{B043D735-283F-42C9-A0B9-25EECA772DBF}">
      <dgm:prSet/>
      <dgm:spPr/>
      <dgm:t>
        <a:bodyPr/>
        <a:lstStyle/>
        <a:p>
          <a:endParaRPr lang="en-US" sz="2000"/>
        </a:p>
      </dgm:t>
    </dgm:pt>
    <dgm:pt modelId="{E38916D5-03DD-427F-940B-A25E5E76BC3F}" type="sibTrans" cxnId="{B043D735-283F-42C9-A0B9-25EECA772DBF}">
      <dgm:prSet/>
      <dgm:spPr/>
      <dgm:t>
        <a:bodyPr/>
        <a:lstStyle/>
        <a:p>
          <a:endParaRPr lang="en-US" sz="2000"/>
        </a:p>
      </dgm:t>
    </dgm:pt>
    <dgm:pt modelId="{D0AA930B-4D09-4A0B-B477-5FA31C2E43F7}">
      <dgm:prSet phldrT="[テキスト]" custT="1"/>
      <dgm:spPr/>
      <dgm:t>
        <a:bodyPr/>
        <a:lstStyle/>
        <a:p>
          <a:r>
            <a:rPr lang="ja-JP" altLang="en-US" sz="2400" dirty="0" smtClean="0"/>
            <a:t>「接尾」</a:t>
          </a:r>
          <a:endParaRPr lang="en-US" sz="2400" dirty="0"/>
        </a:p>
      </dgm:t>
    </dgm:pt>
    <dgm:pt modelId="{339A9813-AD2B-4B03-8BB7-BF608D1DE16B}" type="parTrans" cxnId="{B7CA453B-A85D-4165-86B1-D003116DD9FC}">
      <dgm:prSet/>
      <dgm:spPr/>
      <dgm:t>
        <a:bodyPr/>
        <a:lstStyle/>
        <a:p>
          <a:endParaRPr lang="en-US" sz="2000"/>
        </a:p>
      </dgm:t>
    </dgm:pt>
    <dgm:pt modelId="{4A93C1FF-C521-4597-8CCF-7C4A8629448F}" type="sibTrans" cxnId="{B7CA453B-A85D-4165-86B1-D003116DD9FC}">
      <dgm:prSet/>
      <dgm:spPr/>
      <dgm:t>
        <a:bodyPr/>
        <a:lstStyle/>
        <a:p>
          <a:endParaRPr lang="en-US" sz="2000"/>
        </a:p>
      </dgm:t>
    </dgm:pt>
    <dgm:pt modelId="{43999C16-17E2-4223-A69A-4F88C151F83E}">
      <dgm:prSet phldrT="[テキスト]" custT="1"/>
      <dgm:spPr/>
      <dgm:t>
        <a:bodyPr/>
        <a:lstStyle/>
        <a:p>
          <a:r>
            <a:rPr lang="ja-JP" altLang="en-US" sz="2400" dirty="0" smtClean="0"/>
            <a:t>課</a:t>
          </a:r>
          <a:endParaRPr lang="en-US" sz="2400" dirty="0"/>
        </a:p>
      </dgm:t>
    </dgm:pt>
    <dgm:pt modelId="{EAD023EB-80F8-4983-9CF1-6FF08E6FD2A0}" type="parTrans" cxnId="{DD3C7C04-B874-48A2-B8A1-81CD3F7844CD}">
      <dgm:prSet/>
      <dgm:spPr/>
      <dgm:t>
        <a:bodyPr/>
        <a:lstStyle/>
        <a:p>
          <a:endParaRPr lang="en-US" sz="2000"/>
        </a:p>
      </dgm:t>
    </dgm:pt>
    <dgm:pt modelId="{B7F76B54-22F0-4EC7-BCB4-400DE6608702}" type="sibTrans" cxnId="{DD3C7C04-B874-48A2-B8A1-81CD3F7844CD}">
      <dgm:prSet/>
      <dgm:spPr/>
      <dgm:t>
        <a:bodyPr/>
        <a:lstStyle/>
        <a:p>
          <a:endParaRPr lang="en-US" sz="2000"/>
        </a:p>
      </dgm:t>
    </dgm:pt>
    <dgm:pt modelId="{E1075EAE-CF9E-4AEA-AD11-96508F23E9DB}">
      <dgm:prSet phldrT="[テキスト]" custT="1"/>
      <dgm:spPr/>
      <dgm:t>
        <a:bodyPr/>
        <a:lstStyle/>
        <a:p>
          <a:r>
            <a:rPr lang="en-US" altLang="ja-JP" sz="2400" dirty="0" smtClean="0"/>
            <a:t>…</a:t>
          </a:r>
          <a:r>
            <a:rPr lang="zh-CN" altLang="en-US" sz="2400" dirty="0" smtClean="0"/>
            <a:t>科</a:t>
          </a:r>
          <a:endParaRPr lang="en-US" sz="2400" dirty="0"/>
        </a:p>
      </dgm:t>
    </dgm:pt>
    <dgm:pt modelId="{9F58685A-A2C6-4E54-91AC-CCBFA3E36EAE}" type="parTrans" cxnId="{EE864499-FFC0-466D-92AD-A2FDCF9CBAAF}">
      <dgm:prSet/>
      <dgm:spPr/>
      <dgm:t>
        <a:bodyPr/>
        <a:lstStyle/>
        <a:p>
          <a:endParaRPr lang="en-US" sz="2000"/>
        </a:p>
      </dgm:t>
    </dgm:pt>
    <dgm:pt modelId="{42DC39A0-9292-4025-B080-8D96A955AE3C}" type="sibTrans" cxnId="{EE864499-FFC0-466D-92AD-A2FDCF9CBAAF}">
      <dgm:prSet/>
      <dgm:spPr/>
      <dgm:t>
        <a:bodyPr/>
        <a:lstStyle/>
        <a:p>
          <a:endParaRPr lang="en-US" sz="2000"/>
        </a:p>
      </dgm:t>
    </dgm:pt>
    <dgm:pt modelId="{23CEBC26-6490-4757-AAE6-65EA41B23DE0}">
      <dgm:prSet phldrT="[テキスト]" custT="1"/>
      <dgm:spPr/>
      <dgm:t>
        <a:bodyPr/>
        <a:lstStyle/>
        <a:p>
          <a:r>
            <a:rPr lang="ja-JP" altLang="en-US" sz="2000" dirty="0" smtClean="0"/>
            <a:t>かちょう◎</a:t>
          </a:r>
          <a:endParaRPr lang="en-US" sz="2000" dirty="0"/>
        </a:p>
      </dgm:t>
    </dgm:pt>
    <dgm:pt modelId="{D99A6C18-F9CB-465A-9B45-060ECA3D82A8}" type="parTrans" cxnId="{16DF6CB2-A2AF-45BB-A6D2-6766E74D8247}">
      <dgm:prSet/>
      <dgm:spPr/>
      <dgm:t>
        <a:bodyPr/>
        <a:lstStyle/>
        <a:p>
          <a:endParaRPr lang="en-US" sz="2000"/>
        </a:p>
      </dgm:t>
    </dgm:pt>
    <dgm:pt modelId="{360DD229-C919-416F-9E7B-0A73DC5BF3D6}" type="sibTrans" cxnId="{16DF6CB2-A2AF-45BB-A6D2-6766E74D8247}">
      <dgm:prSet/>
      <dgm:spPr/>
      <dgm:t>
        <a:bodyPr/>
        <a:lstStyle/>
        <a:p>
          <a:endParaRPr lang="en-US" sz="2000"/>
        </a:p>
      </dgm:t>
    </dgm:pt>
    <dgm:pt modelId="{B4F8EEC4-6CD2-4F26-AF57-F335EF27CA03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E3C97C-151D-4AF2-B2AD-13AF95859D1D}" type="parTrans" cxnId="{D09EAC21-1368-4581-A703-17000CA6D0DD}">
      <dgm:prSet/>
      <dgm:spPr/>
      <dgm:t>
        <a:bodyPr/>
        <a:lstStyle/>
        <a:p>
          <a:endParaRPr lang="en-US" sz="2000"/>
        </a:p>
      </dgm:t>
    </dgm:pt>
    <dgm:pt modelId="{9B117E85-F33F-4BC2-94E7-B4FAEF56757B}" type="sibTrans" cxnId="{D09EAC21-1368-4581-A703-17000CA6D0DD}">
      <dgm:prSet/>
      <dgm:spPr/>
      <dgm:t>
        <a:bodyPr/>
        <a:lstStyle/>
        <a:p>
          <a:endParaRPr lang="en-US" sz="2000"/>
        </a:p>
      </dgm:t>
    </dgm:pt>
    <dgm:pt modelId="{797AF683-D013-4A2C-95F7-2EA9E07B0F74}">
      <dgm:prSet phldrT="[テキスト]" custT="1"/>
      <dgm:spPr/>
      <dgm:t>
        <a:bodyPr/>
        <a:lstStyle/>
        <a:p>
          <a:r>
            <a:rPr lang="ja-JP" altLang="en-US" sz="2400" dirty="0" smtClean="0"/>
            <a:t>課長</a:t>
          </a:r>
          <a:endParaRPr lang="en-US" sz="2400" dirty="0"/>
        </a:p>
      </dgm:t>
    </dgm:pt>
    <dgm:pt modelId="{B98C9626-590C-49C8-83B8-D1C82688A89A}" type="parTrans" cxnId="{84213665-2631-47E7-9AA0-85FF9941F8BA}">
      <dgm:prSet/>
      <dgm:spPr/>
      <dgm:t>
        <a:bodyPr/>
        <a:lstStyle/>
        <a:p>
          <a:endParaRPr lang="en-US" sz="2000"/>
        </a:p>
      </dgm:t>
    </dgm:pt>
    <dgm:pt modelId="{3355B3E5-49EE-43B7-9B7F-1CFF4537C9A4}" type="sibTrans" cxnId="{84213665-2631-47E7-9AA0-85FF9941F8BA}">
      <dgm:prSet/>
      <dgm:spPr/>
      <dgm:t>
        <a:bodyPr/>
        <a:lstStyle/>
        <a:p>
          <a:endParaRPr lang="en-US" sz="2000"/>
        </a:p>
      </dgm:t>
    </dgm:pt>
    <dgm:pt modelId="{0B9DE214-777D-4FA4-8C72-718D874EF8FF}">
      <dgm:prSet phldrT="[テキスト]" custT="1"/>
      <dgm:spPr/>
      <dgm:t>
        <a:bodyPr/>
        <a:lstStyle/>
        <a:p>
          <a:r>
            <a:rPr lang="zh-CN" altLang="en-US" sz="2400" dirty="0" smtClean="0"/>
            <a:t>科长</a:t>
          </a:r>
          <a:endParaRPr lang="en-US" sz="2400" dirty="0"/>
        </a:p>
      </dgm:t>
    </dgm:pt>
    <dgm:pt modelId="{A78A91CD-F932-4DCC-B45A-5348E3495205}" type="parTrans" cxnId="{26C5EEB6-50CA-46AE-9FC6-6FAEFC05274B}">
      <dgm:prSet/>
      <dgm:spPr/>
      <dgm:t>
        <a:bodyPr/>
        <a:lstStyle/>
        <a:p>
          <a:endParaRPr lang="en-US" sz="2000"/>
        </a:p>
      </dgm:t>
    </dgm:pt>
    <dgm:pt modelId="{F5512E4F-1F4B-4293-B528-70FF894CDA73}" type="sibTrans" cxnId="{26C5EEB6-50CA-46AE-9FC6-6FAEFC05274B}">
      <dgm:prSet/>
      <dgm:spPr/>
      <dgm:t>
        <a:bodyPr/>
        <a:lstStyle/>
        <a:p>
          <a:endParaRPr lang="en-US" sz="2000"/>
        </a:p>
      </dgm:t>
    </dgm:pt>
    <dgm:pt modelId="{02654149-1AB8-47C7-86DB-AA96A2100026}" type="pres">
      <dgm:prSet presAssocID="{9D512CA9-E52A-4107-B134-B4545E3B5F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B3CC53-45F2-4735-9285-03747F54F3E7}" type="pres">
      <dgm:prSet presAssocID="{BE8F13AA-0289-4FC6-A99A-060D0CAF9BCB}" presName="root" presStyleCnt="0"/>
      <dgm:spPr/>
      <dgm:t>
        <a:bodyPr/>
        <a:lstStyle/>
        <a:p>
          <a:endParaRPr lang="en-US"/>
        </a:p>
      </dgm:t>
    </dgm:pt>
    <dgm:pt modelId="{1119271C-01DA-4D58-89CF-6F99E9C8BBDF}" type="pres">
      <dgm:prSet presAssocID="{BE8F13AA-0289-4FC6-A99A-060D0CAF9BCB}" presName="rootComposite" presStyleCnt="0"/>
      <dgm:spPr/>
      <dgm:t>
        <a:bodyPr/>
        <a:lstStyle/>
        <a:p>
          <a:endParaRPr lang="en-US"/>
        </a:p>
      </dgm:t>
    </dgm:pt>
    <dgm:pt modelId="{1F344CAB-2867-45C7-B289-095AEA51F566}" type="pres">
      <dgm:prSet presAssocID="{BE8F13AA-0289-4FC6-A99A-060D0CAF9BCB}" presName="rootText" presStyleLbl="node1" presStyleIdx="0" presStyleCnt="6"/>
      <dgm:spPr/>
      <dgm:t>
        <a:bodyPr/>
        <a:lstStyle/>
        <a:p>
          <a:endParaRPr lang="en-US"/>
        </a:p>
      </dgm:t>
    </dgm:pt>
    <dgm:pt modelId="{21C5910C-5EC6-4838-B4D1-BDC3ACA0B454}" type="pres">
      <dgm:prSet presAssocID="{BE8F13AA-0289-4FC6-A99A-060D0CAF9BCB}" presName="rootConnector" presStyleLbl="node1" presStyleIdx="0" presStyleCnt="6"/>
      <dgm:spPr/>
      <dgm:t>
        <a:bodyPr/>
        <a:lstStyle/>
        <a:p>
          <a:endParaRPr lang="en-US"/>
        </a:p>
      </dgm:t>
    </dgm:pt>
    <dgm:pt modelId="{F34DD18F-68F0-4BE2-99A5-23A3B572B239}" type="pres">
      <dgm:prSet presAssocID="{BE8F13AA-0289-4FC6-A99A-060D0CAF9BCB}" presName="childShape" presStyleCnt="0"/>
      <dgm:spPr/>
      <dgm:t>
        <a:bodyPr/>
        <a:lstStyle/>
        <a:p>
          <a:endParaRPr lang="en-US"/>
        </a:p>
      </dgm:t>
    </dgm:pt>
    <dgm:pt modelId="{EA297CA2-7BE3-4FB2-8221-8D5F84E0F61C}" type="pres">
      <dgm:prSet presAssocID="{A3F308D4-DFA7-488B-A17C-B2E56F26C777}" presName="Name13" presStyleLbl="parChTrans1D2" presStyleIdx="0" presStyleCnt="17"/>
      <dgm:spPr/>
      <dgm:t>
        <a:bodyPr/>
        <a:lstStyle/>
        <a:p>
          <a:endParaRPr lang="en-US"/>
        </a:p>
      </dgm:t>
    </dgm:pt>
    <dgm:pt modelId="{AB521E60-2A35-4707-8BD3-BDF308AD793C}" type="pres">
      <dgm:prSet presAssocID="{008030FE-4F38-43F2-ACCB-7109D08EFD8E}" presName="childText" presStyleLbl="bgAcc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446AC-86AF-4628-A9D8-9FEA3D249EFE}" type="pres">
      <dgm:prSet presAssocID="{4FCE5B93-B5E1-4A3B-B4A2-03608EE93EEF}" presName="Name13" presStyleLbl="parChTrans1D2" presStyleIdx="1" presStyleCnt="17"/>
      <dgm:spPr/>
      <dgm:t>
        <a:bodyPr/>
        <a:lstStyle/>
        <a:p>
          <a:endParaRPr lang="en-US"/>
        </a:p>
      </dgm:t>
    </dgm:pt>
    <dgm:pt modelId="{7D745C59-A171-465C-A4B8-A00B55CFBEE8}" type="pres">
      <dgm:prSet presAssocID="{32693E10-B2B3-45FD-BAB9-7BA7DB6717F6}" presName="childText" presStyleLbl="bgAcc1" presStyleIdx="1" presStyleCnt="17" custScaleY="220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29CBB-09AF-44AB-8844-23006D90A5F9}" type="pres">
      <dgm:prSet presAssocID="{9A1EC130-B018-42E6-9A40-142DB0EB34B5}" presName="root" presStyleCnt="0"/>
      <dgm:spPr/>
      <dgm:t>
        <a:bodyPr/>
        <a:lstStyle/>
        <a:p>
          <a:endParaRPr lang="en-US"/>
        </a:p>
      </dgm:t>
    </dgm:pt>
    <dgm:pt modelId="{D8E1CF81-5CA4-4CE6-96AD-9485C2164500}" type="pres">
      <dgm:prSet presAssocID="{9A1EC130-B018-42E6-9A40-142DB0EB34B5}" presName="rootComposite" presStyleCnt="0"/>
      <dgm:spPr/>
      <dgm:t>
        <a:bodyPr/>
        <a:lstStyle/>
        <a:p>
          <a:endParaRPr lang="en-US"/>
        </a:p>
      </dgm:t>
    </dgm:pt>
    <dgm:pt modelId="{B1C5CF8A-08B2-45CC-AB33-B33A29D5B870}" type="pres">
      <dgm:prSet presAssocID="{9A1EC130-B018-42E6-9A40-142DB0EB34B5}" presName="rootText" presStyleLbl="node1" presStyleIdx="1" presStyleCnt="6"/>
      <dgm:spPr/>
      <dgm:t>
        <a:bodyPr/>
        <a:lstStyle/>
        <a:p>
          <a:endParaRPr lang="en-US"/>
        </a:p>
      </dgm:t>
    </dgm:pt>
    <dgm:pt modelId="{D7018165-D594-4AAA-9CD1-8FBC558676B3}" type="pres">
      <dgm:prSet presAssocID="{9A1EC130-B018-42E6-9A40-142DB0EB34B5}" presName="rootConnector" presStyleLbl="node1" presStyleIdx="1" presStyleCnt="6"/>
      <dgm:spPr/>
      <dgm:t>
        <a:bodyPr/>
        <a:lstStyle/>
        <a:p>
          <a:endParaRPr lang="en-US"/>
        </a:p>
      </dgm:t>
    </dgm:pt>
    <dgm:pt modelId="{59C38EFE-6B71-449B-81BC-7E57D2F9B1C7}" type="pres">
      <dgm:prSet presAssocID="{9A1EC130-B018-42E6-9A40-142DB0EB34B5}" presName="childShape" presStyleCnt="0"/>
      <dgm:spPr/>
      <dgm:t>
        <a:bodyPr/>
        <a:lstStyle/>
        <a:p>
          <a:endParaRPr lang="en-US"/>
        </a:p>
      </dgm:t>
    </dgm:pt>
    <dgm:pt modelId="{2BFD0675-DFC1-42EB-88E1-7BD6FB29D18E}" type="pres">
      <dgm:prSet presAssocID="{7D9948AE-16E3-4DAE-AF8E-D07D0816B36D}" presName="Name13" presStyleLbl="parChTrans1D2" presStyleIdx="2" presStyleCnt="17"/>
      <dgm:spPr/>
      <dgm:t>
        <a:bodyPr/>
        <a:lstStyle/>
        <a:p>
          <a:endParaRPr lang="en-US"/>
        </a:p>
      </dgm:t>
    </dgm:pt>
    <dgm:pt modelId="{8271486A-0008-41AA-8B53-1C2346746320}" type="pres">
      <dgm:prSet presAssocID="{D0D3BE84-280D-4FAA-8608-D74CD8A561EB}" presName="childText" presStyleLbl="bgAcc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8B00-B786-4E20-A936-1B3ADBF2BC38}" type="pres">
      <dgm:prSet presAssocID="{6CE39F91-13BA-46AB-83AC-14C9537203DB}" presName="Name13" presStyleLbl="parChTrans1D2" presStyleIdx="3" presStyleCnt="17"/>
      <dgm:spPr/>
      <dgm:t>
        <a:bodyPr/>
        <a:lstStyle/>
        <a:p>
          <a:endParaRPr lang="en-US"/>
        </a:p>
      </dgm:t>
    </dgm:pt>
    <dgm:pt modelId="{ADD447B0-F00C-4D66-B0A2-94BF957C1167}" type="pres">
      <dgm:prSet presAssocID="{5C469622-D8A9-4002-951B-59C2DF61380C}" presName="childText" presStyleLbl="bgAcc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DA595-95D5-4259-80B4-7FFF1DB08F4C}" type="pres">
      <dgm:prSet presAssocID="{CEA417EE-E1A4-4E5F-88D1-66A5C3073E97}" presName="Name13" presStyleLbl="parChTrans1D2" presStyleIdx="4" presStyleCnt="17"/>
      <dgm:spPr/>
      <dgm:t>
        <a:bodyPr/>
        <a:lstStyle/>
        <a:p>
          <a:endParaRPr lang="en-US"/>
        </a:p>
      </dgm:t>
    </dgm:pt>
    <dgm:pt modelId="{2C72BB07-0BE1-4495-8C8F-D518FD549D20}" type="pres">
      <dgm:prSet presAssocID="{78831959-AF48-459E-AB84-0F77494C0328}" presName="childText" presStyleLbl="bgAcc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AA1EC-3BC7-46CB-9DF2-2B18F3456BFF}" type="pres">
      <dgm:prSet presAssocID="{505E2886-ABB0-462A-BA4C-75472752B02D}" presName="root" presStyleCnt="0"/>
      <dgm:spPr/>
      <dgm:t>
        <a:bodyPr/>
        <a:lstStyle/>
        <a:p>
          <a:endParaRPr lang="en-US"/>
        </a:p>
      </dgm:t>
    </dgm:pt>
    <dgm:pt modelId="{5731B0E7-ADBA-49B3-AC51-4B3D3189EEFF}" type="pres">
      <dgm:prSet presAssocID="{505E2886-ABB0-462A-BA4C-75472752B02D}" presName="rootComposite" presStyleCnt="0"/>
      <dgm:spPr/>
      <dgm:t>
        <a:bodyPr/>
        <a:lstStyle/>
        <a:p>
          <a:endParaRPr lang="en-US"/>
        </a:p>
      </dgm:t>
    </dgm:pt>
    <dgm:pt modelId="{1E63A676-52D0-438A-BB76-40017EC3F1C6}" type="pres">
      <dgm:prSet presAssocID="{505E2886-ABB0-462A-BA4C-75472752B02D}" presName="rootText" presStyleLbl="node1" presStyleIdx="2" presStyleCnt="6"/>
      <dgm:spPr/>
      <dgm:t>
        <a:bodyPr/>
        <a:lstStyle/>
        <a:p>
          <a:endParaRPr lang="en-US"/>
        </a:p>
      </dgm:t>
    </dgm:pt>
    <dgm:pt modelId="{6830C308-5F47-4B5A-A045-2CF2B1F026AB}" type="pres">
      <dgm:prSet presAssocID="{505E2886-ABB0-462A-BA4C-75472752B02D}" presName="rootConnector" presStyleLbl="node1" presStyleIdx="2" presStyleCnt="6"/>
      <dgm:spPr/>
      <dgm:t>
        <a:bodyPr/>
        <a:lstStyle/>
        <a:p>
          <a:endParaRPr lang="en-US"/>
        </a:p>
      </dgm:t>
    </dgm:pt>
    <dgm:pt modelId="{99D9C91B-7569-4B1E-ABD9-2F9F2C6A4088}" type="pres">
      <dgm:prSet presAssocID="{505E2886-ABB0-462A-BA4C-75472752B02D}" presName="childShape" presStyleCnt="0"/>
      <dgm:spPr/>
      <dgm:t>
        <a:bodyPr/>
        <a:lstStyle/>
        <a:p>
          <a:endParaRPr lang="en-US"/>
        </a:p>
      </dgm:t>
    </dgm:pt>
    <dgm:pt modelId="{9399287B-CCBA-455C-B6A8-727DE9404D71}" type="pres">
      <dgm:prSet presAssocID="{814B376D-EA3F-4E30-9357-4B2725CA2716}" presName="Name13" presStyleLbl="parChTrans1D2" presStyleIdx="5" presStyleCnt="17"/>
      <dgm:spPr/>
      <dgm:t>
        <a:bodyPr/>
        <a:lstStyle/>
        <a:p>
          <a:endParaRPr lang="en-US"/>
        </a:p>
      </dgm:t>
    </dgm:pt>
    <dgm:pt modelId="{F22E2C6F-F5DD-46C3-AEB1-C76F198F4FCF}" type="pres">
      <dgm:prSet presAssocID="{005B2718-E197-48ED-AF2D-9CA9D399A35D}" presName="childText" presStyleLbl="bgAcc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1EB41-DBFE-4D06-A898-CAB5CA377646}" type="pres">
      <dgm:prSet presAssocID="{849C8365-445C-44FF-AFCA-ED04E9CB9755}" presName="Name13" presStyleLbl="parChTrans1D2" presStyleIdx="6" presStyleCnt="17"/>
      <dgm:spPr/>
      <dgm:t>
        <a:bodyPr/>
        <a:lstStyle/>
        <a:p>
          <a:endParaRPr lang="en-US"/>
        </a:p>
      </dgm:t>
    </dgm:pt>
    <dgm:pt modelId="{1B219A39-1524-415C-A09F-D03A7A00DDDD}" type="pres">
      <dgm:prSet presAssocID="{39659387-207F-4143-9098-86CE110B11D2}" presName="childText" presStyleLbl="bgAcc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74857-FEB0-44E9-83F8-6C791A1157DE}" type="pres">
      <dgm:prSet presAssocID="{0F98FEF3-888D-4AC0-90DE-77A992C2694E}" presName="Name13" presStyleLbl="parChTrans1D2" presStyleIdx="7" presStyleCnt="17"/>
      <dgm:spPr/>
      <dgm:t>
        <a:bodyPr/>
        <a:lstStyle/>
        <a:p>
          <a:endParaRPr lang="en-US"/>
        </a:p>
      </dgm:t>
    </dgm:pt>
    <dgm:pt modelId="{03A97F0A-D436-4E40-AF51-05918A21E5C9}" type="pres">
      <dgm:prSet presAssocID="{C52BDD24-5E87-44A6-AAA7-89285C2E5DFB}" presName="childText" presStyleLbl="bgAcc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86BB-E7AA-45BD-BB0D-30BBF38E0B31}" type="pres">
      <dgm:prSet presAssocID="{8C6D5BA3-A67C-4DA1-9997-F2922C35893C}" presName="root" presStyleCnt="0"/>
      <dgm:spPr/>
      <dgm:t>
        <a:bodyPr/>
        <a:lstStyle/>
        <a:p>
          <a:endParaRPr lang="en-US"/>
        </a:p>
      </dgm:t>
    </dgm:pt>
    <dgm:pt modelId="{988220CA-0FF5-4E45-A7C1-CB6CF9766623}" type="pres">
      <dgm:prSet presAssocID="{8C6D5BA3-A67C-4DA1-9997-F2922C35893C}" presName="rootComposite" presStyleCnt="0"/>
      <dgm:spPr/>
      <dgm:t>
        <a:bodyPr/>
        <a:lstStyle/>
        <a:p>
          <a:endParaRPr lang="en-US"/>
        </a:p>
      </dgm:t>
    </dgm:pt>
    <dgm:pt modelId="{58797826-FE33-4C7C-9D1A-EA9ABEE64113}" type="pres">
      <dgm:prSet presAssocID="{8C6D5BA3-A67C-4DA1-9997-F2922C35893C}" presName="rootText" presStyleLbl="node1" presStyleIdx="3" presStyleCnt="6" custScaleX="117456"/>
      <dgm:spPr/>
      <dgm:t>
        <a:bodyPr/>
        <a:lstStyle/>
        <a:p>
          <a:endParaRPr lang="en-US"/>
        </a:p>
      </dgm:t>
    </dgm:pt>
    <dgm:pt modelId="{E58DBC4C-1A06-4A5C-AB12-E930AA875907}" type="pres">
      <dgm:prSet presAssocID="{8C6D5BA3-A67C-4DA1-9997-F2922C35893C}" presName="rootConnector" presStyleLbl="node1" presStyleIdx="3" presStyleCnt="6"/>
      <dgm:spPr/>
      <dgm:t>
        <a:bodyPr/>
        <a:lstStyle/>
        <a:p>
          <a:endParaRPr lang="en-US"/>
        </a:p>
      </dgm:t>
    </dgm:pt>
    <dgm:pt modelId="{6547E81C-3DD9-479E-BC07-7149CA10F352}" type="pres">
      <dgm:prSet presAssocID="{8C6D5BA3-A67C-4DA1-9997-F2922C35893C}" presName="childShape" presStyleCnt="0"/>
      <dgm:spPr/>
      <dgm:t>
        <a:bodyPr/>
        <a:lstStyle/>
        <a:p>
          <a:endParaRPr lang="en-US"/>
        </a:p>
      </dgm:t>
    </dgm:pt>
    <dgm:pt modelId="{ECDD1DD4-511B-4E9D-BF5D-CAC875D108C0}" type="pres">
      <dgm:prSet presAssocID="{73CC4267-BBED-4E42-9217-E088057EDB58}" presName="Name13" presStyleLbl="parChTrans1D2" presStyleIdx="8" presStyleCnt="17"/>
      <dgm:spPr/>
      <dgm:t>
        <a:bodyPr/>
        <a:lstStyle/>
        <a:p>
          <a:endParaRPr lang="en-US"/>
        </a:p>
      </dgm:t>
    </dgm:pt>
    <dgm:pt modelId="{4AA15247-D256-491B-8634-CE95903D893B}" type="pres">
      <dgm:prSet presAssocID="{9D28B537-E90F-4E78-BC21-B7A655709291}" presName="childText" presStyleLbl="bgAcc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4001-2431-4A60-8B21-90DB5E232ECE}" type="pres">
      <dgm:prSet presAssocID="{4038E7B1-53EE-41D4-A96E-71D27A8E1355}" presName="Name13" presStyleLbl="parChTrans1D2" presStyleIdx="9" presStyleCnt="17"/>
      <dgm:spPr/>
      <dgm:t>
        <a:bodyPr/>
        <a:lstStyle/>
        <a:p>
          <a:endParaRPr lang="en-US"/>
        </a:p>
      </dgm:t>
    </dgm:pt>
    <dgm:pt modelId="{D5DFFCF2-38DA-4041-986B-C317A798F79A}" type="pres">
      <dgm:prSet presAssocID="{59AEE077-8290-41DE-8DF4-A002CBC2528D}" presName="childText" presStyleLbl="bgAcc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85A86-9C58-4966-9604-89AFA17CBB95}" type="pres">
      <dgm:prSet presAssocID="{21C38606-F980-4FE0-9B27-B3E32AB5AC7E}" presName="Name13" presStyleLbl="parChTrans1D2" presStyleIdx="10" presStyleCnt="17"/>
      <dgm:spPr/>
      <dgm:t>
        <a:bodyPr/>
        <a:lstStyle/>
        <a:p>
          <a:endParaRPr lang="en-US"/>
        </a:p>
      </dgm:t>
    </dgm:pt>
    <dgm:pt modelId="{654A5047-43B3-47BF-A24D-7A9AC7AE82AD}" type="pres">
      <dgm:prSet presAssocID="{D18AD56D-65CA-4FE4-93D4-3A8269F538DC}" presName="childText" presStyleLbl="bgAcc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78000-CBC0-4F45-A8F5-CE351304FE71}" type="pres">
      <dgm:prSet presAssocID="{C157B639-F12A-4112-B3AE-7B3EEE48F579}" presName="root" presStyleCnt="0"/>
      <dgm:spPr/>
      <dgm:t>
        <a:bodyPr/>
        <a:lstStyle/>
        <a:p>
          <a:endParaRPr lang="en-US"/>
        </a:p>
      </dgm:t>
    </dgm:pt>
    <dgm:pt modelId="{9A4FF569-BCF9-4EF1-BAED-BCDE7D1DE838}" type="pres">
      <dgm:prSet presAssocID="{C157B639-F12A-4112-B3AE-7B3EEE48F579}" presName="rootComposite" presStyleCnt="0"/>
      <dgm:spPr/>
      <dgm:t>
        <a:bodyPr/>
        <a:lstStyle/>
        <a:p>
          <a:endParaRPr lang="en-US"/>
        </a:p>
      </dgm:t>
    </dgm:pt>
    <dgm:pt modelId="{8141564A-F39C-4BD2-8B8C-E230EDC1B920}" type="pres">
      <dgm:prSet presAssocID="{C157B639-F12A-4112-B3AE-7B3EEE48F579}" presName="rootText" presStyleLbl="node1" presStyleIdx="4" presStyleCnt="6"/>
      <dgm:spPr/>
      <dgm:t>
        <a:bodyPr/>
        <a:lstStyle/>
        <a:p>
          <a:endParaRPr lang="en-US"/>
        </a:p>
      </dgm:t>
    </dgm:pt>
    <dgm:pt modelId="{49CD15E4-59B2-49F5-B0C4-5FCC985B4385}" type="pres">
      <dgm:prSet presAssocID="{C157B639-F12A-4112-B3AE-7B3EEE48F579}" presName="rootConnector" presStyleLbl="node1" presStyleIdx="4" presStyleCnt="6"/>
      <dgm:spPr/>
      <dgm:t>
        <a:bodyPr/>
        <a:lstStyle/>
        <a:p>
          <a:endParaRPr lang="en-US"/>
        </a:p>
      </dgm:t>
    </dgm:pt>
    <dgm:pt modelId="{4C3897F5-3A62-4FEA-9DB5-7CD627A60283}" type="pres">
      <dgm:prSet presAssocID="{C157B639-F12A-4112-B3AE-7B3EEE48F579}" presName="childShape" presStyleCnt="0"/>
      <dgm:spPr/>
      <dgm:t>
        <a:bodyPr/>
        <a:lstStyle/>
        <a:p>
          <a:endParaRPr lang="en-US"/>
        </a:p>
      </dgm:t>
    </dgm:pt>
    <dgm:pt modelId="{80B04B28-E0AD-4654-A001-87D9390676BB}" type="pres">
      <dgm:prSet presAssocID="{339A9813-AD2B-4B03-8BB7-BF608D1DE16B}" presName="Name13" presStyleLbl="parChTrans1D2" presStyleIdx="11" presStyleCnt="17"/>
      <dgm:spPr/>
      <dgm:t>
        <a:bodyPr/>
        <a:lstStyle/>
        <a:p>
          <a:endParaRPr lang="en-US"/>
        </a:p>
      </dgm:t>
    </dgm:pt>
    <dgm:pt modelId="{1A9B25ED-9387-4EAC-A61F-DD8511967735}" type="pres">
      <dgm:prSet presAssocID="{D0AA930B-4D09-4A0B-B477-5FA31C2E43F7}" presName="childText" presStyleLbl="bgAcc1" presStyleIdx="11" presStyleCnt="17" custScaleX="117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49E1E-1E29-4D71-BB02-FB8AD56A3DE9}" type="pres">
      <dgm:prSet presAssocID="{EAD023EB-80F8-4983-9CF1-6FF08E6FD2A0}" presName="Name13" presStyleLbl="parChTrans1D2" presStyleIdx="12" presStyleCnt="17"/>
      <dgm:spPr/>
      <dgm:t>
        <a:bodyPr/>
        <a:lstStyle/>
        <a:p>
          <a:endParaRPr lang="en-US"/>
        </a:p>
      </dgm:t>
    </dgm:pt>
    <dgm:pt modelId="{535AED2C-334A-4F0C-B378-B13B080DD10B}" type="pres">
      <dgm:prSet presAssocID="{43999C16-17E2-4223-A69A-4F88C151F83E}" presName="childText" presStyleLbl="bgAcc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9FDEA-B02B-4ABD-A525-B1F593F668EB}" type="pres">
      <dgm:prSet presAssocID="{9F58685A-A2C6-4E54-91AC-CCBFA3E36EAE}" presName="Name13" presStyleLbl="parChTrans1D2" presStyleIdx="13" presStyleCnt="17"/>
      <dgm:spPr/>
      <dgm:t>
        <a:bodyPr/>
        <a:lstStyle/>
        <a:p>
          <a:endParaRPr lang="en-US"/>
        </a:p>
      </dgm:t>
    </dgm:pt>
    <dgm:pt modelId="{14520EC6-4529-48A1-9022-B06315CD4C37}" type="pres">
      <dgm:prSet presAssocID="{E1075EAE-CF9E-4AEA-AD11-96508F23E9DB}" presName="childText" presStyleLbl="bgAcc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70AF9-689C-4A7A-8FC2-29C2D0A22DEE}" type="pres">
      <dgm:prSet presAssocID="{23CEBC26-6490-4757-AAE6-65EA41B23DE0}" presName="root" presStyleCnt="0"/>
      <dgm:spPr/>
      <dgm:t>
        <a:bodyPr/>
        <a:lstStyle/>
        <a:p>
          <a:endParaRPr lang="en-US"/>
        </a:p>
      </dgm:t>
    </dgm:pt>
    <dgm:pt modelId="{87191DD5-2476-46BC-AFD7-6E46E9A7C25A}" type="pres">
      <dgm:prSet presAssocID="{23CEBC26-6490-4757-AAE6-65EA41B23DE0}" presName="rootComposite" presStyleCnt="0"/>
      <dgm:spPr/>
      <dgm:t>
        <a:bodyPr/>
        <a:lstStyle/>
        <a:p>
          <a:endParaRPr lang="en-US"/>
        </a:p>
      </dgm:t>
    </dgm:pt>
    <dgm:pt modelId="{0D224375-E2EB-4015-B8B4-DEFCE630FE3A}" type="pres">
      <dgm:prSet presAssocID="{23CEBC26-6490-4757-AAE6-65EA41B23DE0}" presName="rootText" presStyleLbl="node1" presStyleIdx="5" presStyleCnt="6"/>
      <dgm:spPr/>
      <dgm:t>
        <a:bodyPr/>
        <a:lstStyle/>
        <a:p>
          <a:endParaRPr lang="en-US"/>
        </a:p>
      </dgm:t>
    </dgm:pt>
    <dgm:pt modelId="{1D46DF80-C79D-45ED-B4E0-BDAFDA4C8F7A}" type="pres">
      <dgm:prSet presAssocID="{23CEBC26-6490-4757-AAE6-65EA41B23DE0}" presName="rootConnector" presStyleLbl="node1" presStyleIdx="5" presStyleCnt="6"/>
      <dgm:spPr/>
      <dgm:t>
        <a:bodyPr/>
        <a:lstStyle/>
        <a:p>
          <a:endParaRPr lang="en-US"/>
        </a:p>
      </dgm:t>
    </dgm:pt>
    <dgm:pt modelId="{660206A1-ACB6-4B52-AF4B-712133971C56}" type="pres">
      <dgm:prSet presAssocID="{23CEBC26-6490-4757-AAE6-65EA41B23DE0}" presName="childShape" presStyleCnt="0"/>
      <dgm:spPr/>
      <dgm:t>
        <a:bodyPr/>
        <a:lstStyle/>
        <a:p>
          <a:endParaRPr lang="en-US"/>
        </a:p>
      </dgm:t>
    </dgm:pt>
    <dgm:pt modelId="{E9E3EC59-CE20-4150-ACEA-46D9725EBC0C}" type="pres">
      <dgm:prSet presAssocID="{73E3C97C-151D-4AF2-B2AD-13AF95859D1D}" presName="Name13" presStyleLbl="parChTrans1D2" presStyleIdx="14" presStyleCnt="17"/>
      <dgm:spPr/>
      <dgm:t>
        <a:bodyPr/>
        <a:lstStyle/>
        <a:p>
          <a:endParaRPr lang="en-US"/>
        </a:p>
      </dgm:t>
    </dgm:pt>
    <dgm:pt modelId="{E56A1D15-94A1-433F-9941-82F52861CBBE}" type="pres">
      <dgm:prSet presAssocID="{B4F8EEC4-6CD2-4F26-AF57-F335EF27CA03}" presName="childText" presStyleLbl="bgAcc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9034A-F265-4F6E-A891-F89D44286645}" type="pres">
      <dgm:prSet presAssocID="{B98C9626-590C-49C8-83B8-D1C82688A89A}" presName="Name13" presStyleLbl="parChTrans1D2" presStyleIdx="15" presStyleCnt="17"/>
      <dgm:spPr/>
      <dgm:t>
        <a:bodyPr/>
        <a:lstStyle/>
        <a:p>
          <a:endParaRPr lang="en-US"/>
        </a:p>
      </dgm:t>
    </dgm:pt>
    <dgm:pt modelId="{3B54DCF4-D14B-44B6-8AA2-F9529B08F553}" type="pres">
      <dgm:prSet presAssocID="{797AF683-D013-4A2C-95F7-2EA9E07B0F74}" presName="childText" presStyleLbl="bgAcc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001CA-F986-4B86-B7E5-49EC02C63226}" type="pres">
      <dgm:prSet presAssocID="{A78A91CD-F932-4DCC-B45A-5348E3495205}" presName="Name13" presStyleLbl="parChTrans1D2" presStyleIdx="16" presStyleCnt="17"/>
      <dgm:spPr/>
      <dgm:t>
        <a:bodyPr/>
        <a:lstStyle/>
        <a:p>
          <a:endParaRPr lang="en-US"/>
        </a:p>
      </dgm:t>
    </dgm:pt>
    <dgm:pt modelId="{9A7DAB93-6AF1-4327-9A2F-EDBA6F2433CB}" type="pres">
      <dgm:prSet presAssocID="{0B9DE214-777D-4FA4-8C72-718D874EF8FF}" presName="childText" presStyleLbl="bgAcc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D5754795-2848-47AD-A382-F9F1C4EAEE30}" type="presOf" srcId="{39659387-207F-4143-9098-86CE110B11D2}" destId="{1B219A39-1524-415C-A09F-D03A7A00DDDD}" srcOrd="0" destOrd="0" presId="urn:microsoft.com/office/officeart/2005/8/layout/hierarchy3"/>
    <dgm:cxn modelId="{D103C70A-98DD-46CE-B1CF-6F481A6BC920}" type="presOf" srcId="{E1075EAE-CF9E-4AEA-AD11-96508F23E9DB}" destId="{14520EC6-4529-48A1-9022-B06315CD4C37}" srcOrd="0" destOrd="0" presId="urn:microsoft.com/office/officeart/2005/8/layout/hierarchy3"/>
    <dgm:cxn modelId="{07C25A3B-B13F-40BF-99BE-8F2D21B91CB8}" type="presOf" srcId="{505E2886-ABB0-462A-BA4C-75472752B02D}" destId="{6830C308-5F47-4B5A-A045-2CF2B1F026AB}" srcOrd="1" destOrd="0" presId="urn:microsoft.com/office/officeart/2005/8/layout/hierarchy3"/>
    <dgm:cxn modelId="{AE96F3E9-671D-4C0A-BECB-170D27F86141}" type="presOf" srcId="{C52BDD24-5E87-44A6-AAA7-89285C2E5DFB}" destId="{03A97F0A-D436-4E40-AF51-05918A21E5C9}" srcOrd="0" destOrd="0" presId="urn:microsoft.com/office/officeart/2005/8/layout/hierarchy3"/>
    <dgm:cxn modelId="{B6191EAE-9ACC-4592-8AB5-764BC958B2CB}" type="presOf" srcId="{849C8365-445C-44FF-AFCA-ED04E9CB9755}" destId="{0241EB41-DBFE-4D06-A898-CAB5CA377646}" srcOrd="0" destOrd="0" presId="urn:microsoft.com/office/officeart/2005/8/layout/hierarchy3"/>
    <dgm:cxn modelId="{ECEDA99C-2D25-4F2E-98AB-B15A5F883832}" type="presOf" srcId="{78831959-AF48-459E-AB84-0F77494C0328}" destId="{2C72BB07-0BE1-4495-8C8F-D518FD549D20}" srcOrd="0" destOrd="0" presId="urn:microsoft.com/office/officeart/2005/8/layout/hierarchy3"/>
    <dgm:cxn modelId="{DD3C7C04-B874-48A2-B8A1-81CD3F7844CD}" srcId="{C157B639-F12A-4112-B3AE-7B3EEE48F579}" destId="{43999C16-17E2-4223-A69A-4F88C151F83E}" srcOrd="1" destOrd="0" parTransId="{EAD023EB-80F8-4983-9CF1-6FF08E6FD2A0}" sibTransId="{B7F76B54-22F0-4EC7-BCB4-400DE6608702}"/>
    <dgm:cxn modelId="{A53AECA7-634D-41F5-B7DF-DE07D2101704}" type="presOf" srcId="{BE8F13AA-0289-4FC6-A99A-060D0CAF9BCB}" destId="{21C5910C-5EC6-4838-B4D1-BDC3ACA0B454}" srcOrd="1" destOrd="0" presId="urn:microsoft.com/office/officeart/2005/8/layout/hierarchy3"/>
    <dgm:cxn modelId="{B961A3EB-4386-467A-89B5-330B127407E8}" type="presOf" srcId="{9A1EC130-B018-42E6-9A40-142DB0EB34B5}" destId="{D7018165-D594-4AAA-9CD1-8FBC558676B3}" srcOrd="1" destOrd="0" presId="urn:microsoft.com/office/officeart/2005/8/layout/hierarchy3"/>
    <dgm:cxn modelId="{B043D735-283F-42C9-A0B9-25EECA772DBF}" srcId="{9D512CA9-E52A-4107-B134-B4545E3B5F3C}" destId="{C157B639-F12A-4112-B3AE-7B3EEE48F579}" srcOrd="4" destOrd="0" parTransId="{2FEA3D07-B823-430A-93EE-1E4ADE1FF004}" sibTransId="{E38916D5-03DD-427F-940B-A25E5E76BC3F}"/>
    <dgm:cxn modelId="{6A0E156E-BC36-4959-8B07-057A2E97177A}" type="presOf" srcId="{B4F8EEC4-6CD2-4F26-AF57-F335EF27CA03}" destId="{E56A1D15-94A1-433F-9941-82F52861CBBE}" srcOrd="0" destOrd="0" presId="urn:microsoft.com/office/officeart/2005/8/layout/hierarchy3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16DF6CB2-A2AF-45BB-A6D2-6766E74D8247}" srcId="{9D512CA9-E52A-4107-B134-B4545E3B5F3C}" destId="{23CEBC26-6490-4757-AAE6-65EA41B23DE0}" srcOrd="5" destOrd="0" parTransId="{D99A6C18-F9CB-465A-9B45-060ECA3D82A8}" sibTransId="{360DD229-C919-416F-9E7B-0A73DC5BF3D6}"/>
    <dgm:cxn modelId="{60B0AE45-54CA-4B7D-8180-0DB316DF5A39}" type="presOf" srcId="{23CEBC26-6490-4757-AAE6-65EA41B23DE0}" destId="{0D224375-E2EB-4015-B8B4-DEFCE630FE3A}" srcOrd="0" destOrd="0" presId="urn:microsoft.com/office/officeart/2005/8/layout/hierarchy3"/>
    <dgm:cxn modelId="{6FC315C9-F5D9-46B8-AE76-7188E837F474}" type="presOf" srcId="{C157B639-F12A-4112-B3AE-7B3EEE48F579}" destId="{8141564A-F39C-4BD2-8B8C-E230EDC1B920}" srcOrd="0" destOrd="0" presId="urn:microsoft.com/office/officeart/2005/8/layout/hierarchy3"/>
    <dgm:cxn modelId="{EC1A6A7E-F0B8-4D60-9523-5CE553139DC8}" type="presOf" srcId="{6CE39F91-13BA-46AB-83AC-14C9537203DB}" destId="{46348B00-B786-4E20-A936-1B3ADBF2BC38}" srcOrd="0" destOrd="0" presId="urn:microsoft.com/office/officeart/2005/8/layout/hierarchy3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89FCE23B-D9CA-43B5-A308-F73107327A55}" type="presOf" srcId="{73CC4267-BBED-4E42-9217-E088057EDB58}" destId="{ECDD1DD4-511B-4E9D-BF5D-CAC875D108C0}" srcOrd="0" destOrd="0" presId="urn:microsoft.com/office/officeart/2005/8/layout/hierarchy3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CA3FC82F-E516-4873-A906-15638E03A39C}" type="presOf" srcId="{59AEE077-8290-41DE-8DF4-A002CBC2528D}" destId="{D5DFFCF2-38DA-4041-986B-C317A798F79A}" srcOrd="0" destOrd="0" presId="urn:microsoft.com/office/officeart/2005/8/layout/hierarchy3"/>
    <dgm:cxn modelId="{67DDBF11-BA83-438F-B13F-201CDC4695E5}" type="presOf" srcId="{9D512CA9-E52A-4107-B134-B4545E3B5F3C}" destId="{02654149-1AB8-47C7-86DB-AA96A2100026}" srcOrd="0" destOrd="0" presId="urn:microsoft.com/office/officeart/2005/8/layout/hierarchy3"/>
    <dgm:cxn modelId="{1D172F83-AA20-424A-9F8E-F8344C8A513E}" type="presOf" srcId="{BE8F13AA-0289-4FC6-A99A-060D0CAF9BCB}" destId="{1F344CAB-2867-45C7-B289-095AEA51F566}" srcOrd="0" destOrd="0" presId="urn:microsoft.com/office/officeart/2005/8/layout/hierarchy3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B1FC3AFB-2C9A-4E81-BC09-AF0F1191B289}" type="presOf" srcId="{21C38606-F980-4FE0-9B27-B3E32AB5AC7E}" destId="{B5585A86-9C58-4966-9604-89AFA17CBB95}" srcOrd="0" destOrd="0" presId="urn:microsoft.com/office/officeart/2005/8/layout/hierarchy3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AE229681-9BBD-4EFA-B4CD-BA935FC33B78}" type="presOf" srcId="{A78A91CD-F932-4DCC-B45A-5348E3495205}" destId="{4E0001CA-F986-4B86-B7E5-49EC02C63226}" srcOrd="0" destOrd="0" presId="urn:microsoft.com/office/officeart/2005/8/layout/hierarchy3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950C7310-AB4C-4C2E-8AF7-BC30A6E33A31}" type="presOf" srcId="{0F98FEF3-888D-4AC0-90DE-77A992C2694E}" destId="{0EE74857-FEB0-44E9-83F8-6C791A1157DE}" srcOrd="0" destOrd="0" presId="urn:microsoft.com/office/officeart/2005/8/layout/hierarchy3"/>
    <dgm:cxn modelId="{44214755-30F0-430D-AC1E-A0377434DC02}" srcId="{8C6D5BA3-A67C-4DA1-9997-F2922C35893C}" destId="{D18AD56D-65CA-4FE4-93D4-3A8269F538DC}" srcOrd="2" destOrd="0" parTransId="{21C38606-F980-4FE0-9B27-B3E32AB5AC7E}" sibTransId="{0DEBD023-7532-48C2-9732-A11452BA9423}"/>
    <dgm:cxn modelId="{EE864499-FFC0-466D-92AD-A2FDCF9CBAAF}" srcId="{C157B639-F12A-4112-B3AE-7B3EEE48F579}" destId="{E1075EAE-CF9E-4AEA-AD11-96508F23E9DB}" srcOrd="2" destOrd="0" parTransId="{9F58685A-A2C6-4E54-91AC-CCBFA3E36EAE}" sibTransId="{42DC39A0-9292-4025-B080-8D96A955AE3C}"/>
    <dgm:cxn modelId="{21015F6D-3949-4450-8DA0-6108C0177956}" type="presOf" srcId="{008030FE-4F38-43F2-ACCB-7109D08EFD8E}" destId="{AB521E60-2A35-4707-8BD3-BDF308AD793C}" srcOrd="0" destOrd="0" presId="urn:microsoft.com/office/officeart/2005/8/layout/hierarchy3"/>
    <dgm:cxn modelId="{BAFFA023-2820-4D07-8738-EBCA7EDFCABE}" type="presOf" srcId="{4FCE5B93-B5E1-4A3B-B4A2-03608EE93EEF}" destId="{452446AC-86AF-4628-A9D8-9FEA3D249EFE}" srcOrd="0" destOrd="0" presId="urn:microsoft.com/office/officeart/2005/8/layout/hierarchy3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EBE18533-0AFC-479F-8191-972EB2E504CE}" type="presOf" srcId="{C157B639-F12A-4112-B3AE-7B3EEE48F579}" destId="{49CD15E4-59B2-49F5-B0C4-5FCC985B4385}" srcOrd="1" destOrd="0" presId="urn:microsoft.com/office/officeart/2005/8/layout/hierarchy3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F61043E1-250E-4C6B-8043-04772CE6450C}" type="presOf" srcId="{23CEBC26-6490-4757-AAE6-65EA41B23DE0}" destId="{1D46DF80-C79D-45ED-B4E0-BDAFDA4C8F7A}" srcOrd="1" destOrd="0" presId="urn:microsoft.com/office/officeart/2005/8/layout/hierarchy3"/>
    <dgm:cxn modelId="{D6B29F26-D528-4BF8-B799-0710A0D33FE4}" type="presOf" srcId="{9D28B537-E90F-4E78-BC21-B7A655709291}" destId="{4AA15247-D256-491B-8634-CE95903D893B}" srcOrd="0" destOrd="0" presId="urn:microsoft.com/office/officeart/2005/8/layout/hierarchy3"/>
    <dgm:cxn modelId="{D297BE0B-B735-495B-B13A-E76FA8A633CA}" type="presOf" srcId="{9F58685A-A2C6-4E54-91AC-CCBFA3E36EAE}" destId="{1879FDEA-B02B-4ABD-A525-B1F593F668EB}" srcOrd="0" destOrd="0" presId="urn:microsoft.com/office/officeart/2005/8/layout/hierarchy3"/>
    <dgm:cxn modelId="{21D2E286-A612-45E1-B4BC-E94F5A9299AB}" type="presOf" srcId="{4038E7B1-53EE-41D4-A96E-71D27A8E1355}" destId="{0B664001-2431-4A60-8B21-90DB5E232ECE}" srcOrd="0" destOrd="0" presId="urn:microsoft.com/office/officeart/2005/8/layout/hierarchy3"/>
    <dgm:cxn modelId="{1E19F3DA-6BDA-4DCC-9179-951E98DF3BB0}" type="presOf" srcId="{B98C9626-590C-49C8-83B8-D1C82688A89A}" destId="{B5C9034A-F265-4F6E-A891-F89D44286645}" srcOrd="0" destOrd="0" presId="urn:microsoft.com/office/officeart/2005/8/layout/hierarchy3"/>
    <dgm:cxn modelId="{79F11CF6-9521-4A05-8AA9-ABCAB632CA9F}" type="presOf" srcId="{9A1EC130-B018-42E6-9A40-142DB0EB34B5}" destId="{B1C5CF8A-08B2-45CC-AB33-B33A29D5B870}" srcOrd="0" destOrd="0" presId="urn:microsoft.com/office/officeart/2005/8/layout/hierarchy3"/>
    <dgm:cxn modelId="{92AA4B13-9A05-4EFE-B40B-80FDD4B5DFD8}" type="presOf" srcId="{7D9948AE-16E3-4DAE-AF8E-D07D0816B36D}" destId="{2BFD0675-DFC1-42EB-88E1-7BD6FB29D18E}" srcOrd="0" destOrd="0" presId="urn:microsoft.com/office/officeart/2005/8/layout/hierarchy3"/>
    <dgm:cxn modelId="{E184FC5D-C569-4C61-815F-18200043B3A9}" type="presOf" srcId="{8C6D5BA3-A67C-4DA1-9997-F2922C35893C}" destId="{58797826-FE33-4C7C-9D1A-EA9ABEE64113}" srcOrd="0" destOrd="0" presId="urn:microsoft.com/office/officeart/2005/8/layout/hierarchy3"/>
    <dgm:cxn modelId="{80183DC9-3474-4B51-AADE-E466A3B48340}" type="presOf" srcId="{5C469622-D8A9-4002-951B-59C2DF61380C}" destId="{ADD447B0-F00C-4D66-B0A2-94BF957C1167}" srcOrd="0" destOrd="0" presId="urn:microsoft.com/office/officeart/2005/8/layout/hierarchy3"/>
    <dgm:cxn modelId="{609DEB78-6637-4CDC-AE8C-BF4E9CFE9F11}" type="presOf" srcId="{EAD023EB-80F8-4983-9CF1-6FF08E6FD2A0}" destId="{F3849E1E-1E29-4D71-BB02-FB8AD56A3DE9}" srcOrd="0" destOrd="0" presId="urn:microsoft.com/office/officeart/2005/8/layout/hierarchy3"/>
    <dgm:cxn modelId="{67482F56-8A50-43D1-BDAD-6BFE7A9B593F}" type="presOf" srcId="{D18AD56D-65CA-4FE4-93D4-3A8269F538DC}" destId="{654A5047-43B3-47BF-A24D-7A9AC7AE82AD}" srcOrd="0" destOrd="0" presId="urn:microsoft.com/office/officeart/2005/8/layout/hierarchy3"/>
    <dgm:cxn modelId="{9742F5F0-5056-4F10-A647-8AFB37F10553}" type="presOf" srcId="{005B2718-E197-48ED-AF2D-9CA9D399A35D}" destId="{F22E2C6F-F5DD-46C3-AEB1-C76F198F4FCF}" srcOrd="0" destOrd="0" presId="urn:microsoft.com/office/officeart/2005/8/layout/hierarchy3"/>
    <dgm:cxn modelId="{3DED2D4C-4F75-4868-8124-70AD2E6B876C}" type="presOf" srcId="{339A9813-AD2B-4B03-8BB7-BF608D1DE16B}" destId="{80B04B28-E0AD-4654-A001-87D9390676BB}" srcOrd="0" destOrd="0" presId="urn:microsoft.com/office/officeart/2005/8/layout/hierarchy3"/>
    <dgm:cxn modelId="{84213665-2631-47E7-9AA0-85FF9941F8BA}" srcId="{23CEBC26-6490-4757-AAE6-65EA41B23DE0}" destId="{797AF683-D013-4A2C-95F7-2EA9E07B0F74}" srcOrd="1" destOrd="0" parTransId="{B98C9626-590C-49C8-83B8-D1C82688A89A}" sibTransId="{3355B3E5-49EE-43B7-9B7F-1CFF4537C9A4}"/>
    <dgm:cxn modelId="{8CE56520-37DF-4993-9A65-9E768D005ADF}" type="presOf" srcId="{814B376D-EA3F-4E30-9357-4B2725CA2716}" destId="{9399287B-CCBA-455C-B6A8-727DE9404D71}" srcOrd="0" destOrd="0" presId="urn:microsoft.com/office/officeart/2005/8/layout/hierarchy3"/>
    <dgm:cxn modelId="{6CA7E249-9CDC-4A09-BE2C-E39233A64D31}" type="presOf" srcId="{797AF683-D013-4A2C-95F7-2EA9E07B0F74}" destId="{3B54DCF4-D14B-44B6-8AA2-F9529B08F553}" srcOrd="0" destOrd="0" presId="urn:microsoft.com/office/officeart/2005/8/layout/hierarchy3"/>
    <dgm:cxn modelId="{18375257-C171-41E4-8587-2F9DAF3B2CD5}" type="presOf" srcId="{D0D3BE84-280D-4FAA-8608-D74CD8A561EB}" destId="{8271486A-0008-41AA-8B53-1C2346746320}" srcOrd="0" destOrd="0" presId="urn:microsoft.com/office/officeart/2005/8/layout/hierarchy3"/>
    <dgm:cxn modelId="{B791ECC6-FC3F-45CB-ABF6-128DDFAD1B06}" type="presOf" srcId="{32693E10-B2B3-45FD-BAB9-7BA7DB6717F6}" destId="{7D745C59-A171-465C-A4B8-A00B55CFBEE8}" srcOrd="0" destOrd="0" presId="urn:microsoft.com/office/officeart/2005/8/layout/hierarchy3"/>
    <dgm:cxn modelId="{B7CA453B-A85D-4165-86B1-D003116DD9FC}" srcId="{C157B639-F12A-4112-B3AE-7B3EEE48F579}" destId="{D0AA930B-4D09-4A0B-B477-5FA31C2E43F7}" srcOrd="0" destOrd="0" parTransId="{339A9813-AD2B-4B03-8BB7-BF608D1DE16B}" sibTransId="{4A93C1FF-C521-4597-8CCF-7C4A8629448F}"/>
    <dgm:cxn modelId="{FEF8EEB2-541E-463B-A2C2-C246B94924D1}" type="presOf" srcId="{73E3C97C-151D-4AF2-B2AD-13AF95859D1D}" destId="{E9E3EC59-CE20-4150-ACEA-46D9725EBC0C}" srcOrd="0" destOrd="0" presId="urn:microsoft.com/office/officeart/2005/8/layout/hierarchy3"/>
    <dgm:cxn modelId="{3B73DE59-D8A7-4C0B-A75A-6DA5F9370E9D}" type="presOf" srcId="{D0AA930B-4D09-4A0B-B477-5FA31C2E43F7}" destId="{1A9B25ED-9387-4EAC-A61F-DD8511967735}" srcOrd="0" destOrd="0" presId="urn:microsoft.com/office/officeart/2005/8/layout/hierarchy3"/>
    <dgm:cxn modelId="{26C5EEB6-50CA-46AE-9FC6-6FAEFC05274B}" srcId="{23CEBC26-6490-4757-AAE6-65EA41B23DE0}" destId="{0B9DE214-777D-4FA4-8C72-718D874EF8FF}" srcOrd="2" destOrd="0" parTransId="{A78A91CD-F932-4DCC-B45A-5348E3495205}" sibTransId="{F5512E4F-1F4B-4293-B528-70FF894CDA73}"/>
    <dgm:cxn modelId="{2BF5F9E8-1653-440A-AD02-FCEFFD58554E}" type="presOf" srcId="{8C6D5BA3-A67C-4DA1-9997-F2922C35893C}" destId="{E58DBC4C-1A06-4A5C-AB12-E930AA875907}" srcOrd="1" destOrd="0" presId="urn:microsoft.com/office/officeart/2005/8/layout/hierarchy3"/>
    <dgm:cxn modelId="{AD88F43A-FA87-4ED5-9EB8-375C96EF8795}" type="presOf" srcId="{0B9DE214-777D-4FA4-8C72-718D874EF8FF}" destId="{9A7DAB93-6AF1-4327-9A2F-EDBA6F2433CB}" srcOrd="0" destOrd="0" presId="urn:microsoft.com/office/officeart/2005/8/layout/hierarchy3"/>
    <dgm:cxn modelId="{D09EAC21-1368-4581-A703-17000CA6D0DD}" srcId="{23CEBC26-6490-4757-AAE6-65EA41B23DE0}" destId="{B4F8EEC4-6CD2-4F26-AF57-F335EF27CA03}" srcOrd="0" destOrd="0" parTransId="{73E3C97C-151D-4AF2-B2AD-13AF95859D1D}" sibTransId="{9B117E85-F33F-4BC2-94E7-B4FAEF56757B}"/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5EEC6985-C92B-4471-A042-FFBF1A8DC6FE}" type="presOf" srcId="{CEA417EE-E1A4-4E5F-88D1-66A5C3073E97}" destId="{E6BDA595-95D5-4259-80B4-7FFF1DB08F4C}" srcOrd="0" destOrd="0" presId="urn:microsoft.com/office/officeart/2005/8/layout/hierarchy3"/>
    <dgm:cxn modelId="{0CF47DF1-108C-4CCB-B7CE-F32558760690}" type="presOf" srcId="{43999C16-17E2-4223-A69A-4F88C151F83E}" destId="{535AED2C-334A-4F0C-B378-B13B080DD10B}" srcOrd="0" destOrd="0" presId="urn:microsoft.com/office/officeart/2005/8/layout/hierarchy3"/>
    <dgm:cxn modelId="{84D8BA71-63A4-46DF-BC3B-90A8BD96D714}" type="presOf" srcId="{505E2886-ABB0-462A-BA4C-75472752B02D}" destId="{1E63A676-52D0-438A-BB76-40017EC3F1C6}" srcOrd="0" destOrd="0" presId="urn:microsoft.com/office/officeart/2005/8/layout/hierarchy3"/>
    <dgm:cxn modelId="{064B6166-4249-428C-BDD7-7996EC919FD7}" type="presOf" srcId="{A3F308D4-DFA7-488B-A17C-B2E56F26C777}" destId="{EA297CA2-7BE3-4FB2-8221-8D5F84E0F61C}" srcOrd="0" destOrd="0" presId="urn:microsoft.com/office/officeart/2005/8/layout/hierarchy3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F4D42CDA-6E48-4555-BB4A-1E97FB349A33}" type="presParOf" srcId="{02654149-1AB8-47C7-86DB-AA96A2100026}" destId="{B6B3CC53-45F2-4735-9285-03747F54F3E7}" srcOrd="0" destOrd="0" presId="urn:microsoft.com/office/officeart/2005/8/layout/hierarchy3"/>
    <dgm:cxn modelId="{E645E4C4-76EC-4936-98B9-2AF6C93557D3}" type="presParOf" srcId="{B6B3CC53-45F2-4735-9285-03747F54F3E7}" destId="{1119271C-01DA-4D58-89CF-6F99E9C8BBDF}" srcOrd="0" destOrd="0" presId="urn:microsoft.com/office/officeart/2005/8/layout/hierarchy3"/>
    <dgm:cxn modelId="{8D84E4FA-680F-4387-8CD4-66C1B2CDA316}" type="presParOf" srcId="{1119271C-01DA-4D58-89CF-6F99E9C8BBDF}" destId="{1F344CAB-2867-45C7-B289-095AEA51F566}" srcOrd="0" destOrd="0" presId="urn:microsoft.com/office/officeart/2005/8/layout/hierarchy3"/>
    <dgm:cxn modelId="{71F0E592-FF46-41D8-90A8-98C622A450B5}" type="presParOf" srcId="{1119271C-01DA-4D58-89CF-6F99E9C8BBDF}" destId="{21C5910C-5EC6-4838-B4D1-BDC3ACA0B454}" srcOrd="1" destOrd="0" presId="urn:microsoft.com/office/officeart/2005/8/layout/hierarchy3"/>
    <dgm:cxn modelId="{AB95288E-8C09-4F4D-B9B1-958A1E0CCE9B}" type="presParOf" srcId="{B6B3CC53-45F2-4735-9285-03747F54F3E7}" destId="{F34DD18F-68F0-4BE2-99A5-23A3B572B239}" srcOrd="1" destOrd="0" presId="urn:microsoft.com/office/officeart/2005/8/layout/hierarchy3"/>
    <dgm:cxn modelId="{DBA2783E-763F-4504-8728-5867401555BF}" type="presParOf" srcId="{F34DD18F-68F0-4BE2-99A5-23A3B572B239}" destId="{EA297CA2-7BE3-4FB2-8221-8D5F84E0F61C}" srcOrd="0" destOrd="0" presId="urn:microsoft.com/office/officeart/2005/8/layout/hierarchy3"/>
    <dgm:cxn modelId="{361DBCB3-501D-4226-9574-B5C90D8BB8F3}" type="presParOf" srcId="{F34DD18F-68F0-4BE2-99A5-23A3B572B239}" destId="{AB521E60-2A35-4707-8BD3-BDF308AD793C}" srcOrd="1" destOrd="0" presId="urn:microsoft.com/office/officeart/2005/8/layout/hierarchy3"/>
    <dgm:cxn modelId="{AFAC8FC6-FD04-415A-9E8E-91331FE1DA99}" type="presParOf" srcId="{F34DD18F-68F0-4BE2-99A5-23A3B572B239}" destId="{452446AC-86AF-4628-A9D8-9FEA3D249EFE}" srcOrd="2" destOrd="0" presId="urn:microsoft.com/office/officeart/2005/8/layout/hierarchy3"/>
    <dgm:cxn modelId="{E144B0FD-C980-40E9-95F5-8944C9367316}" type="presParOf" srcId="{F34DD18F-68F0-4BE2-99A5-23A3B572B239}" destId="{7D745C59-A171-465C-A4B8-A00B55CFBEE8}" srcOrd="3" destOrd="0" presId="urn:microsoft.com/office/officeart/2005/8/layout/hierarchy3"/>
    <dgm:cxn modelId="{B7546EF6-87ED-4CE0-BA6A-8B8755C14C1B}" type="presParOf" srcId="{02654149-1AB8-47C7-86DB-AA96A2100026}" destId="{FBB29CBB-09AF-44AB-8844-23006D90A5F9}" srcOrd="1" destOrd="0" presId="urn:microsoft.com/office/officeart/2005/8/layout/hierarchy3"/>
    <dgm:cxn modelId="{81FA2A6A-F66D-49C5-9159-19F3CD97885D}" type="presParOf" srcId="{FBB29CBB-09AF-44AB-8844-23006D90A5F9}" destId="{D8E1CF81-5CA4-4CE6-96AD-9485C2164500}" srcOrd="0" destOrd="0" presId="urn:microsoft.com/office/officeart/2005/8/layout/hierarchy3"/>
    <dgm:cxn modelId="{39E0759D-7BDB-45D4-835B-56C84D30121F}" type="presParOf" srcId="{D8E1CF81-5CA4-4CE6-96AD-9485C2164500}" destId="{B1C5CF8A-08B2-45CC-AB33-B33A29D5B870}" srcOrd="0" destOrd="0" presId="urn:microsoft.com/office/officeart/2005/8/layout/hierarchy3"/>
    <dgm:cxn modelId="{3A685743-8133-4329-9632-EEA36DFE894F}" type="presParOf" srcId="{D8E1CF81-5CA4-4CE6-96AD-9485C2164500}" destId="{D7018165-D594-4AAA-9CD1-8FBC558676B3}" srcOrd="1" destOrd="0" presId="urn:microsoft.com/office/officeart/2005/8/layout/hierarchy3"/>
    <dgm:cxn modelId="{A254639D-4D08-4E6A-AB54-7533DC3C67F4}" type="presParOf" srcId="{FBB29CBB-09AF-44AB-8844-23006D90A5F9}" destId="{59C38EFE-6B71-449B-81BC-7E57D2F9B1C7}" srcOrd="1" destOrd="0" presId="urn:microsoft.com/office/officeart/2005/8/layout/hierarchy3"/>
    <dgm:cxn modelId="{8F27E1E0-8333-4092-9FA2-CC849F053C58}" type="presParOf" srcId="{59C38EFE-6B71-449B-81BC-7E57D2F9B1C7}" destId="{2BFD0675-DFC1-42EB-88E1-7BD6FB29D18E}" srcOrd="0" destOrd="0" presId="urn:microsoft.com/office/officeart/2005/8/layout/hierarchy3"/>
    <dgm:cxn modelId="{DE01ED60-6CA0-451E-BEDA-987457EDC003}" type="presParOf" srcId="{59C38EFE-6B71-449B-81BC-7E57D2F9B1C7}" destId="{8271486A-0008-41AA-8B53-1C2346746320}" srcOrd="1" destOrd="0" presId="urn:microsoft.com/office/officeart/2005/8/layout/hierarchy3"/>
    <dgm:cxn modelId="{BACE8208-0738-4EF0-B8AF-EFDF27C6A167}" type="presParOf" srcId="{59C38EFE-6B71-449B-81BC-7E57D2F9B1C7}" destId="{46348B00-B786-4E20-A936-1B3ADBF2BC38}" srcOrd="2" destOrd="0" presId="urn:microsoft.com/office/officeart/2005/8/layout/hierarchy3"/>
    <dgm:cxn modelId="{0F1F243D-DF28-41EA-90DF-5A389BB553AF}" type="presParOf" srcId="{59C38EFE-6B71-449B-81BC-7E57D2F9B1C7}" destId="{ADD447B0-F00C-4D66-B0A2-94BF957C1167}" srcOrd="3" destOrd="0" presId="urn:microsoft.com/office/officeart/2005/8/layout/hierarchy3"/>
    <dgm:cxn modelId="{719BEEAA-B007-49CC-9E92-44A830255030}" type="presParOf" srcId="{59C38EFE-6B71-449B-81BC-7E57D2F9B1C7}" destId="{E6BDA595-95D5-4259-80B4-7FFF1DB08F4C}" srcOrd="4" destOrd="0" presId="urn:microsoft.com/office/officeart/2005/8/layout/hierarchy3"/>
    <dgm:cxn modelId="{7537E64B-D0AC-4A37-8ECA-AB55687BA709}" type="presParOf" srcId="{59C38EFE-6B71-449B-81BC-7E57D2F9B1C7}" destId="{2C72BB07-0BE1-4495-8C8F-D518FD549D20}" srcOrd="5" destOrd="0" presId="urn:microsoft.com/office/officeart/2005/8/layout/hierarchy3"/>
    <dgm:cxn modelId="{1B808E25-A058-4100-9D96-989CC2E8A7CB}" type="presParOf" srcId="{02654149-1AB8-47C7-86DB-AA96A2100026}" destId="{ED1AA1EC-3BC7-46CB-9DF2-2B18F3456BFF}" srcOrd="2" destOrd="0" presId="urn:microsoft.com/office/officeart/2005/8/layout/hierarchy3"/>
    <dgm:cxn modelId="{9A421DF5-AA49-4425-A0C8-90348A53177F}" type="presParOf" srcId="{ED1AA1EC-3BC7-46CB-9DF2-2B18F3456BFF}" destId="{5731B0E7-ADBA-49B3-AC51-4B3D3189EEFF}" srcOrd="0" destOrd="0" presId="urn:microsoft.com/office/officeart/2005/8/layout/hierarchy3"/>
    <dgm:cxn modelId="{DC3617D9-83CC-48A9-93A4-95DCC68CF8FA}" type="presParOf" srcId="{5731B0E7-ADBA-49B3-AC51-4B3D3189EEFF}" destId="{1E63A676-52D0-438A-BB76-40017EC3F1C6}" srcOrd="0" destOrd="0" presId="urn:microsoft.com/office/officeart/2005/8/layout/hierarchy3"/>
    <dgm:cxn modelId="{0CCF8258-56B8-441B-9B8A-F1E632F3C8CA}" type="presParOf" srcId="{5731B0E7-ADBA-49B3-AC51-4B3D3189EEFF}" destId="{6830C308-5F47-4B5A-A045-2CF2B1F026AB}" srcOrd="1" destOrd="0" presId="urn:microsoft.com/office/officeart/2005/8/layout/hierarchy3"/>
    <dgm:cxn modelId="{D23685DD-DE50-416F-9335-29EDF3D56E0A}" type="presParOf" srcId="{ED1AA1EC-3BC7-46CB-9DF2-2B18F3456BFF}" destId="{99D9C91B-7569-4B1E-ABD9-2F9F2C6A4088}" srcOrd="1" destOrd="0" presId="urn:microsoft.com/office/officeart/2005/8/layout/hierarchy3"/>
    <dgm:cxn modelId="{2D466882-F5B1-4035-A86B-3150EE6EE668}" type="presParOf" srcId="{99D9C91B-7569-4B1E-ABD9-2F9F2C6A4088}" destId="{9399287B-CCBA-455C-B6A8-727DE9404D71}" srcOrd="0" destOrd="0" presId="urn:microsoft.com/office/officeart/2005/8/layout/hierarchy3"/>
    <dgm:cxn modelId="{DBB595D3-0539-465E-9E38-342014A220FA}" type="presParOf" srcId="{99D9C91B-7569-4B1E-ABD9-2F9F2C6A4088}" destId="{F22E2C6F-F5DD-46C3-AEB1-C76F198F4FCF}" srcOrd="1" destOrd="0" presId="urn:microsoft.com/office/officeart/2005/8/layout/hierarchy3"/>
    <dgm:cxn modelId="{DD505044-C9BC-4FDE-9714-7DCE73446C3F}" type="presParOf" srcId="{99D9C91B-7569-4B1E-ABD9-2F9F2C6A4088}" destId="{0241EB41-DBFE-4D06-A898-CAB5CA377646}" srcOrd="2" destOrd="0" presId="urn:microsoft.com/office/officeart/2005/8/layout/hierarchy3"/>
    <dgm:cxn modelId="{A93CB338-88AC-4A3A-9B82-9A1EC4D425FE}" type="presParOf" srcId="{99D9C91B-7569-4B1E-ABD9-2F9F2C6A4088}" destId="{1B219A39-1524-415C-A09F-D03A7A00DDDD}" srcOrd="3" destOrd="0" presId="urn:microsoft.com/office/officeart/2005/8/layout/hierarchy3"/>
    <dgm:cxn modelId="{AEA930CA-C34A-408C-B047-930E6ACDD396}" type="presParOf" srcId="{99D9C91B-7569-4B1E-ABD9-2F9F2C6A4088}" destId="{0EE74857-FEB0-44E9-83F8-6C791A1157DE}" srcOrd="4" destOrd="0" presId="urn:microsoft.com/office/officeart/2005/8/layout/hierarchy3"/>
    <dgm:cxn modelId="{FE8B6B05-CADD-46F4-87CA-E14B86856644}" type="presParOf" srcId="{99D9C91B-7569-4B1E-ABD9-2F9F2C6A4088}" destId="{03A97F0A-D436-4E40-AF51-05918A21E5C9}" srcOrd="5" destOrd="0" presId="urn:microsoft.com/office/officeart/2005/8/layout/hierarchy3"/>
    <dgm:cxn modelId="{C6105788-E356-4CF8-ABCE-9A0822E15C5C}" type="presParOf" srcId="{02654149-1AB8-47C7-86DB-AA96A2100026}" destId="{B59F86BB-E7AA-45BD-BB0D-30BBF38E0B31}" srcOrd="3" destOrd="0" presId="urn:microsoft.com/office/officeart/2005/8/layout/hierarchy3"/>
    <dgm:cxn modelId="{AD597FA2-94D3-4F90-86BA-D16BC6774F69}" type="presParOf" srcId="{B59F86BB-E7AA-45BD-BB0D-30BBF38E0B31}" destId="{988220CA-0FF5-4E45-A7C1-CB6CF9766623}" srcOrd="0" destOrd="0" presId="urn:microsoft.com/office/officeart/2005/8/layout/hierarchy3"/>
    <dgm:cxn modelId="{38ECE07B-8B2A-46B1-AF4B-BD0A75B610BA}" type="presParOf" srcId="{988220CA-0FF5-4E45-A7C1-CB6CF9766623}" destId="{58797826-FE33-4C7C-9D1A-EA9ABEE64113}" srcOrd="0" destOrd="0" presId="urn:microsoft.com/office/officeart/2005/8/layout/hierarchy3"/>
    <dgm:cxn modelId="{B4E2DB66-DA58-4532-A2C1-FB648EC10B13}" type="presParOf" srcId="{988220CA-0FF5-4E45-A7C1-CB6CF9766623}" destId="{E58DBC4C-1A06-4A5C-AB12-E930AA875907}" srcOrd="1" destOrd="0" presId="urn:microsoft.com/office/officeart/2005/8/layout/hierarchy3"/>
    <dgm:cxn modelId="{D82D3BEC-BE2D-4B02-B563-DE636F05A3B9}" type="presParOf" srcId="{B59F86BB-E7AA-45BD-BB0D-30BBF38E0B31}" destId="{6547E81C-3DD9-479E-BC07-7149CA10F352}" srcOrd="1" destOrd="0" presId="urn:microsoft.com/office/officeart/2005/8/layout/hierarchy3"/>
    <dgm:cxn modelId="{9B2CBFF8-8F27-4988-B8A2-9C11A84612ED}" type="presParOf" srcId="{6547E81C-3DD9-479E-BC07-7149CA10F352}" destId="{ECDD1DD4-511B-4E9D-BF5D-CAC875D108C0}" srcOrd="0" destOrd="0" presId="urn:microsoft.com/office/officeart/2005/8/layout/hierarchy3"/>
    <dgm:cxn modelId="{F6038F99-2826-4768-A76A-DE2A299D7C81}" type="presParOf" srcId="{6547E81C-3DD9-479E-BC07-7149CA10F352}" destId="{4AA15247-D256-491B-8634-CE95903D893B}" srcOrd="1" destOrd="0" presId="urn:microsoft.com/office/officeart/2005/8/layout/hierarchy3"/>
    <dgm:cxn modelId="{AC50899A-C240-42A6-966D-85F9F116032C}" type="presParOf" srcId="{6547E81C-3DD9-479E-BC07-7149CA10F352}" destId="{0B664001-2431-4A60-8B21-90DB5E232ECE}" srcOrd="2" destOrd="0" presId="urn:microsoft.com/office/officeart/2005/8/layout/hierarchy3"/>
    <dgm:cxn modelId="{B5B9475E-2146-4AEE-B36F-ECBD1C5273A9}" type="presParOf" srcId="{6547E81C-3DD9-479E-BC07-7149CA10F352}" destId="{D5DFFCF2-38DA-4041-986B-C317A798F79A}" srcOrd="3" destOrd="0" presId="urn:microsoft.com/office/officeart/2005/8/layout/hierarchy3"/>
    <dgm:cxn modelId="{C1D02294-24A7-4D39-93A6-CD738A4E6483}" type="presParOf" srcId="{6547E81C-3DD9-479E-BC07-7149CA10F352}" destId="{B5585A86-9C58-4966-9604-89AFA17CBB95}" srcOrd="4" destOrd="0" presId="urn:microsoft.com/office/officeart/2005/8/layout/hierarchy3"/>
    <dgm:cxn modelId="{9E9580EE-83E4-4901-9944-46E0AB5DABE3}" type="presParOf" srcId="{6547E81C-3DD9-479E-BC07-7149CA10F352}" destId="{654A5047-43B3-47BF-A24D-7A9AC7AE82AD}" srcOrd="5" destOrd="0" presId="urn:microsoft.com/office/officeart/2005/8/layout/hierarchy3"/>
    <dgm:cxn modelId="{99211015-7227-42A9-9DA7-976866A4C75D}" type="presParOf" srcId="{02654149-1AB8-47C7-86DB-AA96A2100026}" destId="{E8278000-CBC0-4F45-A8F5-CE351304FE71}" srcOrd="4" destOrd="0" presId="urn:microsoft.com/office/officeart/2005/8/layout/hierarchy3"/>
    <dgm:cxn modelId="{5851785A-8B41-4480-864F-67547AFA4D4D}" type="presParOf" srcId="{E8278000-CBC0-4F45-A8F5-CE351304FE71}" destId="{9A4FF569-BCF9-4EF1-BAED-BCDE7D1DE838}" srcOrd="0" destOrd="0" presId="urn:microsoft.com/office/officeart/2005/8/layout/hierarchy3"/>
    <dgm:cxn modelId="{DD55C63E-7DB7-4B1D-A19B-D9DFCC8614E0}" type="presParOf" srcId="{9A4FF569-BCF9-4EF1-BAED-BCDE7D1DE838}" destId="{8141564A-F39C-4BD2-8B8C-E230EDC1B920}" srcOrd="0" destOrd="0" presId="urn:microsoft.com/office/officeart/2005/8/layout/hierarchy3"/>
    <dgm:cxn modelId="{7CEB6FF5-EFB2-4CE0-B145-D20DA9E0BE56}" type="presParOf" srcId="{9A4FF569-BCF9-4EF1-BAED-BCDE7D1DE838}" destId="{49CD15E4-59B2-49F5-B0C4-5FCC985B4385}" srcOrd="1" destOrd="0" presId="urn:microsoft.com/office/officeart/2005/8/layout/hierarchy3"/>
    <dgm:cxn modelId="{15A66CD7-ECF7-4604-9709-009095327638}" type="presParOf" srcId="{E8278000-CBC0-4F45-A8F5-CE351304FE71}" destId="{4C3897F5-3A62-4FEA-9DB5-7CD627A60283}" srcOrd="1" destOrd="0" presId="urn:microsoft.com/office/officeart/2005/8/layout/hierarchy3"/>
    <dgm:cxn modelId="{5173D500-E2E6-4174-B221-52D52E68A5CB}" type="presParOf" srcId="{4C3897F5-3A62-4FEA-9DB5-7CD627A60283}" destId="{80B04B28-E0AD-4654-A001-87D9390676BB}" srcOrd="0" destOrd="0" presId="urn:microsoft.com/office/officeart/2005/8/layout/hierarchy3"/>
    <dgm:cxn modelId="{EADBD5D8-525B-4E1C-A088-FE59AAD4DE15}" type="presParOf" srcId="{4C3897F5-3A62-4FEA-9DB5-7CD627A60283}" destId="{1A9B25ED-9387-4EAC-A61F-DD8511967735}" srcOrd="1" destOrd="0" presId="urn:microsoft.com/office/officeart/2005/8/layout/hierarchy3"/>
    <dgm:cxn modelId="{76CBB14E-1096-4AF5-B5B4-4F4383AD4C23}" type="presParOf" srcId="{4C3897F5-3A62-4FEA-9DB5-7CD627A60283}" destId="{F3849E1E-1E29-4D71-BB02-FB8AD56A3DE9}" srcOrd="2" destOrd="0" presId="urn:microsoft.com/office/officeart/2005/8/layout/hierarchy3"/>
    <dgm:cxn modelId="{B0C20410-2C90-4C09-A1D4-1CB8F50070B2}" type="presParOf" srcId="{4C3897F5-3A62-4FEA-9DB5-7CD627A60283}" destId="{535AED2C-334A-4F0C-B378-B13B080DD10B}" srcOrd="3" destOrd="0" presId="urn:microsoft.com/office/officeart/2005/8/layout/hierarchy3"/>
    <dgm:cxn modelId="{FF42CC8C-2A1B-470C-A55B-FAE03F0B666C}" type="presParOf" srcId="{4C3897F5-3A62-4FEA-9DB5-7CD627A60283}" destId="{1879FDEA-B02B-4ABD-A525-B1F593F668EB}" srcOrd="4" destOrd="0" presId="urn:microsoft.com/office/officeart/2005/8/layout/hierarchy3"/>
    <dgm:cxn modelId="{B1BB9C3E-9DED-4C8F-B93E-5AB016BEA66F}" type="presParOf" srcId="{4C3897F5-3A62-4FEA-9DB5-7CD627A60283}" destId="{14520EC6-4529-48A1-9022-B06315CD4C37}" srcOrd="5" destOrd="0" presId="urn:microsoft.com/office/officeart/2005/8/layout/hierarchy3"/>
    <dgm:cxn modelId="{FB7E6E5F-5CD5-4118-AE2A-CB5C44177752}" type="presParOf" srcId="{02654149-1AB8-47C7-86DB-AA96A2100026}" destId="{69C70AF9-689C-4A7A-8FC2-29C2D0A22DEE}" srcOrd="5" destOrd="0" presId="urn:microsoft.com/office/officeart/2005/8/layout/hierarchy3"/>
    <dgm:cxn modelId="{6F09B349-2A05-4E86-9661-78C2004207DD}" type="presParOf" srcId="{69C70AF9-689C-4A7A-8FC2-29C2D0A22DEE}" destId="{87191DD5-2476-46BC-AFD7-6E46E9A7C25A}" srcOrd="0" destOrd="0" presId="urn:microsoft.com/office/officeart/2005/8/layout/hierarchy3"/>
    <dgm:cxn modelId="{74BB2F3F-E6F5-4CFF-9BAF-489448073726}" type="presParOf" srcId="{87191DD5-2476-46BC-AFD7-6E46E9A7C25A}" destId="{0D224375-E2EB-4015-B8B4-DEFCE630FE3A}" srcOrd="0" destOrd="0" presId="urn:microsoft.com/office/officeart/2005/8/layout/hierarchy3"/>
    <dgm:cxn modelId="{F304099E-4F99-4FB2-82A4-697FB00C98FF}" type="presParOf" srcId="{87191DD5-2476-46BC-AFD7-6E46E9A7C25A}" destId="{1D46DF80-C79D-45ED-B4E0-BDAFDA4C8F7A}" srcOrd="1" destOrd="0" presId="urn:microsoft.com/office/officeart/2005/8/layout/hierarchy3"/>
    <dgm:cxn modelId="{CA8AD487-B907-49A7-B41A-AABE61E0499F}" type="presParOf" srcId="{69C70AF9-689C-4A7A-8FC2-29C2D0A22DEE}" destId="{660206A1-ACB6-4B52-AF4B-712133971C56}" srcOrd="1" destOrd="0" presId="urn:microsoft.com/office/officeart/2005/8/layout/hierarchy3"/>
    <dgm:cxn modelId="{92ACF089-E325-44CF-A0F8-5898B8AE7E48}" type="presParOf" srcId="{660206A1-ACB6-4B52-AF4B-712133971C56}" destId="{E9E3EC59-CE20-4150-ACEA-46D9725EBC0C}" srcOrd="0" destOrd="0" presId="urn:microsoft.com/office/officeart/2005/8/layout/hierarchy3"/>
    <dgm:cxn modelId="{E1F9AFC3-5132-448C-ADC6-DEBB920D86CE}" type="presParOf" srcId="{660206A1-ACB6-4B52-AF4B-712133971C56}" destId="{E56A1D15-94A1-433F-9941-82F52861CBBE}" srcOrd="1" destOrd="0" presId="urn:microsoft.com/office/officeart/2005/8/layout/hierarchy3"/>
    <dgm:cxn modelId="{5D06B3E4-BF10-4C14-8942-82E087B5F1D7}" type="presParOf" srcId="{660206A1-ACB6-4B52-AF4B-712133971C56}" destId="{B5C9034A-F265-4F6E-A891-F89D44286645}" srcOrd="2" destOrd="0" presId="urn:microsoft.com/office/officeart/2005/8/layout/hierarchy3"/>
    <dgm:cxn modelId="{E634FAA9-DA70-4AC8-A795-3A2AFC591F53}" type="presParOf" srcId="{660206A1-ACB6-4B52-AF4B-712133971C56}" destId="{3B54DCF4-D14B-44B6-8AA2-F9529B08F553}" srcOrd="3" destOrd="0" presId="urn:microsoft.com/office/officeart/2005/8/layout/hierarchy3"/>
    <dgm:cxn modelId="{10A80A61-01A5-4214-80BC-3CA48D0B38E3}" type="presParOf" srcId="{660206A1-ACB6-4B52-AF4B-712133971C56}" destId="{4E0001CA-F986-4B86-B7E5-49EC02C63226}" srcOrd="4" destOrd="0" presId="urn:microsoft.com/office/officeart/2005/8/layout/hierarchy3"/>
    <dgm:cxn modelId="{8110474A-C159-41E2-93EE-AE4BB19E0099}" type="presParOf" srcId="{660206A1-ACB6-4B52-AF4B-712133971C56}" destId="{9A7DAB93-6AF1-4327-9A2F-EDBA6F2433C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皆さん   みなさん②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代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诸位，各位，大家，先生们，女士们，</a:t>
          </a:r>
          <a:r>
            <a:rPr lang="ja-JP" altLang="en-US" dirty="0" smtClean="0"/>
            <a:t>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B4268F52-8CC0-4C3D-8B33-FD5A22164FBA}">
      <dgm:prSet phldrT="[テキスト]"/>
      <dgm:spPr/>
      <dgm:t>
        <a:bodyPr/>
        <a:lstStyle/>
        <a:p>
          <a:r>
            <a:rPr lang="ja-JP" altLang="en-US" dirty="0" smtClean="0"/>
            <a:t>△：</a:t>
          </a:r>
          <a:r>
            <a:rPr lang="ja-JP" altLang="en-US" dirty="0" smtClean="0">
              <a:solidFill>
                <a:srgbClr val="FF0000"/>
              </a:solidFill>
            </a:rPr>
            <a:t>皆さん</a:t>
          </a:r>
          <a:r>
            <a:rPr lang="ja-JP" altLang="en-US" dirty="0" smtClean="0"/>
            <a:t>、こんにちは。</a:t>
          </a:r>
          <a:endParaRPr lang="en-US" dirty="0"/>
        </a:p>
      </dgm:t>
    </dgm:pt>
    <dgm:pt modelId="{E23B3BC1-FFBC-4B3F-9802-C19653A6A672}" type="parTrans" cxnId="{1A86AFDC-F0FA-402B-812E-54EB70DFF751}">
      <dgm:prSet/>
      <dgm:spPr/>
      <dgm:t>
        <a:bodyPr/>
        <a:lstStyle/>
        <a:p>
          <a:endParaRPr lang="en-US"/>
        </a:p>
      </dgm:t>
    </dgm:pt>
    <dgm:pt modelId="{47586295-FC8C-4DE0-8729-35CE96869E92}" type="sibTrans" cxnId="{1A86AFDC-F0FA-402B-812E-54EB70DFF751}">
      <dgm:prSet/>
      <dgm:spPr/>
      <dgm:t>
        <a:bodyPr/>
        <a:lstStyle/>
        <a:p>
          <a:endParaRPr lang="en-US"/>
        </a:p>
      </dgm:t>
    </dgm:pt>
    <dgm:pt modelId="{01358BD2-7D88-43F0-B8BA-DDAE9E88A309}">
      <dgm:prSet phldrT="[テキスト]"/>
      <dgm:spPr/>
      <dgm:t>
        <a:bodyPr/>
        <a:lstStyle/>
        <a:p>
          <a:r>
            <a:rPr lang="ja-JP" altLang="en-US" dirty="0" smtClean="0">
              <a:hlinkClick xmlns:r="http://schemas.openxmlformats.org/officeDocument/2006/relationships" r:id="rId1"/>
            </a:rPr>
            <a:t>みんな</a:t>
          </a:r>
          <a:r>
            <a:rPr lang="ja-JP" altLang="en-US" dirty="0" smtClean="0"/>
            <a:t>、みなさま</a:t>
          </a:r>
          <a:endParaRPr lang="en-US" dirty="0"/>
        </a:p>
      </dgm:t>
    </dgm:pt>
    <dgm:pt modelId="{6B57AFBD-F5C4-4932-A49D-4CB51FA36688}" type="parTrans" cxnId="{C3D22B4F-7AB3-47E4-8C00-04BD8C522BF1}">
      <dgm:prSet/>
      <dgm:spPr/>
      <dgm:t>
        <a:bodyPr/>
        <a:lstStyle/>
        <a:p>
          <a:endParaRPr lang="en-US"/>
        </a:p>
      </dgm:t>
    </dgm:pt>
    <dgm:pt modelId="{360A80EA-9D88-4C06-A85E-8AB735E16D84}" type="sibTrans" cxnId="{C3D22B4F-7AB3-47E4-8C00-04BD8C522BF1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20DA99ED-FA80-400B-9A57-C36B2C30BB9A}" type="presOf" srcId="{E97688B4-B6BE-451D-B0EF-30E55A550E51}" destId="{2D61E15A-EB97-4D5A-BBB8-BE532045CFCA}" srcOrd="0" destOrd="0" presId="urn:microsoft.com/office/officeart/2005/8/layout/vList2"/>
    <dgm:cxn modelId="{E115AC05-4C8A-480A-9613-FF0AC539DCF8}" type="presOf" srcId="{0FE809C4-C5A2-428A-AAD7-B8A8D79787D4}" destId="{D917D7DD-B577-438E-8A55-AD2E834C5402}" srcOrd="0" destOrd="0" presId="urn:microsoft.com/office/officeart/2005/8/layout/vList2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1A86AFDC-F0FA-402B-812E-54EB70DFF751}" srcId="{0FE809C4-C5A2-428A-AAD7-B8A8D79787D4}" destId="{B4268F52-8CC0-4C3D-8B33-FD5A22164FBA}" srcOrd="1" destOrd="0" parTransId="{E23B3BC1-FFBC-4B3F-9802-C19653A6A672}" sibTransId="{47586295-FC8C-4DE0-8729-35CE96869E92}"/>
    <dgm:cxn modelId="{03A9564A-5366-4D61-BEA4-49F1360B8151}" type="presOf" srcId="{7BBBDA28-6E55-48A2-9DA9-E2656CB73F37}" destId="{21D55705-CD89-40D8-854C-388D9FCCAB2D}" srcOrd="0" destOrd="0" presId="urn:microsoft.com/office/officeart/2005/8/layout/vList2"/>
    <dgm:cxn modelId="{6245ADFC-0AEA-418C-9C78-74D26647B611}" type="presOf" srcId="{B4268F52-8CC0-4C3D-8B33-FD5A22164FBA}" destId="{2D61E15A-EB97-4D5A-BBB8-BE532045CFCA}" srcOrd="0" destOrd="1" presId="urn:microsoft.com/office/officeart/2005/8/layout/vList2"/>
    <dgm:cxn modelId="{C3D22B4F-7AB3-47E4-8C00-04BD8C522BF1}" srcId="{0FE809C4-C5A2-428A-AAD7-B8A8D79787D4}" destId="{01358BD2-7D88-43F0-B8BA-DDAE9E88A309}" srcOrd="2" destOrd="0" parTransId="{6B57AFBD-F5C4-4932-A49D-4CB51FA36688}" sibTransId="{360A80EA-9D88-4C06-A85E-8AB735E16D84}"/>
    <dgm:cxn modelId="{0B654E37-EAB4-4FF0-A779-B5F1B2088D8C}" type="presOf" srcId="{01358BD2-7D88-43F0-B8BA-DDAE9E88A309}" destId="{2D61E15A-EB97-4D5A-BBB8-BE532045CFCA}" srcOrd="0" destOrd="2" presId="urn:microsoft.com/office/officeart/2005/8/layout/vList2"/>
    <dgm:cxn modelId="{2C97AAB3-7F0E-4F06-B414-5402F3CABA05}" type="presParOf" srcId="{21D55705-CD89-40D8-854C-388D9FCCAB2D}" destId="{D917D7DD-B577-438E-8A55-AD2E834C5402}" srcOrd="0" destOrd="0" presId="urn:microsoft.com/office/officeart/2005/8/layout/vList2"/>
    <dgm:cxn modelId="{B448F618-2B1D-47CD-AFD0-2803AD59B1CD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000" dirty="0" smtClean="0"/>
            <a:t>つくね◎</a:t>
          </a:r>
          <a:endParaRPr lang="en-US" sz="20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zh-CN" altLang="en-US" sz="2400" dirty="0" smtClean="0"/>
            <a:t>烤肠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000" dirty="0" smtClean="0"/>
            <a:t>ぶたにく◎</a:t>
          </a:r>
          <a:endParaRPr lang="en-US" sz="20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猪肉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000" dirty="0" smtClean="0"/>
            <a:t>とりにく②</a:t>
          </a:r>
          <a:endParaRPr lang="en-US" sz="20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鶏肉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豚肉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鸡肉</a:t>
          </a:r>
          <a:endParaRPr lang="en-US" sz="2400" dirty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000" dirty="0" smtClean="0"/>
            <a:t>うなぎ◎</a:t>
          </a:r>
          <a:endParaRPr lang="en-US" sz="20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鰻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zh-CN" altLang="en-US" sz="2400" dirty="0" smtClean="0"/>
            <a:t>鳗鱼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C157B639-F12A-4112-B3AE-7B3EEE48F579}">
      <dgm:prSet phldrT="[テキスト]" custT="1"/>
      <dgm:spPr/>
      <dgm:t>
        <a:bodyPr/>
        <a:lstStyle/>
        <a:p>
          <a:r>
            <a:rPr lang="ja-JP" altLang="en-US" sz="2000" dirty="0" smtClean="0">
              <a:hlinkClick xmlns:r="http://schemas.openxmlformats.org/officeDocument/2006/relationships" r:id="rId1"/>
            </a:rPr>
            <a:t>しらやき</a:t>
          </a:r>
          <a:r>
            <a:rPr lang="ja-JP" altLang="en-US" sz="2000" dirty="0" smtClean="0"/>
            <a:t>◎</a:t>
          </a:r>
          <a:endParaRPr lang="en-US" sz="2000" dirty="0"/>
        </a:p>
      </dgm:t>
    </dgm:pt>
    <dgm:pt modelId="{2FEA3D07-B823-430A-93EE-1E4ADE1FF004}" type="parTrans" cxnId="{B043D735-283F-42C9-A0B9-25EECA772DBF}">
      <dgm:prSet/>
      <dgm:spPr/>
      <dgm:t>
        <a:bodyPr/>
        <a:lstStyle/>
        <a:p>
          <a:endParaRPr lang="en-US" sz="2000"/>
        </a:p>
      </dgm:t>
    </dgm:pt>
    <dgm:pt modelId="{E38916D5-03DD-427F-940B-A25E5E76BC3F}" type="sibTrans" cxnId="{B043D735-283F-42C9-A0B9-25EECA772DBF}">
      <dgm:prSet/>
      <dgm:spPr/>
      <dgm:t>
        <a:bodyPr/>
        <a:lstStyle/>
        <a:p>
          <a:endParaRPr lang="en-US" sz="2000"/>
        </a:p>
      </dgm:t>
    </dgm:pt>
    <dgm:pt modelId="{D0AA930B-4D09-4A0B-B477-5FA31C2E43F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339A9813-AD2B-4B03-8BB7-BF608D1DE16B}" type="parTrans" cxnId="{B7CA453B-A85D-4165-86B1-D003116DD9FC}">
      <dgm:prSet/>
      <dgm:spPr/>
      <dgm:t>
        <a:bodyPr/>
        <a:lstStyle/>
        <a:p>
          <a:endParaRPr lang="en-US" sz="2000"/>
        </a:p>
      </dgm:t>
    </dgm:pt>
    <dgm:pt modelId="{4A93C1FF-C521-4597-8CCF-7C4A8629448F}" type="sibTrans" cxnId="{B7CA453B-A85D-4165-86B1-D003116DD9FC}">
      <dgm:prSet/>
      <dgm:spPr/>
      <dgm:t>
        <a:bodyPr/>
        <a:lstStyle/>
        <a:p>
          <a:endParaRPr lang="en-US" sz="2000"/>
        </a:p>
      </dgm:t>
    </dgm:pt>
    <dgm:pt modelId="{43999C16-17E2-4223-A69A-4F88C151F83E}">
      <dgm:prSet phldrT="[テキスト]" custT="1"/>
      <dgm:spPr/>
      <dgm:t>
        <a:bodyPr/>
        <a:lstStyle/>
        <a:p>
          <a:r>
            <a:rPr lang="ja-JP" altLang="en-US" sz="2400" dirty="0" smtClean="0"/>
            <a:t>白焼</a:t>
          </a:r>
          <a:endParaRPr lang="en-US" sz="2400" dirty="0"/>
        </a:p>
      </dgm:t>
    </dgm:pt>
    <dgm:pt modelId="{EAD023EB-80F8-4983-9CF1-6FF08E6FD2A0}" type="parTrans" cxnId="{DD3C7C04-B874-48A2-B8A1-81CD3F7844CD}">
      <dgm:prSet/>
      <dgm:spPr/>
      <dgm:t>
        <a:bodyPr/>
        <a:lstStyle/>
        <a:p>
          <a:endParaRPr lang="en-US" sz="2000"/>
        </a:p>
      </dgm:t>
    </dgm:pt>
    <dgm:pt modelId="{B7F76B54-22F0-4EC7-BCB4-400DE6608702}" type="sibTrans" cxnId="{DD3C7C04-B874-48A2-B8A1-81CD3F7844CD}">
      <dgm:prSet/>
      <dgm:spPr/>
      <dgm:t>
        <a:bodyPr/>
        <a:lstStyle/>
        <a:p>
          <a:endParaRPr lang="en-US" sz="2000"/>
        </a:p>
      </dgm:t>
    </dgm:pt>
    <dgm:pt modelId="{E1075EAE-CF9E-4AEA-AD11-96508F23E9DB}">
      <dgm:prSet phldrT="[テキスト]" custT="1"/>
      <dgm:spPr/>
      <dgm:t>
        <a:bodyPr/>
        <a:lstStyle/>
        <a:p>
          <a:r>
            <a:rPr lang="zh-CN" altLang="en-US" sz="2400" dirty="0" smtClean="0"/>
            <a:t>烧，烤</a:t>
          </a:r>
          <a:endParaRPr lang="en-US" sz="2400" dirty="0"/>
        </a:p>
      </dgm:t>
    </dgm:pt>
    <dgm:pt modelId="{9F58685A-A2C6-4E54-91AC-CCBFA3E36EAE}" type="parTrans" cxnId="{EE864499-FFC0-466D-92AD-A2FDCF9CBAAF}">
      <dgm:prSet/>
      <dgm:spPr/>
      <dgm:t>
        <a:bodyPr/>
        <a:lstStyle/>
        <a:p>
          <a:endParaRPr lang="en-US" sz="2000"/>
        </a:p>
      </dgm:t>
    </dgm:pt>
    <dgm:pt modelId="{42DC39A0-9292-4025-B080-8D96A955AE3C}" type="sibTrans" cxnId="{EE864499-FFC0-466D-92AD-A2FDCF9CBAAF}">
      <dgm:prSet/>
      <dgm:spPr/>
      <dgm:t>
        <a:bodyPr/>
        <a:lstStyle/>
        <a:p>
          <a:endParaRPr lang="en-US" sz="2000"/>
        </a:p>
      </dgm:t>
    </dgm:pt>
    <dgm:pt modelId="{23CEBC26-6490-4757-AAE6-65EA41B23DE0}">
      <dgm:prSet phldrT="[テキスト]" custT="1"/>
      <dgm:spPr/>
      <dgm:t>
        <a:bodyPr/>
        <a:lstStyle/>
        <a:p>
          <a:r>
            <a:rPr lang="ja-JP" altLang="en-US" sz="2000" dirty="0" smtClean="0"/>
            <a:t>おいしい③</a:t>
          </a:r>
          <a:endParaRPr lang="en-US" sz="2000" dirty="0"/>
        </a:p>
      </dgm:t>
    </dgm:pt>
    <dgm:pt modelId="{D99A6C18-F9CB-465A-9B45-060ECA3D82A8}" type="parTrans" cxnId="{16DF6CB2-A2AF-45BB-A6D2-6766E74D8247}">
      <dgm:prSet/>
      <dgm:spPr/>
      <dgm:t>
        <a:bodyPr/>
        <a:lstStyle/>
        <a:p>
          <a:endParaRPr lang="en-US" sz="2000"/>
        </a:p>
      </dgm:t>
    </dgm:pt>
    <dgm:pt modelId="{360DD229-C919-416F-9E7B-0A73DC5BF3D6}" type="sibTrans" cxnId="{16DF6CB2-A2AF-45BB-A6D2-6766E74D8247}">
      <dgm:prSet/>
      <dgm:spPr/>
      <dgm:t>
        <a:bodyPr/>
        <a:lstStyle/>
        <a:p>
          <a:endParaRPr lang="en-US" sz="2000"/>
        </a:p>
      </dgm:t>
    </dgm:pt>
    <dgm:pt modelId="{B4F8EEC4-6CD2-4F26-AF57-F335EF27CA03}">
      <dgm:prSet phldrT="[テキスト]" custT="1"/>
      <dgm:spPr/>
      <dgm:t>
        <a:bodyPr/>
        <a:lstStyle/>
        <a:p>
          <a:r>
            <a:rPr lang="ja-JP" altLang="en-US" sz="2400" dirty="0" smtClean="0"/>
            <a:t>「形」</a:t>
          </a:r>
          <a:endParaRPr lang="en-US" sz="2400" dirty="0"/>
        </a:p>
      </dgm:t>
    </dgm:pt>
    <dgm:pt modelId="{73E3C97C-151D-4AF2-B2AD-13AF95859D1D}" type="parTrans" cxnId="{D09EAC21-1368-4581-A703-17000CA6D0DD}">
      <dgm:prSet/>
      <dgm:spPr/>
      <dgm:t>
        <a:bodyPr/>
        <a:lstStyle/>
        <a:p>
          <a:endParaRPr lang="en-US" sz="2000"/>
        </a:p>
      </dgm:t>
    </dgm:pt>
    <dgm:pt modelId="{9B117E85-F33F-4BC2-94E7-B4FAEF56757B}" type="sibTrans" cxnId="{D09EAC21-1368-4581-A703-17000CA6D0DD}">
      <dgm:prSet/>
      <dgm:spPr/>
      <dgm:t>
        <a:bodyPr/>
        <a:lstStyle/>
        <a:p>
          <a:endParaRPr lang="en-US" sz="2000"/>
        </a:p>
      </dgm:t>
    </dgm:pt>
    <dgm:pt modelId="{797AF683-D013-4A2C-95F7-2EA9E07B0F74}">
      <dgm:prSet phldrT="[テキスト]" custT="1"/>
      <dgm:spPr/>
      <dgm:t>
        <a:bodyPr/>
        <a:lstStyle/>
        <a:p>
          <a:r>
            <a:rPr lang="ja-JP" altLang="en-US" sz="2400" dirty="0" smtClean="0"/>
            <a:t>美味しい</a:t>
          </a:r>
          <a:endParaRPr lang="en-US" sz="2400" dirty="0"/>
        </a:p>
      </dgm:t>
    </dgm:pt>
    <dgm:pt modelId="{B98C9626-590C-49C8-83B8-D1C82688A89A}" type="parTrans" cxnId="{84213665-2631-47E7-9AA0-85FF9941F8BA}">
      <dgm:prSet/>
      <dgm:spPr/>
      <dgm:t>
        <a:bodyPr/>
        <a:lstStyle/>
        <a:p>
          <a:endParaRPr lang="en-US" sz="2000"/>
        </a:p>
      </dgm:t>
    </dgm:pt>
    <dgm:pt modelId="{3355B3E5-49EE-43B7-9B7F-1CFF4537C9A4}" type="sibTrans" cxnId="{84213665-2631-47E7-9AA0-85FF9941F8BA}">
      <dgm:prSet/>
      <dgm:spPr/>
      <dgm:t>
        <a:bodyPr/>
        <a:lstStyle/>
        <a:p>
          <a:endParaRPr lang="en-US" sz="2000"/>
        </a:p>
      </dgm:t>
    </dgm:pt>
    <dgm:pt modelId="{0B9DE214-777D-4FA4-8C72-718D874EF8FF}">
      <dgm:prSet phldrT="[テキスト]" custT="1"/>
      <dgm:spPr/>
      <dgm:t>
        <a:bodyPr/>
        <a:lstStyle/>
        <a:p>
          <a:r>
            <a:rPr lang="zh-CN" altLang="en-US" sz="2400" dirty="0" smtClean="0"/>
            <a:t>好吃的</a:t>
          </a:r>
          <a:endParaRPr lang="en-US" sz="2400" dirty="0"/>
        </a:p>
      </dgm:t>
    </dgm:pt>
    <dgm:pt modelId="{A78A91CD-F932-4DCC-B45A-5348E3495205}" type="parTrans" cxnId="{26C5EEB6-50CA-46AE-9FC6-6FAEFC05274B}">
      <dgm:prSet/>
      <dgm:spPr/>
      <dgm:t>
        <a:bodyPr/>
        <a:lstStyle/>
        <a:p>
          <a:endParaRPr lang="en-US" sz="2000"/>
        </a:p>
      </dgm:t>
    </dgm:pt>
    <dgm:pt modelId="{F5512E4F-1F4B-4293-B528-70FF894CDA73}" type="sibTrans" cxnId="{26C5EEB6-50CA-46AE-9FC6-6FAEFC05274B}">
      <dgm:prSet/>
      <dgm:spPr/>
      <dgm:t>
        <a:bodyPr/>
        <a:lstStyle/>
        <a:p>
          <a:endParaRPr lang="en-US" sz="2000"/>
        </a:p>
      </dgm:t>
    </dgm:pt>
    <dgm:pt modelId="{02654149-1AB8-47C7-86DB-AA96A2100026}" type="pres">
      <dgm:prSet presAssocID="{9D512CA9-E52A-4107-B134-B4545E3B5F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B3CC53-45F2-4735-9285-03747F54F3E7}" type="pres">
      <dgm:prSet presAssocID="{BE8F13AA-0289-4FC6-A99A-060D0CAF9BCB}" presName="root" presStyleCnt="0"/>
      <dgm:spPr/>
      <dgm:t>
        <a:bodyPr/>
        <a:lstStyle/>
        <a:p>
          <a:endParaRPr lang="en-US"/>
        </a:p>
      </dgm:t>
    </dgm:pt>
    <dgm:pt modelId="{1119271C-01DA-4D58-89CF-6F99E9C8BBDF}" type="pres">
      <dgm:prSet presAssocID="{BE8F13AA-0289-4FC6-A99A-060D0CAF9BCB}" presName="rootComposite" presStyleCnt="0"/>
      <dgm:spPr/>
      <dgm:t>
        <a:bodyPr/>
        <a:lstStyle/>
        <a:p>
          <a:endParaRPr lang="en-US"/>
        </a:p>
      </dgm:t>
    </dgm:pt>
    <dgm:pt modelId="{1F344CAB-2867-45C7-B289-095AEA51F566}" type="pres">
      <dgm:prSet presAssocID="{BE8F13AA-0289-4FC6-A99A-060D0CAF9BCB}" presName="rootText" presStyleLbl="node1" presStyleIdx="0" presStyleCnt="6"/>
      <dgm:spPr/>
      <dgm:t>
        <a:bodyPr/>
        <a:lstStyle/>
        <a:p>
          <a:endParaRPr lang="en-US"/>
        </a:p>
      </dgm:t>
    </dgm:pt>
    <dgm:pt modelId="{21C5910C-5EC6-4838-B4D1-BDC3ACA0B454}" type="pres">
      <dgm:prSet presAssocID="{BE8F13AA-0289-4FC6-A99A-060D0CAF9BCB}" presName="rootConnector" presStyleLbl="node1" presStyleIdx="0" presStyleCnt="6"/>
      <dgm:spPr/>
      <dgm:t>
        <a:bodyPr/>
        <a:lstStyle/>
        <a:p>
          <a:endParaRPr lang="en-US"/>
        </a:p>
      </dgm:t>
    </dgm:pt>
    <dgm:pt modelId="{F34DD18F-68F0-4BE2-99A5-23A3B572B239}" type="pres">
      <dgm:prSet presAssocID="{BE8F13AA-0289-4FC6-A99A-060D0CAF9BCB}" presName="childShape" presStyleCnt="0"/>
      <dgm:spPr/>
      <dgm:t>
        <a:bodyPr/>
        <a:lstStyle/>
        <a:p>
          <a:endParaRPr lang="en-US"/>
        </a:p>
      </dgm:t>
    </dgm:pt>
    <dgm:pt modelId="{EA297CA2-7BE3-4FB2-8221-8D5F84E0F61C}" type="pres">
      <dgm:prSet presAssocID="{A3F308D4-DFA7-488B-A17C-B2E56F26C777}" presName="Name13" presStyleLbl="parChTrans1D2" presStyleIdx="0" presStyleCnt="17"/>
      <dgm:spPr/>
      <dgm:t>
        <a:bodyPr/>
        <a:lstStyle/>
        <a:p>
          <a:endParaRPr lang="en-US"/>
        </a:p>
      </dgm:t>
    </dgm:pt>
    <dgm:pt modelId="{AB521E60-2A35-4707-8BD3-BDF308AD793C}" type="pres">
      <dgm:prSet presAssocID="{008030FE-4F38-43F2-ACCB-7109D08EFD8E}" presName="childText" presStyleLbl="bgAcc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446AC-86AF-4628-A9D8-9FEA3D249EFE}" type="pres">
      <dgm:prSet presAssocID="{4FCE5B93-B5E1-4A3B-B4A2-03608EE93EEF}" presName="Name13" presStyleLbl="parChTrans1D2" presStyleIdx="1" presStyleCnt="17"/>
      <dgm:spPr/>
      <dgm:t>
        <a:bodyPr/>
        <a:lstStyle/>
        <a:p>
          <a:endParaRPr lang="en-US"/>
        </a:p>
      </dgm:t>
    </dgm:pt>
    <dgm:pt modelId="{7D745C59-A171-465C-A4B8-A00B55CFBEE8}" type="pres">
      <dgm:prSet presAssocID="{32693E10-B2B3-45FD-BAB9-7BA7DB6717F6}" presName="childText" presStyleLbl="bgAcc1" presStyleIdx="1" presStyleCnt="17" custScaleY="86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29CBB-09AF-44AB-8844-23006D90A5F9}" type="pres">
      <dgm:prSet presAssocID="{9A1EC130-B018-42E6-9A40-142DB0EB34B5}" presName="root" presStyleCnt="0"/>
      <dgm:spPr/>
      <dgm:t>
        <a:bodyPr/>
        <a:lstStyle/>
        <a:p>
          <a:endParaRPr lang="en-US"/>
        </a:p>
      </dgm:t>
    </dgm:pt>
    <dgm:pt modelId="{D8E1CF81-5CA4-4CE6-96AD-9485C2164500}" type="pres">
      <dgm:prSet presAssocID="{9A1EC130-B018-42E6-9A40-142DB0EB34B5}" presName="rootComposite" presStyleCnt="0"/>
      <dgm:spPr/>
      <dgm:t>
        <a:bodyPr/>
        <a:lstStyle/>
        <a:p>
          <a:endParaRPr lang="en-US"/>
        </a:p>
      </dgm:t>
    </dgm:pt>
    <dgm:pt modelId="{B1C5CF8A-08B2-45CC-AB33-B33A29D5B870}" type="pres">
      <dgm:prSet presAssocID="{9A1EC130-B018-42E6-9A40-142DB0EB34B5}" presName="rootText" presStyleLbl="node1" presStyleIdx="1" presStyleCnt="6"/>
      <dgm:spPr/>
      <dgm:t>
        <a:bodyPr/>
        <a:lstStyle/>
        <a:p>
          <a:endParaRPr lang="en-US"/>
        </a:p>
      </dgm:t>
    </dgm:pt>
    <dgm:pt modelId="{D7018165-D594-4AAA-9CD1-8FBC558676B3}" type="pres">
      <dgm:prSet presAssocID="{9A1EC130-B018-42E6-9A40-142DB0EB34B5}" presName="rootConnector" presStyleLbl="node1" presStyleIdx="1" presStyleCnt="6"/>
      <dgm:spPr/>
      <dgm:t>
        <a:bodyPr/>
        <a:lstStyle/>
        <a:p>
          <a:endParaRPr lang="en-US"/>
        </a:p>
      </dgm:t>
    </dgm:pt>
    <dgm:pt modelId="{59C38EFE-6B71-449B-81BC-7E57D2F9B1C7}" type="pres">
      <dgm:prSet presAssocID="{9A1EC130-B018-42E6-9A40-142DB0EB34B5}" presName="childShape" presStyleCnt="0"/>
      <dgm:spPr/>
      <dgm:t>
        <a:bodyPr/>
        <a:lstStyle/>
        <a:p>
          <a:endParaRPr lang="en-US"/>
        </a:p>
      </dgm:t>
    </dgm:pt>
    <dgm:pt modelId="{2BFD0675-DFC1-42EB-88E1-7BD6FB29D18E}" type="pres">
      <dgm:prSet presAssocID="{7D9948AE-16E3-4DAE-AF8E-D07D0816B36D}" presName="Name13" presStyleLbl="parChTrans1D2" presStyleIdx="2" presStyleCnt="17"/>
      <dgm:spPr/>
      <dgm:t>
        <a:bodyPr/>
        <a:lstStyle/>
        <a:p>
          <a:endParaRPr lang="en-US"/>
        </a:p>
      </dgm:t>
    </dgm:pt>
    <dgm:pt modelId="{8271486A-0008-41AA-8B53-1C2346746320}" type="pres">
      <dgm:prSet presAssocID="{D0D3BE84-280D-4FAA-8608-D74CD8A561EB}" presName="childText" presStyleLbl="bgAcc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8B00-B786-4E20-A936-1B3ADBF2BC38}" type="pres">
      <dgm:prSet presAssocID="{6CE39F91-13BA-46AB-83AC-14C9537203DB}" presName="Name13" presStyleLbl="parChTrans1D2" presStyleIdx="3" presStyleCnt="17"/>
      <dgm:spPr/>
      <dgm:t>
        <a:bodyPr/>
        <a:lstStyle/>
        <a:p>
          <a:endParaRPr lang="en-US"/>
        </a:p>
      </dgm:t>
    </dgm:pt>
    <dgm:pt modelId="{ADD447B0-F00C-4D66-B0A2-94BF957C1167}" type="pres">
      <dgm:prSet presAssocID="{5C469622-D8A9-4002-951B-59C2DF61380C}" presName="childText" presStyleLbl="bgAcc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DA595-95D5-4259-80B4-7FFF1DB08F4C}" type="pres">
      <dgm:prSet presAssocID="{CEA417EE-E1A4-4E5F-88D1-66A5C3073E97}" presName="Name13" presStyleLbl="parChTrans1D2" presStyleIdx="4" presStyleCnt="17"/>
      <dgm:spPr/>
      <dgm:t>
        <a:bodyPr/>
        <a:lstStyle/>
        <a:p>
          <a:endParaRPr lang="en-US"/>
        </a:p>
      </dgm:t>
    </dgm:pt>
    <dgm:pt modelId="{2C72BB07-0BE1-4495-8C8F-D518FD549D20}" type="pres">
      <dgm:prSet presAssocID="{78831959-AF48-459E-AB84-0F77494C0328}" presName="childText" presStyleLbl="bgAcc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AA1EC-3BC7-46CB-9DF2-2B18F3456BFF}" type="pres">
      <dgm:prSet presAssocID="{505E2886-ABB0-462A-BA4C-75472752B02D}" presName="root" presStyleCnt="0"/>
      <dgm:spPr/>
      <dgm:t>
        <a:bodyPr/>
        <a:lstStyle/>
        <a:p>
          <a:endParaRPr lang="en-US"/>
        </a:p>
      </dgm:t>
    </dgm:pt>
    <dgm:pt modelId="{5731B0E7-ADBA-49B3-AC51-4B3D3189EEFF}" type="pres">
      <dgm:prSet presAssocID="{505E2886-ABB0-462A-BA4C-75472752B02D}" presName="rootComposite" presStyleCnt="0"/>
      <dgm:spPr/>
      <dgm:t>
        <a:bodyPr/>
        <a:lstStyle/>
        <a:p>
          <a:endParaRPr lang="en-US"/>
        </a:p>
      </dgm:t>
    </dgm:pt>
    <dgm:pt modelId="{1E63A676-52D0-438A-BB76-40017EC3F1C6}" type="pres">
      <dgm:prSet presAssocID="{505E2886-ABB0-462A-BA4C-75472752B02D}" presName="rootText" presStyleLbl="node1" presStyleIdx="2" presStyleCnt="6"/>
      <dgm:spPr/>
      <dgm:t>
        <a:bodyPr/>
        <a:lstStyle/>
        <a:p>
          <a:endParaRPr lang="en-US"/>
        </a:p>
      </dgm:t>
    </dgm:pt>
    <dgm:pt modelId="{6830C308-5F47-4B5A-A045-2CF2B1F026AB}" type="pres">
      <dgm:prSet presAssocID="{505E2886-ABB0-462A-BA4C-75472752B02D}" presName="rootConnector" presStyleLbl="node1" presStyleIdx="2" presStyleCnt="6"/>
      <dgm:spPr/>
      <dgm:t>
        <a:bodyPr/>
        <a:lstStyle/>
        <a:p>
          <a:endParaRPr lang="en-US"/>
        </a:p>
      </dgm:t>
    </dgm:pt>
    <dgm:pt modelId="{99D9C91B-7569-4B1E-ABD9-2F9F2C6A4088}" type="pres">
      <dgm:prSet presAssocID="{505E2886-ABB0-462A-BA4C-75472752B02D}" presName="childShape" presStyleCnt="0"/>
      <dgm:spPr/>
      <dgm:t>
        <a:bodyPr/>
        <a:lstStyle/>
        <a:p>
          <a:endParaRPr lang="en-US"/>
        </a:p>
      </dgm:t>
    </dgm:pt>
    <dgm:pt modelId="{9399287B-CCBA-455C-B6A8-727DE9404D71}" type="pres">
      <dgm:prSet presAssocID="{814B376D-EA3F-4E30-9357-4B2725CA2716}" presName="Name13" presStyleLbl="parChTrans1D2" presStyleIdx="5" presStyleCnt="17"/>
      <dgm:spPr/>
      <dgm:t>
        <a:bodyPr/>
        <a:lstStyle/>
        <a:p>
          <a:endParaRPr lang="en-US"/>
        </a:p>
      </dgm:t>
    </dgm:pt>
    <dgm:pt modelId="{F22E2C6F-F5DD-46C3-AEB1-C76F198F4FCF}" type="pres">
      <dgm:prSet presAssocID="{005B2718-E197-48ED-AF2D-9CA9D399A35D}" presName="childText" presStyleLbl="bgAcc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1EB41-DBFE-4D06-A898-CAB5CA377646}" type="pres">
      <dgm:prSet presAssocID="{849C8365-445C-44FF-AFCA-ED04E9CB9755}" presName="Name13" presStyleLbl="parChTrans1D2" presStyleIdx="6" presStyleCnt="17"/>
      <dgm:spPr/>
      <dgm:t>
        <a:bodyPr/>
        <a:lstStyle/>
        <a:p>
          <a:endParaRPr lang="en-US"/>
        </a:p>
      </dgm:t>
    </dgm:pt>
    <dgm:pt modelId="{1B219A39-1524-415C-A09F-D03A7A00DDDD}" type="pres">
      <dgm:prSet presAssocID="{39659387-207F-4143-9098-86CE110B11D2}" presName="childText" presStyleLbl="bgAcc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74857-FEB0-44E9-83F8-6C791A1157DE}" type="pres">
      <dgm:prSet presAssocID="{0F98FEF3-888D-4AC0-90DE-77A992C2694E}" presName="Name13" presStyleLbl="parChTrans1D2" presStyleIdx="7" presStyleCnt="17"/>
      <dgm:spPr/>
      <dgm:t>
        <a:bodyPr/>
        <a:lstStyle/>
        <a:p>
          <a:endParaRPr lang="en-US"/>
        </a:p>
      </dgm:t>
    </dgm:pt>
    <dgm:pt modelId="{03A97F0A-D436-4E40-AF51-05918A21E5C9}" type="pres">
      <dgm:prSet presAssocID="{C52BDD24-5E87-44A6-AAA7-89285C2E5DFB}" presName="childText" presStyleLbl="bgAcc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86BB-E7AA-45BD-BB0D-30BBF38E0B31}" type="pres">
      <dgm:prSet presAssocID="{8C6D5BA3-A67C-4DA1-9997-F2922C35893C}" presName="root" presStyleCnt="0"/>
      <dgm:spPr/>
      <dgm:t>
        <a:bodyPr/>
        <a:lstStyle/>
        <a:p>
          <a:endParaRPr lang="en-US"/>
        </a:p>
      </dgm:t>
    </dgm:pt>
    <dgm:pt modelId="{988220CA-0FF5-4E45-A7C1-CB6CF9766623}" type="pres">
      <dgm:prSet presAssocID="{8C6D5BA3-A67C-4DA1-9997-F2922C35893C}" presName="rootComposite" presStyleCnt="0"/>
      <dgm:spPr/>
      <dgm:t>
        <a:bodyPr/>
        <a:lstStyle/>
        <a:p>
          <a:endParaRPr lang="en-US"/>
        </a:p>
      </dgm:t>
    </dgm:pt>
    <dgm:pt modelId="{58797826-FE33-4C7C-9D1A-EA9ABEE64113}" type="pres">
      <dgm:prSet presAssocID="{8C6D5BA3-A67C-4DA1-9997-F2922C35893C}" presName="rootText" presStyleLbl="node1" presStyleIdx="3" presStyleCnt="6" custScaleX="117456"/>
      <dgm:spPr/>
      <dgm:t>
        <a:bodyPr/>
        <a:lstStyle/>
        <a:p>
          <a:endParaRPr lang="en-US"/>
        </a:p>
      </dgm:t>
    </dgm:pt>
    <dgm:pt modelId="{E58DBC4C-1A06-4A5C-AB12-E930AA875907}" type="pres">
      <dgm:prSet presAssocID="{8C6D5BA3-A67C-4DA1-9997-F2922C35893C}" presName="rootConnector" presStyleLbl="node1" presStyleIdx="3" presStyleCnt="6"/>
      <dgm:spPr/>
      <dgm:t>
        <a:bodyPr/>
        <a:lstStyle/>
        <a:p>
          <a:endParaRPr lang="en-US"/>
        </a:p>
      </dgm:t>
    </dgm:pt>
    <dgm:pt modelId="{6547E81C-3DD9-479E-BC07-7149CA10F352}" type="pres">
      <dgm:prSet presAssocID="{8C6D5BA3-A67C-4DA1-9997-F2922C35893C}" presName="childShape" presStyleCnt="0"/>
      <dgm:spPr/>
      <dgm:t>
        <a:bodyPr/>
        <a:lstStyle/>
        <a:p>
          <a:endParaRPr lang="en-US"/>
        </a:p>
      </dgm:t>
    </dgm:pt>
    <dgm:pt modelId="{ECDD1DD4-511B-4E9D-BF5D-CAC875D108C0}" type="pres">
      <dgm:prSet presAssocID="{73CC4267-BBED-4E42-9217-E088057EDB58}" presName="Name13" presStyleLbl="parChTrans1D2" presStyleIdx="8" presStyleCnt="17"/>
      <dgm:spPr/>
      <dgm:t>
        <a:bodyPr/>
        <a:lstStyle/>
        <a:p>
          <a:endParaRPr lang="en-US"/>
        </a:p>
      </dgm:t>
    </dgm:pt>
    <dgm:pt modelId="{4AA15247-D256-491B-8634-CE95903D893B}" type="pres">
      <dgm:prSet presAssocID="{9D28B537-E90F-4E78-BC21-B7A655709291}" presName="childText" presStyleLbl="bgAcc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4001-2431-4A60-8B21-90DB5E232ECE}" type="pres">
      <dgm:prSet presAssocID="{4038E7B1-53EE-41D4-A96E-71D27A8E1355}" presName="Name13" presStyleLbl="parChTrans1D2" presStyleIdx="9" presStyleCnt="17"/>
      <dgm:spPr/>
      <dgm:t>
        <a:bodyPr/>
        <a:lstStyle/>
        <a:p>
          <a:endParaRPr lang="en-US"/>
        </a:p>
      </dgm:t>
    </dgm:pt>
    <dgm:pt modelId="{D5DFFCF2-38DA-4041-986B-C317A798F79A}" type="pres">
      <dgm:prSet presAssocID="{59AEE077-8290-41DE-8DF4-A002CBC2528D}" presName="childText" presStyleLbl="bgAcc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85A86-9C58-4966-9604-89AFA17CBB95}" type="pres">
      <dgm:prSet presAssocID="{21C38606-F980-4FE0-9B27-B3E32AB5AC7E}" presName="Name13" presStyleLbl="parChTrans1D2" presStyleIdx="10" presStyleCnt="17"/>
      <dgm:spPr/>
      <dgm:t>
        <a:bodyPr/>
        <a:lstStyle/>
        <a:p>
          <a:endParaRPr lang="en-US"/>
        </a:p>
      </dgm:t>
    </dgm:pt>
    <dgm:pt modelId="{654A5047-43B3-47BF-A24D-7A9AC7AE82AD}" type="pres">
      <dgm:prSet presAssocID="{D18AD56D-65CA-4FE4-93D4-3A8269F538DC}" presName="childText" presStyleLbl="bgAcc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78000-CBC0-4F45-A8F5-CE351304FE71}" type="pres">
      <dgm:prSet presAssocID="{C157B639-F12A-4112-B3AE-7B3EEE48F579}" presName="root" presStyleCnt="0"/>
      <dgm:spPr/>
      <dgm:t>
        <a:bodyPr/>
        <a:lstStyle/>
        <a:p>
          <a:endParaRPr lang="en-US"/>
        </a:p>
      </dgm:t>
    </dgm:pt>
    <dgm:pt modelId="{9A4FF569-BCF9-4EF1-BAED-BCDE7D1DE838}" type="pres">
      <dgm:prSet presAssocID="{C157B639-F12A-4112-B3AE-7B3EEE48F579}" presName="rootComposite" presStyleCnt="0"/>
      <dgm:spPr/>
      <dgm:t>
        <a:bodyPr/>
        <a:lstStyle/>
        <a:p>
          <a:endParaRPr lang="en-US"/>
        </a:p>
      </dgm:t>
    </dgm:pt>
    <dgm:pt modelId="{8141564A-F39C-4BD2-8B8C-E230EDC1B920}" type="pres">
      <dgm:prSet presAssocID="{C157B639-F12A-4112-B3AE-7B3EEE48F579}" presName="rootText" presStyleLbl="node1" presStyleIdx="4" presStyleCnt="6"/>
      <dgm:spPr/>
      <dgm:t>
        <a:bodyPr/>
        <a:lstStyle/>
        <a:p>
          <a:endParaRPr lang="en-US"/>
        </a:p>
      </dgm:t>
    </dgm:pt>
    <dgm:pt modelId="{49CD15E4-59B2-49F5-B0C4-5FCC985B4385}" type="pres">
      <dgm:prSet presAssocID="{C157B639-F12A-4112-B3AE-7B3EEE48F579}" presName="rootConnector" presStyleLbl="node1" presStyleIdx="4" presStyleCnt="6"/>
      <dgm:spPr/>
      <dgm:t>
        <a:bodyPr/>
        <a:lstStyle/>
        <a:p>
          <a:endParaRPr lang="en-US"/>
        </a:p>
      </dgm:t>
    </dgm:pt>
    <dgm:pt modelId="{4C3897F5-3A62-4FEA-9DB5-7CD627A60283}" type="pres">
      <dgm:prSet presAssocID="{C157B639-F12A-4112-B3AE-7B3EEE48F579}" presName="childShape" presStyleCnt="0"/>
      <dgm:spPr/>
      <dgm:t>
        <a:bodyPr/>
        <a:lstStyle/>
        <a:p>
          <a:endParaRPr lang="en-US"/>
        </a:p>
      </dgm:t>
    </dgm:pt>
    <dgm:pt modelId="{80B04B28-E0AD-4654-A001-87D9390676BB}" type="pres">
      <dgm:prSet presAssocID="{339A9813-AD2B-4B03-8BB7-BF608D1DE16B}" presName="Name13" presStyleLbl="parChTrans1D2" presStyleIdx="11" presStyleCnt="17"/>
      <dgm:spPr/>
      <dgm:t>
        <a:bodyPr/>
        <a:lstStyle/>
        <a:p>
          <a:endParaRPr lang="en-US"/>
        </a:p>
      </dgm:t>
    </dgm:pt>
    <dgm:pt modelId="{1A9B25ED-9387-4EAC-A61F-DD8511967735}" type="pres">
      <dgm:prSet presAssocID="{D0AA930B-4D09-4A0B-B477-5FA31C2E43F7}" presName="childText" presStyleLbl="bgAcc1" presStyleIdx="11" presStyleCnt="17" custScaleX="96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49E1E-1E29-4D71-BB02-FB8AD56A3DE9}" type="pres">
      <dgm:prSet presAssocID="{EAD023EB-80F8-4983-9CF1-6FF08E6FD2A0}" presName="Name13" presStyleLbl="parChTrans1D2" presStyleIdx="12" presStyleCnt="17"/>
      <dgm:spPr/>
      <dgm:t>
        <a:bodyPr/>
        <a:lstStyle/>
        <a:p>
          <a:endParaRPr lang="en-US"/>
        </a:p>
      </dgm:t>
    </dgm:pt>
    <dgm:pt modelId="{535AED2C-334A-4F0C-B378-B13B080DD10B}" type="pres">
      <dgm:prSet presAssocID="{43999C16-17E2-4223-A69A-4F88C151F83E}" presName="childText" presStyleLbl="bgAcc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9FDEA-B02B-4ABD-A525-B1F593F668EB}" type="pres">
      <dgm:prSet presAssocID="{9F58685A-A2C6-4E54-91AC-CCBFA3E36EAE}" presName="Name13" presStyleLbl="parChTrans1D2" presStyleIdx="13" presStyleCnt="17"/>
      <dgm:spPr/>
      <dgm:t>
        <a:bodyPr/>
        <a:lstStyle/>
        <a:p>
          <a:endParaRPr lang="en-US"/>
        </a:p>
      </dgm:t>
    </dgm:pt>
    <dgm:pt modelId="{14520EC6-4529-48A1-9022-B06315CD4C37}" type="pres">
      <dgm:prSet presAssocID="{E1075EAE-CF9E-4AEA-AD11-96508F23E9DB}" presName="childText" presStyleLbl="bgAcc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70AF9-689C-4A7A-8FC2-29C2D0A22DEE}" type="pres">
      <dgm:prSet presAssocID="{23CEBC26-6490-4757-AAE6-65EA41B23DE0}" presName="root" presStyleCnt="0"/>
      <dgm:spPr/>
      <dgm:t>
        <a:bodyPr/>
        <a:lstStyle/>
        <a:p>
          <a:endParaRPr lang="en-US"/>
        </a:p>
      </dgm:t>
    </dgm:pt>
    <dgm:pt modelId="{87191DD5-2476-46BC-AFD7-6E46E9A7C25A}" type="pres">
      <dgm:prSet presAssocID="{23CEBC26-6490-4757-AAE6-65EA41B23DE0}" presName="rootComposite" presStyleCnt="0"/>
      <dgm:spPr/>
      <dgm:t>
        <a:bodyPr/>
        <a:lstStyle/>
        <a:p>
          <a:endParaRPr lang="en-US"/>
        </a:p>
      </dgm:t>
    </dgm:pt>
    <dgm:pt modelId="{0D224375-E2EB-4015-B8B4-DEFCE630FE3A}" type="pres">
      <dgm:prSet presAssocID="{23CEBC26-6490-4757-AAE6-65EA41B23DE0}" presName="rootText" presStyleLbl="node1" presStyleIdx="5" presStyleCnt="6"/>
      <dgm:spPr/>
      <dgm:t>
        <a:bodyPr/>
        <a:lstStyle/>
        <a:p>
          <a:endParaRPr lang="en-US"/>
        </a:p>
      </dgm:t>
    </dgm:pt>
    <dgm:pt modelId="{1D46DF80-C79D-45ED-B4E0-BDAFDA4C8F7A}" type="pres">
      <dgm:prSet presAssocID="{23CEBC26-6490-4757-AAE6-65EA41B23DE0}" presName="rootConnector" presStyleLbl="node1" presStyleIdx="5" presStyleCnt="6"/>
      <dgm:spPr/>
      <dgm:t>
        <a:bodyPr/>
        <a:lstStyle/>
        <a:p>
          <a:endParaRPr lang="en-US"/>
        </a:p>
      </dgm:t>
    </dgm:pt>
    <dgm:pt modelId="{660206A1-ACB6-4B52-AF4B-712133971C56}" type="pres">
      <dgm:prSet presAssocID="{23CEBC26-6490-4757-AAE6-65EA41B23DE0}" presName="childShape" presStyleCnt="0"/>
      <dgm:spPr/>
      <dgm:t>
        <a:bodyPr/>
        <a:lstStyle/>
        <a:p>
          <a:endParaRPr lang="en-US"/>
        </a:p>
      </dgm:t>
    </dgm:pt>
    <dgm:pt modelId="{E9E3EC59-CE20-4150-ACEA-46D9725EBC0C}" type="pres">
      <dgm:prSet presAssocID="{73E3C97C-151D-4AF2-B2AD-13AF95859D1D}" presName="Name13" presStyleLbl="parChTrans1D2" presStyleIdx="14" presStyleCnt="17"/>
      <dgm:spPr/>
      <dgm:t>
        <a:bodyPr/>
        <a:lstStyle/>
        <a:p>
          <a:endParaRPr lang="en-US"/>
        </a:p>
      </dgm:t>
    </dgm:pt>
    <dgm:pt modelId="{E56A1D15-94A1-433F-9941-82F52861CBBE}" type="pres">
      <dgm:prSet presAssocID="{B4F8EEC4-6CD2-4F26-AF57-F335EF27CA03}" presName="childText" presStyleLbl="bgAcc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9034A-F265-4F6E-A891-F89D44286645}" type="pres">
      <dgm:prSet presAssocID="{B98C9626-590C-49C8-83B8-D1C82688A89A}" presName="Name13" presStyleLbl="parChTrans1D2" presStyleIdx="15" presStyleCnt="17"/>
      <dgm:spPr/>
      <dgm:t>
        <a:bodyPr/>
        <a:lstStyle/>
        <a:p>
          <a:endParaRPr lang="en-US"/>
        </a:p>
      </dgm:t>
    </dgm:pt>
    <dgm:pt modelId="{3B54DCF4-D14B-44B6-8AA2-F9529B08F553}" type="pres">
      <dgm:prSet presAssocID="{797AF683-D013-4A2C-95F7-2EA9E07B0F74}" presName="childText" presStyleLbl="bgAcc1" presStyleIdx="15" presStyleCnt="17" custScaleX="117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001CA-F986-4B86-B7E5-49EC02C63226}" type="pres">
      <dgm:prSet presAssocID="{A78A91CD-F932-4DCC-B45A-5348E3495205}" presName="Name13" presStyleLbl="parChTrans1D2" presStyleIdx="16" presStyleCnt="17"/>
      <dgm:spPr/>
      <dgm:t>
        <a:bodyPr/>
        <a:lstStyle/>
        <a:p>
          <a:endParaRPr lang="en-US"/>
        </a:p>
      </dgm:t>
    </dgm:pt>
    <dgm:pt modelId="{9A7DAB93-6AF1-4327-9A2F-EDBA6F2433CB}" type="pres">
      <dgm:prSet presAssocID="{0B9DE214-777D-4FA4-8C72-718D874EF8FF}" presName="childText" presStyleLbl="bgAcc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ADDEC-7E27-4607-92B4-BEB34CB821B2}" type="presOf" srcId="{A3F308D4-DFA7-488B-A17C-B2E56F26C777}" destId="{EA297CA2-7BE3-4FB2-8221-8D5F84E0F61C}" srcOrd="0" destOrd="0" presId="urn:microsoft.com/office/officeart/2005/8/layout/hierarchy3"/>
    <dgm:cxn modelId="{2EC61E53-F6B9-46AE-A252-A980F6164684}" type="presOf" srcId="{0B9DE214-777D-4FA4-8C72-718D874EF8FF}" destId="{9A7DAB93-6AF1-4327-9A2F-EDBA6F2433CB}" srcOrd="0" destOrd="0" presId="urn:microsoft.com/office/officeart/2005/8/layout/hierarchy3"/>
    <dgm:cxn modelId="{1F6D6819-AB4C-48EF-9548-587C99DC5D28}" type="presOf" srcId="{814B376D-EA3F-4E30-9357-4B2725CA2716}" destId="{9399287B-CCBA-455C-B6A8-727DE9404D71}" srcOrd="0" destOrd="0" presId="urn:microsoft.com/office/officeart/2005/8/layout/hierarchy3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E2152607-FE42-4798-92FC-3A4B7896EC44}" type="presOf" srcId="{9D512CA9-E52A-4107-B134-B4545E3B5F3C}" destId="{02654149-1AB8-47C7-86DB-AA96A2100026}" srcOrd="0" destOrd="0" presId="urn:microsoft.com/office/officeart/2005/8/layout/hierarchy3"/>
    <dgm:cxn modelId="{EE864499-FFC0-466D-92AD-A2FDCF9CBAAF}" srcId="{C157B639-F12A-4112-B3AE-7B3EEE48F579}" destId="{E1075EAE-CF9E-4AEA-AD11-96508F23E9DB}" srcOrd="2" destOrd="0" parTransId="{9F58685A-A2C6-4E54-91AC-CCBFA3E36EAE}" sibTransId="{42DC39A0-9292-4025-B080-8D96A955AE3C}"/>
    <dgm:cxn modelId="{05E9E4E5-808E-44E3-95D4-3CEFF936AFAF}" type="presOf" srcId="{505E2886-ABB0-462A-BA4C-75472752B02D}" destId="{6830C308-5F47-4B5A-A045-2CF2B1F026AB}" srcOrd="1" destOrd="0" presId="urn:microsoft.com/office/officeart/2005/8/layout/hierarchy3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A4090D86-A4C9-425E-AD46-65A3FA89BDAE}" type="presOf" srcId="{32693E10-B2B3-45FD-BAB9-7BA7DB6717F6}" destId="{7D745C59-A171-465C-A4B8-A00B55CFBEE8}" srcOrd="0" destOrd="0" presId="urn:microsoft.com/office/officeart/2005/8/layout/hierarchy3"/>
    <dgm:cxn modelId="{4CB2C50E-C872-4831-9884-F170512FAE81}" type="presOf" srcId="{CEA417EE-E1A4-4E5F-88D1-66A5C3073E97}" destId="{E6BDA595-95D5-4259-80B4-7FFF1DB08F4C}" srcOrd="0" destOrd="0" presId="urn:microsoft.com/office/officeart/2005/8/layout/hierarchy3"/>
    <dgm:cxn modelId="{26C5EEB6-50CA-46AE-9FC6-6FAEFC05274B}" srcId="{23CEBC26-6490-4757-AAE6-65EA41B23DE0}" destId="{0B9DE214-777D-4FA4-8C72-718D874EF8FF}" srcOrd="2" destOrd="0" parTransId="{A78A91CD-F932-4DCC-B45A-5348E3495205}" sibTransId="{F5512E4F-1F4B-4293-B528-70FF894CDA73}"/>
    <dgm:cxn modelId="{E5B6D648-301F-4744-85F1-E4F6A9178883}" type="presOf" srcId="{4038E7B1-53EE-41D4-A96E-71D27A8E1355}" destId="{0B664001-2431-4A60-8B21-90DB5E232ECE}" srcOrd="0" destOrd="0" presId="urn:microsoft.com/office/officeart/2005/8/layout/hierarchy3"/>
    <dgm:cxn modelId="{008F7B72-0C77-493E-91C8-75EAA606C026}" type="presOf" srcId="{B98C9626-590C-49C8-83B8-D1C82688A89A}" destId="{B5C9034A-F265-4F6E-A891-F89D44286645}" srcOrd="0" destOrd="0" presId="urn:microsoft.com/office/officeart/2005/8/layout/hierarchy3"/>
    <dgm:cxn modelId="{D09EAC21-1368-4581-A703-17000CA6D0DD}" srcId="{23CEBC26-6490-4757-AAE6-65EA41B23DE0}" destId="{B4F8EEC4-6CD2-4F26-AF57-F335EF27CA03}" srcOrd="0" destOrd="0" parTransId="{73E3C97C-151D-4AF2-B2AD-13AF95859D1D}" sibTransId="{9B117E85-F33F-4BC2-94E7-B4FAEF56757B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C9897E25-DBEB-4C32-9E72-3F8437FDA54D}" type="presOf" srcId="{73E3C97C-151D-4AF2-B2AD-13AF95859D1D}" destId="{E9E3EC59-CE20-4150-ACEA-46D9725EBC0C}" srcOrd="0" destOrd="0" presId="urn:microsoft.com/office/officeart/2005/8/layout/hierarchy3"/>
    <dgm:cxn modelId="{83DC306F-01A0-4162-AFC3-8A8838AD257D}" type="presOf" srcId="{BE8F13AA-0289-4FC6-A99A-060D0CAF9BCB}" destId="{21C5910C-5EC6-4838-B4D1-BDC3ACA0B454}" srcOrd="1" destOrd="0" presId="urn:microsoft.com/office/officeart/2005/8/layout/hierarchy3"/>
    <dgm:cxn modelId="{84213665-2631-47E7-9AA0-85FF9941F8BA}" srcId="{23CEBC26-6490-4757-AAE6-65EA41B23DE0}" destId="{797AF683-D013-4A2C-95F7-2EA9E07B0F74}" srcOrd="1" destOrd="0" parTransId="{B98C9626-590C-49C8-83B8-D1C82688A89A}" sibTransId="{3355B3E5-49EE-43B7-9B7F-1CFF4537C9A4}"/>
    <dgm:cxn modelId="{B726F163-DED6-473C-BF2D-1EC47345A947}" type="presOf" srcId="{5C469622-D8A9-4002-951B-59C2DF61380C}" destId="{ADD447B0-F00C-4D66-B0A2-94BF957C1167}" srcOrd="0" destOrd="0" presId="urn:microsoft.com/office/officeart/2005/8/layout/hierarchy3"/>
    <dgm:cxn modelId="{3FDB92B8-4FE3-4B15-9818-5590D9A2C7C9}" type="presOf" srcId="{D0D3BE84-280D-4FAA-8608-D74CD8A561EB}" destId="{8271486A-0008-41AA-8B53-1C2346746320}" srcOrd="0" destOrd="0" presId="urn:microsoft.com/office/officeart/2005/8/layout/hierarchy3"/>
    <dgm:cxn modelId="{84231C74-3C8F-4430-87D2-C4D48852A3CA}" type="presOf" srcId="{39659387-207F-4143-9098-86CE110B11D2}" destId="{1B219A39-1524-415C-A09F-D03A7A00DDDD}" srcOrd="0" destOrd="0" presId="urn:microsoft.com/office/officeart/2005/8/layout/hierarchy3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4E16E499-5CE8-4568-A0DC-A2868FF18BCC}" type="presOf" srcId="{7D9948AE-16E3-4DAE-AF8E-D07D0816B36D}" destId="{2BFD0675-DFC1-42EB-88E1-7BD6FB29D18E}" srcOrd="0" destOrd="0" presId="urn:microsoft.com/office/officeart/2005/8/layout/hierarchy3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628BACF7-9D7D-40E1-8C8D-750FBAE498CE}" type="presOf" srcId="{797AF683-D013-4A2C-95F7-2EA9E07B0F74}" destId="{3B54DCF4-D14B-44B6-8AA2-F9529B08F553}" srcOrd="0" destOrd="0" presId="urn:microsoft.com/office/officeart/2005/8/layout/hierarchy3"/>
    <dgm:cxn modelId="{9CEA9E45-9460-4367-97EE-0CB194C4C6FA}" type="presOf" srcId="{008030FE-4F38-43F2-ACCB-7109D08EFD8E}" destId="{AB521E60-2A35-4707-8BD3-BDF308AD793C}" srcOrd="0" destOrd="0" presId="urn:microsoft.com/office/officeart/2005/8/layout/hierarchy3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DD3C7C04-B874-48A2-B8A1-81CD3F7844CD}" srcId="{C157B639-F12A-4112-B3AE-7B3EEE48F579}" destId="{43999C16-17E2-4223-A69A-4F88C151F83E}" srcOrd="1" destOrd="0" parTransId="{EAD023EB-80F8-4983-9CF1-6FF08E6FD2A0}" sibTransId="{B7F76B54-22F0-4EC7-BCB4-400DE6608702}"/>
    <dgm:cxn modelId="{7C5679FD-8680-47A8-A48E-790396E9C223}" type="presOf" srcId="{9F58685A-A2C6-4E54-91AC-CCBFA3E36EAE}" destId="{1879FDEA-B02B-4ABD-A525-B1F593F668EB}" srcOrd="0" destOrd="0" presId="urn:microsoft.com/office/officeart/2005/8/layout/hierarchy3"/>
    <dgm:cxn modelId="{994A3F81-2EF1-459C-BB28-B9EF7B26D271}" type="presOf" srcId="{E1075EAE-CF9E-4AEA-AD11-96508F23E9DB}" destId="{14520EC6-4529-48A1-9022-B06315CD4C37}" srcOrd="0" destOrd="0" presId="urn:microsoft.com/office/officeart/2005/8/layout/hierarchy3"/>
    <dgm:cxn modelId="{EAB5C727-4A02-43C2-9732-1C805383F285}" type="presOf" srcId="{23CEBC26-6490-4757-AAE6-65EA41B23DE0}" destId="{1D46DF80-C79D-45ED-B4E0-BDAFDA4C8F7A}" srcOrd="1" destOrd="0" presId="urn:microsoft.com/office/officeart/2005/8/layout/hierarchy3"/>
    <dgm:cxn modelId="{D225FC69-AE7A-477A-8272-A9AAA85E4B59}" type="presOf" srcId="{339A9813-AD2B-4B03-8BB7-BF608D1DE16B}" destId="{80B04B28-E0AD-4654-A001-87D9390676BB}" srcOrd="0" destOrd="0" presId="urn:microsoft.com/office/officeart/2005/8/layout/hierarchy3"/>
    <dgm:cxn modelId="{F655B11B-E086-4CD7-B95C-A1D456070AD1}" type="presOf" srcId="{D0AA930B-4D09-4A0B-B477-5FA31C2E43F7}" destId="{1A9B25ED-9387-4EAC-A61F-DD8511967735}" srcOrd="0" destOrd="0" presId="urn:microsoft.com/office/officeart/2005/8/layout/hierarchy3"/>
    <dgm:cxn modelId="{B043D735-283F-42C9-A0B9-25EECA772DBF}" srcId="{9D512CA9-E52A-4107-B134-B4545E3B5F3C}" destId="{C157B639-F12A-4112-B3AE-7B3EEE48F579}" srcOrd="4" destOrd="0" parTransId="{2FEA3D07-B823-430A-93EE-1E4ADE1FF004}" sibTransId="{E38916D5-03DD-427F-940B-A25E5E76BC3F}"/>
    <dgm:cxn modelId="{86D9F03D-0090-4911-A733-A30C4D09BBA4}" type="presOf" srcId="{BE8F13AA-0289-4FC6-A99A-060D0CAF9BCB}" destId="{1F344CAB-2867-45C7-B289-095AEA51F566}" srcOrd="0" destOrd="0" presId="urn:microsoft.com/office/officeart/2005/8/layout/hierarchy3"/>
    <dgm:cxn modelId="{A1C9907C-5C3B-451C-B1E9-7A7460C0A556}" type="presOf" srcId="{8C6D5BA3-A67C-4DA1-9997-F2922C35893C}" destId="{E58DBC4C-1A06-4A5C-AB12-E930AA875907}" srcOrd="1" destOrd="0" presId="urn:microsoft.com/office/officeart/2005/8/layout/hierarchy3"/>
    <dgm:cxn modelId="{7D5EB265-1B59-4F78-A568-7F890DDAF4C7}" type="presOf" srcId="{6CE39F91-13BA-46AB-83AC-14C9537203DB}" destId="{46348B00-B786-4E20-A936-1B3ADBF2BC38}" srcOrd="0" destOrd="0" presId="urn:microsoft.com/office/officeart/2005/8/layout/hierarchy3"/>
    <dgm:cxn modelId="{CB8569DA-BA40-4504-81DD-86AD1DE8C076}" type="presOf" srcId="{505E2886-ABB0-462A-BA4C-75472752B02D}" destId="{1E63A676-52D0-438A-BB76-40017EC3F1C6}" srcOrd="0" destOrd="0" presId="urn:microsoft.com/office/officeart/2005/8/layout/hierarchy3"/>
    <dgm:cxn modelId="{023811B5-3446-49F4-B2BF-54839D39A7C3}" type="presOf" srcId="{9D28B537-E90F-4E78-BC21-B7A655709291}" destId="{4AA15247-D256-491B-8634-CE95903D893B}" srcOrd="0" destOrd="0" presId="urn:microsoft.com/office/officeart/2005/8/layout/hierarchy3"/>
    <dgm:cxn modelId="{B7CA453B-A85D-4165-86B1-D003116DD9FC}" srcId="{C157B639-F12A-4112-B3AE-7B3EEE48F579}" destId="{D0AA930B-4D09-4A0B-B477-5FA31C2E43F7}" srcOrd="0" destOrd="0" parTransId="{339A9813-AD2B-4B03-8BB7-BF608D1DE16B}" sibTransId="{4A93C1FF-C521-4597-8CCF-7C4A8629448F}"/>
    <dgm:cxn modelId="{7360BD8B-E498-4505-9843-C8B136D00E7D}" type="presOf" srcId="{C157B639-F12A-4112-B3AE-7B3EEE48F579}" destId="{49CD15E4-59B2-49F5-B0C4-5FCC985B4385}" srcOrd="1" destOrd="0" presId="urn:microsoft.com/office/officeart/2005/8/layout/hierarchy3"/>
    <dgm:cxn modelId="{72C51291-953A-4EEF-BF79-2AC83BB5F0B9}" type="presOf" srcId="{B4F8EEC4-6CD2-4F26-AF57-F335EF27CA03}" destId="{E56A1D15-94A1-433F-9941-82F52861CBBE}" srcOrd="0" destOrd="0" presId="urn:microsoft.com/office/officeart/2005/8/layout/hierarchy3"/>
    <dgm:cxn modelId="{21F76A75-DC62-4804-93CC-4EAE90FE7418}" type="presOf" srcId="{9A1EC130-B018-42E6-9A40-142DB0EB34B5}" destId="{D7018165-D594-4AAA-9CD1-8FBC558676B3}" srcOrd="1" destOrd="0" presId="urn:microsoft.com/office/officeart/2005/8/layout/hierarchy3"/>
    <dgm:cxn modelId="{8A0A6409-0FDC-4C65-A9F6-DEDFF8217D63}" type="presOf" srcId="{59AEE077-8290-41DE-8DF4-A002CBC2528D}" destId="{D5DFFCF2-38DA-4041-986B-C317A798F79A}" srcOrd="0" destOrd="0" presId="urn:microsoft.com/office/officeart/2005/8/layout/hierarchy3"/>
    <dgm:cxn modelId="{D2F034C1-7C9F-4121-9D4B-5ECEA3709117}" type="presOf" srcId="{21C38606-F980-4FE0-9B27-B3E32AB5AC7E}" destId="{B5585A86-9C58-4966-9604-89AFA17CBB95}" srcOrd="0" destOrd="0" presId="urn:microsoft.com/office/officeart/2005/8/layout/hierarchy3"/>
    <dgm:cxn modelId="{9DB3B92F-AC21-4352-80A7-B17AF92C48A5}" type="presOf" srcId="{D18AD56D-65CA-4FE4-93D4-3A8269F538DC}" destId="{654A5047-43B3-47BF-A24D-7A9AC7AE82AD}" srcOrd="0" destOrd="0" presId="urn:microsoft.com/office/officeart/2005/8/layout/hierarchy3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E15223D0-60A9-4956-9229-FE081BF644DA}" type="presOf" srcId="{8C6D5BA3-A67C-4DA1-9997-F2922C35893C}" destId="{58797826-FE33-4C7C-9D1A-EA9ABEE64113}" srcOrd="0" destOrd="0" presId="urn:microsoft.com/office/officeart/2005/8/layout/hierarchy3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7012894B-FE6D-4F54-B6AA-E4278CEF41B8}" type="presOf" srcId="{005B2718-E197-48ED-AF2D-9CA9D399A35D}" destId="{F22E2C6F-F5DD-46C3-AEB1-C76F198F4FCF}" srcOrd="0" destOrd="0" presId="urn:microsoft.com/office/officeart/2005/8/layout/hierarchy3"/>
    <dgm:cxn modelId="{FC0AD051-3769-4DD9-9000-BB3EA4B11373}" type="presOf" srcId="{EAD023EB-80F8-4983-9CF1-6FF08E6FD2A0}" destId="{F3849E1E-1E29-4D71-BB02-FB8AD56A3DE9}" srcOrd="0" destOrd="0" presId="urn:microsoft.com/office/officeart/2005/8/layout/hierarchy3"/>
    <dgm:cxn modelId="{DE793AA5-F447-4660-BA1E-3FB20F65C241}" type="presOf" srcId="{78831959-AF48-459E-AB84-0F77494C0328}" destId="{2C72BB07-0BE1-4495-8C8F-D518FD549D20}" srcOrd="0" destOrd="0" presId="urn:microsoft.com/office/officeart/2005/8/layout/hierarchy3"/>
    <dgm:cxn modelId="{662B4CE5-B705-47F5-BEA2-49BFF22BDCFB}" type="presOf" srcId="{43999C16-17E2-4223-A69A-4F88C151F83E}" destId="{535AED2C-334A-4F0C-B378-B13B080DD10B}" srcOrd="0" destOrd="0" presId="urn:microsoft.com/office/officeart/2005/8/layout/hierarchy3"/>
    <dgm:cxn modelId="{A066FC69-A618-427A-A918-EC95D086AC31}" type="presOf" srcId="{C157B639-F12A-4112-B3AE-7B3EEE48F579}" destId="{8141564A-F39C-4BD2-8B8C-E230EDC1B920}" srcOrd="0" destOrd="0" presId="urn:microsoft.com/office/officeart/2005/8/layout/hierarchy3"/>
    <dgm:cxn modelId="{ABB9ABF5-3748-4A4C-B44B-DACC9806FAEA}" type="presOf" srcId="{849C8365-445C-44FF-AFCA-ED04E9CB9755}" destId="{0241EB41-DBFE-4D06-A898-CAB5CA377646}" srcOrd="0" destOrd="0" presId="urn:microsoft.com/office/officeart/2005/8/layout/hierarchy3"/>
    <dgm:cxn modelId="{16DF6CB2-A2AF-45BB-A6D2-6766E74D8247}" srcId="{9D512CA9-E52A-4107-B134-B4545E3B5F3C}" destId="{23CEBC26-6490-4757-AAE6-65EA41B23DE0}" srcOrd="5" destOrd="0" parTransId="{D99A6C18-F9CB-465A-9B45-060ECA3D82A8}" sibTransId="{360DD229-C919-416F-9E7B-0A73DC5BF3D6}"/>
    <dgm:cxn modelId="{ADD7F9C5-18C3-4264-A116-D6354CBAA05A}" type="presOf" srcId="{4FCE5B93-B5E1-4A3B-B4A2-03608EE93EEF}" destId="{452446AC-86AF-4628-A9D8-9FEA3D249EFE}" srcOrd="0" destOrd="0" presId="urn:microsoft.com/office/officeart/2005/8/layout/hierarchy3"/>
    <dgm:cxn modelId="{B8868E4A-D345-48AA-8DBB-DADD09068BC3}" type="presOf" srcId="{73CC4267-BBED-4E42-9217-E088057EDB58}" destId="{ECDD1DD4-511B-4E9D-BF5D-CAC875D108C0}" srcOrd="0" destOrd="0" presId="urn:microsoft.com/office/officeart/2005/8/layout/hierarchy3"/>
    <dgm:cxn modelId="{983895B2-DAB0-4284-AA1C-DC6171FF6260}" type="presOf" srcId="{A78A91CD-F932-4DCC-B45A-5348E3495205}" destId="{4E0001CA-F986-4B86-B7E5-49EC02C63226}" srcOrd="0" destOrd="0" presId="urn:microsoft.com/office/officeart/2005/8/layout/hierarchy3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4214755-30F0-430D-AC1E-A0377434DC02}" srcId="{8C6D5BA3-A67C-4DA1-9997-F2922C35893C}" destId="{D18AD56D-65CA-4FE4-93D4-3A8269F538DC}" srcOrd="2" destOrd="0" parTransId="{21C38606-F980-4FE0-9B27-B3E32AB5AC7E}" sibTransId="{0DEBD023-7532-48C2-9732-A11452BA9423}"/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E668989B-F8C1-40BD-9496-C3585CEC79BB}" type="presOf" srcId="{9A1EC130-B018-42E6-9A40-142DB0EB34B5}" destId="{B1C5CF8A-08B2-45CC-AB33-B33A29D5B870}" srcOrd="0" destOrd="0" presId="urn:microsoft.com/office/officeart/2005/8/layout/hierarchy3"/>
    <dgm:cxn modelId="{F3F2DE43-EBBC-4967-BE01-E45E8651526C}" type="presOf" srcId="{C52BDD24-5E87-44A6-AAA7-89285C2E5DFB}" destId="{03A97F0A-D436-4E40-AF51-05918A21E5C9}" srcOrd="0" destOrd="0" presId="urn:microsoft.com/office/officeart/2005/8/layout/hierarchy3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6B9884CE-276D-4F62-8FD1-DF7DCB9B44AF}" type="presOf" srcId="{23CEBC26-6490-4757-AAE6-65EA41B23DE0}" destId="{0D224375-E2EB-4015-B8B4-DEFCE630FE3A}" srcOrd="0" destOrd="0" presId="urn:microsoft.com/office/officeart/2005/8/layout/hierarchy3"/>
    <dgm:cxn modelId="{621F9143-26F7-48E6-A918-AB3B940B4422}" type="presOf" srcId="{0F98FEF3-888D-4AC0-90DE-77A992C2694E}" destId="{0EE74857-FEB0-44E9-83F8-6C791A1157DE}" srcOrd="0" destOrd="0" presId="urn:microsoft.com/office/officeart/2005/8/layout/hierarchy3"/>
    <dgm:cxn modelId="{93ECF7CE-C509-4D1B-8A0B-CFBA320A5A2D}" type="presParOf" srcId="{02654149-1AB8-47C7-86DB-AA96A2100026}" destId="{B6B3CC53-45F2-4735-9285-03747F54F3E7}" srcOrd="0" destOrd="0" presId="urn:microsoft.com/office/officeart/2005/8/layout/hierarchy3"/>
    <dgm:cxn modelId="{5DF11610-E177-4CA6-8410-A4A5A90F9637}" type="presParOf" srcId="{B6B3CC53-45F2-4735-9285-03747F54F3E7}" destId="{1119271C-01DA-4D58-89CF-6F99E9C8BBDF}" srcOrd="0" destOrd="0" presId="urn:microsoft.com/office/officeart/2005/8/layout/hierarchy3"/>
    <dgm:cxn modelId="{884D7906-29C9-4D16-BEF8-A698857B90D0}" type="presParOf" srcId="{1119271C-01DA-4D58-89CF-6F99E9C8BBDF}" destId="{1F344CAB-2867-45C7-B289-095AEA51F566}" srcOrd="0" destOrd="0" presId="urn:microsoft.com/office/officeart/2005/8/layout/hierarchy3"/>
    <dgm:cxn modelId="{316E56A3-DECC-405A-89B6-47F89BC2F974}" type="presParOf" srcId="{1119271C-01DA-4D58-89CF-6F99E9C8BBDF}" destId="{21C5910C-5EC6-4838-B4D1-BDC3ACA0B454}" srcOrd="1" destOrd="0" presId="urn:microsoft.com/office/officeart/2005/8/layout/hierarchy3"/>
    <dgm:cxn modelId="{B3EFF726-8821-487A-AE99-FA81F0E877F8}" type="presParOf" srcId="{B6B3CC53-45F2-4735-9285-03747F54F3E7}" destId="{F34DD18F-68F0-4BE2-99A5-23A3B572B239}" srcOrd="1" destOrd="0" presId="urn:microsoft.com/office/officeart/2005/8/layout/hierarchy3"/>
    <dgm:cxn modelId="{5B72BA3B-BB90-4812-89EC-004053B243FB}" type="presParOf" srcId="{F34DD18F-68F0-4BE2-99A5-23A3B572B239}" destId="{EA297CA2-7BE3-4FB2-8221-8D5F84E0F61C}" srcOrd="0" destOrd="0" presId="urn:microsoft.com/office/officeart/2005/8/layout/hierarchy3"/>
    <dgm:cxn modelId="{373A72B1-9DDD-4EF6-9583-FDD211C21312}" type="presParOf" srcId="{F34DD18F-68F0-4BE2-99A5-23A3B572B239}" destId="{AB521E60-2A35-4707-8BD3-BDF308AD793C}" srcOrd="1" destOrd="0" presId="urn:microsoft.com/office/officeart/2005/8/layout/hierarchy3"/>
    <dgm:cxn modelId="{DA80B776-D2BD-45D3-A343-BCA25DA63B99}" type="presParOf" srcId="{F34DD18F-68F0-4BE2-99A5-23A3B572B239}" destId="{452446AC-86AF-4628-A9D8-9FEA3D249EFE}" srcOrd="2" destOrd="0" presId="urn:microsoft.com/office/officeart/2005/8/layout/hierarchy3"/>
    <dgm:cxn modelId="{4F9016A1-0DC5-4FED-B363-D44EC4667723}" type="presParOf" srcId="{F34DD18F-68F0-4BE2-99A5-23A3B572B239}" destId="{7D745C59-A171-465C-A4B8-A00B55CFBEE8}" srcOrd="3" destOrd="0" presId="urn:microsoft.com/office/officeart/2005/8/layout/hierarchy3"/>
    <dgm:cxn modelId="{8BF91944-F0ED-4531-8F33-F5FE2A09D913}" type="presParOf" srcId="{02654149-1AB8-47C7-86DB-AA96A2100026}" destId="{FBB29CBB-09AF-44AB-8844-23006D90A5F9}" srcOrd="1" destOrd="0" presId="urn:microsoft.com/office/officeart/2005/8/layout/hierarchy3"/>
    <dgm:cxn modelId="{A12C37C1-B72D-4E11-B7C3-0125285CC732}" type="presParOf" srcId="{FBB29CBB-09AF-44AB-8844-23006D90A5F9}" destId="{D8E1CF81-5CA4-4CE6-96AD-9485C2164500}" srcOrd="0" destOrd="0" presId="urn:microsoft.com/office/officeart/2005/8/layout/hierarchy3"/>
    <dgm:cxn modelId="{36B80DA6-E643-4D13-BEA2-1BF5F0C94FED}" type="presParOf" srcId="{D8E1CF81-5CA4-4CE6-96AD-9485C2164500}" destId="{B1C5CF8A-08B2-45CC-AB33-B33A29D5B870}" srcOrd="0" destOrd="0" presId="urn:microsoft.com/office/officeart/2005/8/layout/hierarchy3"/>
    <dgm:cxn modelId="{5B64C73C-E957-4FF0-B969-5E245E5E78E8}" type="presParOf" srcId="{D8E1CF81-5CA4-4CE6-96AD-9485C2164500}" destId="{D7018165-D594-4AAA-9CD1-8FBC558676B3}" srcOrd="1" destOrd="0" presId="urn:microsoft.com/office/officeart/2005/8/layout/hierarchy3"/>
    <dgm:cxn modelId="{262D290E-538D-4535-A205-47B4A114DFFA}" type="presParOf" srcId="{FBB29CBB-09AF-44AB-8844-23006D90A5F9}" destId="{59C38EFE-6B71-449B-81BC-7E57D2F9B1C7}" srcOrd="1" destOrd="0" presId="urn:microsoft.com/office/officeart/2005/8/layout/hierarchy3"/>
    <dgm:cxn modelId="{ED69761B-997F-4050-A6FE-33EA1586A6DB}" type="presParOf" srcId="{59C38EFE-6B71-449B-81BC-7E57D2F9B1C7}" destId="{2BFD0675-DFC1-42EB-88E1-7BD6FB29D18E}" srcOrd="0" destOrd="0" presId="urn:microsoft.com/office/officeart/2005/8/layout/hierarchy3"/>
    <dgm:cxn modelId="{DC7EDCF2-82AE-4E27-9441-13345675C70F}" type="presParOf" srcId="{59C38EFE-6B71-449B-81BC-7E57D2F9B1C7}" destId="{8271486A-0008-41AA-8B53-1C2346746320}" srcOrd="1" destOrd="0" presId="urn:microsoft.com/office/officeart/2005/8/layout/hierarchy3"/>
    <dgm:cxn modelId="{C8D9757A-4E8F-48C7-B8D3-6712EF4E73A0}" type="presParOf" srcId="{59C38EFE-6B71-449B-81BC-7E57D2F9B1C7}" destId="{46348B00-B786-4E20-A936-1B3ADBF2BC38}" srcOrd="2" destOrd="0" presId="urn:microsoft.com/office/officeart/2005/8/layout/hierarchy3"/>
    <dgm:cxn modelId="{4D6B9738-1F87-4B3D-B64F-C4278468EEA7}" type="presParOf" srcId="{59C38EFE-6B71-449B-81BC-7E57D2F9B1C7}" destId="{ADD447B0-F00C-4D66-B0A2-94BF957C1167}" srcOrd="3" destOrd="0" presId="urn:microsoft.com/office/officeart/2005/8/layout/hierarchy3"/>
    <dgm:cxn modelId="{75A0DECF-61D2-41F7-B6AB-7D7A44FA7877}" type="presParOf" srcId="{59C38EFE-6B71-449B-81BC-7E57D2F9B1C7}" destId="{E6BDA595-95D5-4259-80B4-7FFF1DB08F4C}" srcOrd="4" destOrd="0" presId="urn:microsoft.com/office/officeart/2005/8/layout/hierarchy3"/>
    <dgm:cxn modelId="{910D966D-794B-476F-8E25-96FE0E004D89}" type="presParOf" srcId="{59C38EFE-6B71-449B-81BC-7E57D2F9B1C7}" destId="{2C72BB07-0BE1-4495-8C8F-D518FD549D20}" srcOrd="5" destOrd="0" presId="urn:microsoft.com/office/officeart/2005/8/layout/hierarchy3"/>
    <dgm:cxn modelId="{7592E7D7-5546-4F3F-87A6-83D565E1F570}" type="presParOf" srcId="{02654149-1AB8-47C7-86DB-AA96A2100026}" destId="{ED1AA1EC-3BC7-46CB-9DF2-2B18F3456BFF}" srcOrd="2" destOrd="0" presId="urn:microsoft.com/office/officeart/2005/8/layout/hierarchy3"/>
    <dgm:cxn modelId="{C8A5367F-CDDA-469C-A9B5-C589B6D730E2}" type="presParOf" srcId="{ED1AA1EC-3BC7-46CB-9DF2-2B18F3456BFF}" destId="{5731B0E7-ADBA-49B3-AC51-4B3D3189EEFF}" srcOrd="0" destOrd="0" presId="urn:microsoft.com/office/officeart/2005/8/layout/hierarchy3"/>
    <dgm:cxn modelId="{3B4D84B2-3E21-4337-B2D0-093127666118}" type="presParOf" srcId="{5731B0E7-ADBA-49B3-AC51-4B3D3189EEFF}" destId="{1E63A676-52D0-438A-BB76-40017EC3F1C6}" srcOrd="0" destOrd="0" presId="urn:microsoft.com/office/officeart/2005/8/layout/hierarchy3"/>
    <dgm:cxn modelId="{32A493AE-16B5-4776-B940-988040874848}" type="presParOf" srcId="{5731B0E7-ADBA-49B3-AC51-4B3D3189EEFF}" destId="{6830C308-5F47-4B5A-A045-2CF2B1F026AB}" srcOrd="1" destOrd="0" presId="urn:microsoft.com/office/officeart/2005/8/layout/hierarchy3"/>
    <dgm:cxn modelId="{DC50A17C-6757-46AF-B3DB-E1F93521701C}" type="presParOf" srcId="{ED1AA1EC-3BC7-46CB-9DF2-2B18F3456BFF}" destId="{99D9C91B-7569-4B1E-ABD9-2F9F2C6A4088}" srcOrd="1" destOrd="0" presId="urn:microsoft.com/office/officeart/2005/8/layout/hierarchy3"/>
    <dgm:cxn modelId="{CDB2BAB1-0C86-41AC-93E6-9AE27B1D534A}" type="presParOf" srcId="{99D9C91B-7569-4B1E-ABD9-2F9F2C6A4088}" destId="{9399287B-CCBA-455C-B6A8-727DE9404D71}" srcOrd="0" destOrd="0" presId="urn:microsoft.com/office/officeart/2005/8/layout/hierarchy3"/>
    <dgm:cxn modelId="{D291FC9F-5CA1-401B-BE0C-9B271A1C5544}" type="presParOf" srcId="{99D9C91B-7569-4B1E-ABD9-2F9F2C6A4088}" destId="{F22E2C6F-F5DD-46C3-AEB1-C76F198F4FCF}" srcOrd="1" destOrd="0" presId="urn:microsoft.com/office/officeart/2005/8/layout/hierarchy3"/>
    <dgm:cxn modelId="{4EB991FE-BEA0-428A-8EE7-059F88D12E8A}" type="presParOf" srcId="{99D9C91B-7569-4B1E-ABD9-2F9F2C6A4088}" destId="{0241EB41-DBFE-4D06-A898-CAB5CA377646}" srcOrd="2" destOrd="0" presId="urn:microsoft.com/office/officeart/2005/8/layout/hierarchy3"/>
    <dgm:cxn modelId="{BCABD604-D0E3-436D-8388-E516EB0EA517}" type="presParOf" srcId="{99D9C91B-7569-4B1E-ABD9-2F9F2C6A4088}" destId="{1B219A39-1524-415C-A09F-D03A7A00DDDD}" srcOrd="3" destOrd="0" presId="urn:microsoft.com/office/officeart/2005/8/layout/hierarchy3"/>
    <dgm:cxn modelId="{F1B0CEFD-2E96-403A-9B4B-A6D6744B855C}" type="presParOf" srcId="{99D9C91B-7569-4B1E-ABD9-2F9F2C6A4088}" destId="{0EE74857-FEB0-44E9-83F8-6C791A1157DE}" srcOrd="4" destOrd="0" presId="urn:microsoft.com/office/officeart/2005/8/layout/hierarchy3"/>
    <dgm:cxn modelId="{AE97BBC6-981C-4EE3-B1BB-EE5A1A5EEFDA}" type="presParOf" srcId="{99D9C91B-7569-4B1E-ABD9-2F9F2C6A4088}" destId="{03A97F0A-D436-4E40-AF51-05918A21E5C9}" srcOrd="5" destOrd="0" presId="urn:microsoft.com/office/officeart/2005/8/layout/hierarchy3"/>
    <dgm:cxn modelId="{054DA1EA-E98F-4B3A-A918-E49146263FD3}" type="presParOf" srcId="{02654149-1AB8-47C7-86DB-AA96A2100026}" destId="{B59F86BB-E7AA-45BD-BB0D-30BBF38E0B31}" srcOrd="3" destOrd="0" presId="urn:microsoft.com/office/officeart/2005/8/layout/hierarchy3"/>
    <dgm:cxn modelId="{9766431C-4B22-4133-A588-ED41AE62298E}" type="presParOf" srcId="{B59F86BB-E7AA-45BD-BB0D-30BBF38E0B31}" destId="{988220CA-0FF5-4E45-A7C1-CB6CF9766623}" srcOrd="0" destOrd="0" presId="urn:microsoft.com/office/officeart/2005/8/layout/hierarchy3"/>
    <dgm:cxn modelId="{E1834C7B-67D0-434B-9D9A-45A831CB3867}" type="presParOf" srcId="{988220CA-0FF5-4E45-A7C1-CB6CF9766623}" destId="{58797826-FE33-4C7C-9D1A-EA9ABEE64113}" srcOrd="0" destOrd="0" presId="urn:microsoft.com/office/officeart/2005/8/layout/hierarchy3"/>
    <dgm:cxn modelId="{BDE22308-E385-4977-88CA-CAA07BD5D144}" type="presParOf" srcId="{988220CA-0FF5-4E45-A7C1-CB6CF9766623}" destId="{E58DBC4C-1A06-4A5C-AB12-E930AA875907}" srcOrd="1" destOrd="0" presId="urn:microsoft.com/office/officeart/2005/8/layout/hierarchy3"/>
    <dgm:cxn modelId="{86A5DC70-500C-4FC2-9200-313FD7C5A7D5}" type="presParOf" srcId="{B59F86BB-E7AA-45BD-BB0D-30BBF38E0B31}" destId="{6547E81C-3DD9-479E-BC07-7149CA10F352}" srcOrd="1" destOrd="0" presId="urn:microsoft.com/office/officeart/2005/8/layout/hierarchy3"/>
    <dgm:cxn modelId="{568CAEFA-F740-4AC2-B09C-AD91940D1936}" type="presParOf" srcId="{6547E81C-3DD9-479E-BC07-7149CA10F352}" destId="{ECDD1DD4-511B-4E9D-BF5D-CAC875D108C0}" srcOrd="0" destOrd="0" presId="urn:microsoft.com/office/officeart/2005/8/layout/hierarchy3"/>
    <dgm:cxn modelId="{67FB917F-1F11-41A9-9D81-91130699974B}" type="presParOf" srcId="{6547E81C-3DD9-479E-BC07-7149CA10F352}" destId="{4AA15247-D256-491B-8634-CE95903D893B}" srcOrd="1" destOrd="0" presId="urn:microsoft.com/office/officeart/2005/8/layout/hierarchy3"/>
    <dgm:cxn modelId="{11476EDE-895D-4F66-A85B-B12553CE2840}" type="presParOf" srcId="{6547E81C-3DD9-479E-BC07-7149CA10F352}" destId="{0B664001-2431-4A60-8B21-90DB5E232ECE}" srcOrd="2" destOrd="0" presId="urn:microsoft.com/office/officeart/2005/8/layout/hierarchy3"/>
    <dgm:cxn modelId="{8580A40F-ED24-465F-8F88-A9D6573F2DD5}" type="presParOf" srcId="{6547E81C-3DD9-479E-BC07-7149CA10F352}" destId="{D5DFFCF2-38DA-4041-986B-C317A798F79A}" srcOrd="3" destOrd="0" presId="urn:microsoft.com/office/officeart/2005/8/layout/hierarchy3"/>
    <dgm:cxn modelId="{A5DA7E64-4E18-4D27-AE96-4D30E7544A3A}" type="presParOf" srcId="{6547E81C-3DD9-479E-BC07-7149CA10F352}" destId="{B5585A86-9C58-4966-9604-89AFA17CBB95}" srcOrd="4" destOrd="0" presId="urn:microsoft.com/office/officeart/2005/8/layout/hierarchy3"/>
    <dgm:cxn modelId="{3EC26A79-0C84-4AE3-9C36-D91411CA9799}" type="presParOf" srcId="{6547E81C-3DD9-479E-BC07-7149CA10F352}" destId="{654A5047-43B3-47BF-A24D-7A9AC7AE82AD}" srcOrd="5" destOrd="0" presId="urn:microsoft.com/office/officeart/2005/8/layout/hierarchy3"/>
    <dgm:cxn modelId="{3C75B9CD-0C53-422D-BEFD-2888A6EA5B0A}" type="presParOf" srcId="{02654149-1AB8-47C7-86DB-AA96A2100026}" destId="{E8278000-CBC0-4F45-A8F5-CE351304FE71}" srcOrd="4" destOrd="0" presId="urn:microsoft.com/office/officeart/2005/8/layout/hierarchy3"/>
    <dgm:cxn modelId="{5C175E6B-AB13-4FE1-B673-B1D94FA09F47}" type="presParOf" srcId="{E8278000-CBC0-4F45-A8F5-CE351304FE71}" destId="{9A4FF569-BCF9-4EF1-BAED-BCDE7D1DE838}" srcOrd="0" destOrd="0" presId="urn:microsoft.com/office/officeart/2005/8/layout/hierarchy3"/>
    <dgm:cxn modelId="{5349A560-D953-44C0-A8A1-7E1E9379AEC0}" type="presParOf" srcId="{9A4FF569-BCF9-4EF1-BAED-BCDE7D1DE838}" destId="{8141564A-F39C-4BD2-8B8C-E230EDC1B920}" srcOrd="0" destOrd="0" presId="urn:microsoft.com/office/officeart/2005/8/layout/hierarchy3"/>
    <dgm:cxn modelId="{E146277C-9E27-419A-98FF-60066B645437}" type="presParOf" srcId="{9A4FF569-BCF9-4EF1-BAED-BCDE7D1DE838}" destId="{49CD15E4-59B2-49F5-B0C4-5FCC985B4385}" srcOrd="1" destOrd="0" presId="urn:microsoft.com/office/officeart/2005/8/layout/hierarchy3"/>
    <dgm:cxn modelId="{B4A13A45-7025-4C8A-8E99-4D8D8F7C68FC}" type="presParOf" srcId="{E8278000-CBC0-4F45-A8F5-CE351304FE71}" destId="{4C3897F5-3A62-4FEA-9DB5-7CD627A60283}" srcOrd="1" destOrd="0" presId="urn:microsoft.com/office/officeart/2005/8/layout/hierarchy3"/>
    <dgm:cxn modelId="{73749598-0FEE-4E92-B90E-92FED1A13DCA}" type="presParOf" srcId="{4C3897F5-3A62-4FEA-9DB5-7CD627A60283}" destId="{80B04B28-E0AD-4654-A001-87D9390676BB}" srcOrd="0" destOrd="0" presId="urn:microsoft.com/office/officeart/2005/8/layout/hierarchy3"/>
    <dgm:cxn modelId="{5FFBE34B-0F7E-4EBE-81EA-CD3722863CF7}" type="presParOf" srcId="{4C3897F5-3A62-4FEA-9DB5-7CD627A60283}" destId="{1A9B25ED-9387-4EAC-A61F-DD8511967735}" srcOrd="1" destOrd="0" presId="urn:microsoft.com/office/officeart/2005/8/layout/hierarchy3"/>
    <dgm:cxn modelId="{12EDE8E0-7D7D-4743-94D3-7F2F56971456}" type="presParOf" srcId="{4C3897F5-3A62-4FEA-9DB5-7CD627A60283}" destId="{F3849E1E-1E29-4D71-BB02-FB8AD56A3DE9}" srcOrd="2" destOrd="0" presId="urn:microsoft.com/office/officeart/2005/8/layout/hierarchy3"/>
    <dgm:cxn modelId="{61174FD9-5227-4636-BA80-B4847CCA7393}" type="presParOf" srcId="{4C3897F5-3A62-4FEA-9DB5-7CD627A60283}" destId="{535AED2C-334A-4F0C-B378-B13B080DD10B}" srcOrd="3" destOrd="0" presId="urn:microsoft.com/office/officeart/2005/8/layout/hierarchy3"/>
    <dgm:cxn modelId="{1DEB9343-89CD-4A1B-AA38-0A057509DB29}" type="presParOf" srcId="{4C3897F5-3A62-4FEA-9DB5-7CD627A60283}" destId="{1879FDEA-B02B-4ABD-A525-B1F593F668EB}" srcOrd="4" destOrd="0" presId="urn:microsoft.com/office/officeart/2005/8/layout/hierarchy3"/>
    <dgm:cxn modelId="{0BC20162-E533-4D26-A76B-820C4619B88A}" type="presParOf" srcId="{4C3897F5-3A62-4FEA-9DB5-7CD627A60283}" destId="{14520EC6-4529-48A1-9022-B06315CD4C37}" srcOrd="5" destOrd="0" presId="urn:microsoft.com/office/officeart/2005/8/layout/hierarchy3"/>
    <dgm:cxn modelId="{24BF75F2-7E39-4C56-8C6A-38D36933E216}" type="presParOf" srcId="{02654149-1AB8-47C7-86DB-AA96A2100026}" destId="{69C70AF9-689C-4A7A-8FC2-29C2D0A22DEE}" srcOrd="5" destOrd="0" presId="urn:microsoft.com/office/officeart/2005/8/layout/hierarchy3"/>
    <dgm:cxn modelId="{7C886AA1-496A-4A67-8499-A568114EBCB1}" type="presParOf" srcId="{69C70AF9-689C-4A7A-8FC2-29C2D0A22DEE}" destId="{87191DD5-2476-46BC-AFD7-6E46E9A7C25A}" srcOrd="0" destOrd="0" presId="urn:microsoft.com/office/officeart/2005/8/layout/hierarchy3"/>
    <dgm:cxn modelId="{CF07B3A0-A4FD-4F80-AFAE-6DEA113E98A9}" type="presParOf" srcId="{87191DD5-2476-46BC-AFD7-6E46E9A7C25A}" destId="{0D224375-E2EB-4015-B8B4-DEFCE630FE3A}" srcOrd="0" destOrd="0" presId="urn:microsoft.com/office/officeart/2005/8/layout/hierarchy3"/>
    <dgm:cxn modelId="{DA1B41F2-5123-4398-A0D9-E9D390CD180F}" type="presParOf" srcId="{87191DD5-2476-46BC-AFD7-6E46E9A7C25A}" destId="{1D46DF80-C79D-45ED-B4E0-BDAFDA4C8F7A}" srcOrd="1" destOrd="0" presId="urn:microsoft.com/office/officeart/2005/8/layout/hierarchy3"/>
    <dgm:cxn modelId="{AC025B4F-1501-4DA1-8752-F0C27F6BFEDC}" type="presParOf" srcId="{69C70AF9-689C-4A7A-8FC2-29C2D0A22DEE}" destId="{660206A1-ACB6-4B52-AF4B-712133971C56}" srcOrd="1" destOrd="0" presId="urn:microsoft.com/office/officeart/2005/8/layout/hierarchy3"/>
    <dgm:cxn modelId="{E104200F-1AAA-4475-8459-9DFFC14D2B22}" type="presParOf" srcId="{660206A1-ACB6-4B52-AF4B-712133971C56}" destId="{E9E3EC59-CE20-4150-ACEA-46D9725EBC0C}" srcOrd="0" destOrd="0" presId="urn:microsoft.com/office/officeart/2005/8/layout/hierarchy3"/>
    <dgm:cxn modelId="{498BE848-BC94-452F-9573-839A86005FE9}" type="presParOf" srcId="{660206A1-ACB6-4B52-AF4B-712133971C56}" destId="{E56A1D15-94A1-433F-9941-82F52861CBBE}" srcOrd="1" destOrd="0" presId="urn:microsoft.com/office/officeart/2005/8/layout/hierarchy3"/>
    <dgm:cxn modelId="{A53E41FC-BDFF-409B-BC53-8203C3DB50AD}" type="presParOf" srcId="{660206A1-ACB6-4B52-AF4B-712133971C56}" destId="{B5C9034A-F265-4F6E-A891-F89D44286645}" srcOrd="2" destOrd="0" presId="urn:microsoft.com/office/officeart/2005/8/layout/hierarchy3"/>
    <dgm:cxn modelId="{E80143D8-1B6D-4E0F-BE02-045D14A2F085}" type="presParOf" srcId="{660206A1-ACB6-4B52-AF4B-712133971C56}" destId="{3B54DCF4-D14B-44B6-8AA2-F9529B08F553}" srcOrd="3" destOrd="0" presId="urn:microsoft.com/office/officeart/2005/8/layout/hierarchy3"/>
    <dgm:cxn modelId="{F1628044-6F29-484A-B36B-D3D7BB1E8802}" type="presParOf" srcId="{660206A1-ACB6-4B52-AF4B-712133971C56}" destId="{4E0001CA-F986-4B86-B7E5-49EC02C63226}" srcOrd="4" destOrd="0" presId="urn:microsoft.com/office/officeart/2005/8/layout/hierarchy3"/>
    <dgm:cxn modelId="{22F2BF1F-B481-4894-AB0B-84D47C801567}" type="presParOf" srcId="{660206A1-ACB6-4B52-AF4B-712133971C56}" destId="{9A7DAB93-6AF1-4327-9A2F-EDBA6F2433C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000" dirty="0" smtClean="0"/>
            <a:t>いくら①</a:t>
          </a:r>
          <a:endParaRPr lang="en-US" sz="20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「代」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zh-CN" altLang="en-US" sz="2400" dirty="0" smtClean="0"/>
            <a:t>多少钱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000" dirty="0" smtClean="0"/>
            <a:t>えん①</a:t>
          </a:r>
          <a:endParaRPr lang="en-US" sz="20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「量」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日元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000" dirty="0" smtClean="0"/>
            <a:t>げん①</a:t>
          </a:r>
          <a:endParaRPr lang="en-US" sz="20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「量」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元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円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人民币</a:t>
          </a:r>
          <a:endParaRPr lang="en-US" sz="2400" dirty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000" dirty="0" smtClean="0"/>
            <a:t>えいぎょう</a:t>
          </a:r>
          <a:r>
            <a:rPr lang="ja-JP" altLang="en-US" sz="2000" dirty="0" err="1" smtClean="0"/>
            <a:t>ぶ</a:t>
          </a:r>
          <a:r>
            <a:rPr lang="ja-JP" altLang="en-US" sz="2000" dirty="0" smtClean="0"/>
            <a:t>③</a:t>
          </a:r>
          <a:endParaRPr lang="en-US" sz="20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営業部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zh-CN" altLang="en-US" sz="2400" dirty="0" smtClean="0"/>
            <a:t>营业部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C157B639-F12A-4112-B3AE-7B3EEE48F579}">
      <dgm:prSet phldrT="[テキスト]" custT="1"/>
      <dgm:spPr/>
      <dgm:t>
        <a:bodyPr/>
        <a:lstStyle/>
        <a:p>
          <a:r>
            <a:rPr lang="ja-JP" altLang="en-US" sz="2000" dirty="0" smtClean="0"/>
            <a:t>のみかい◎</a:t>
          </a:r>
          <a:r>
            <a:rPr lang="en-US" altLang="ja-JP" sz="2000" dirty="0" smtClean="0"/>
            <a:t>/</a:t>
          </a:r>
          <a:r>
            <a:rPr lang="ja-JP" altLang="en-US" sz="2000" dirty="0" smtClean="0"/>
            <a:t>②</a:t>
          </a:r>
          <a:endParaRPr lang="en-US" sz="2000" dirty="0"/>
        </a:p>
      </dgm:t>
    </dgm:pt>
    <dgm:pt modelId="{2FEA3D07-B823-430A-93EE-1E4ADE1FF004}" type="parTrans" cxnId="{B043D735-283F-42C9-A0B9-25EECA772DBF}">
      <dgm:prSet/>
      <dgm:spPr/>
      <dgm:t>
        <a:bodyPr/>
        <a:lstStyle/>
        <a:p>
          <a:endParaRPr lang="en-US" sz="2000"/>
        </a:p>
      </dgm:t>
    </dgm:pt>
    <dgm:pt modelId="{E38916D5-03DD-427F-940B-A25E5E76BC3F}" type="sibTrans" cxnId="{B043D735-283F-42C9-A0B9-25EECA772DBF}">
      <dgm:prSet/>
      <dgm:spPr/>
      <dgm:t>
        <a:bodyPr/>
        <a:lstStyle/>
        <a:p>
          <a:endParaRPr lang="en-US" sz="2000"/>
        </a:p>
      </dgm:t>
    </dgm:pt>
    <dgm:pt modelId="{D0AA930B-4D09-4A0B-B477-5FA31C2E43F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339A9813-AD2B-4B03-8BB7-BF608D1DE16B}" type="parTrans" cxnId="{B7CA453B-A85D-4165-86B1-D003116DD9FC}">
      <dgm:prSet/>
      <dgm:spPr/>
      <dgm:t>
        <a:bodyPr/>
        <a:lstStyle/>
        <a:p>
          <a:endParaRPr lang="en-US" sz="2000"/>
        </a:p>
      </dgm:t>
    </dgm:pt>
    <dgm:pt modelId="{4A93C1FF-C521-4597-8CCF-7C4A8629448F}" type="sibTrans" cxnId="{B7CA453B-A85D-4165-86B1-D003116DD9FC}">
      <dgm:prSet/>
      <dgm:spPr/>
      <dgm:t>
        <a:bodyPr/>
        <a:lstStyle/>
        <a:p>
          <a:endParaRPr lang="en-US" sz="2000"/>
        </a:p>
      </dgm:t>
    </dgm:pt>
    <dgm:pt modelId="{43999C16-17E2-4223-A69A-4F88C151F83E}">
      <dgm:prSet phldrT="[テキスト]" custT="1"/>
      <dgm:spPr/>
      <dgm:t>
        <a:bodyPr/>
        <a:lstStyle/>
        <a:p>
          <a:r>
            <a:rPr lang="ja-JP" altLang="en-US" sz="2400" dirty="0" smtClean="0"/>
            <a:t>飲み会</a:t>
          </a:r>
          <a:endParaRPr lang="en-US" sz="2400" dirty="0"/>
        </a:p>
      </dgm:t>
    </dgm:pt>
    <dgm:pt modelId="{EAD023EB-80F8-4983-9CF1-6FF08E6FD2A0}" type="parTrans" cxnId="{DD3C7C04-B874-48A2-B8A1-81CD3F7844CD}">
      <dgm:prSet/>
      <dgm:spPr/>
      <dgm:t>
        <a:bodyPr/>
        <a:lstStyle/>
        <a:p>
          <a:endParaRPr lang="en-US" sz="2000"/>
        </a:p>
      </dgm:t>
    </dgm:pt>
    <dgm:pt modelId="{B7F76B54-22F0-4EC7-BCB4-400DE6608702}" type="sibTrans" cxnId="{DD3C7C04-B874-48A2-B8A1-81CD3F7844CD}">
      <dgm:prSet/>
      <dgm:spPr/>
      <dgm:t>
        <a:bodyPr/>
        <a:lstStyle/>
        <a:p>
          <a:endParaRPr lang="en-US" sz="2000"/>
        </a:p>
      </dgm:t>
    </dgm:pt>
    <dgm:pt modelId="{E1075EAE-CF9E-4AEA-AD11-96508F23E9DB}">
      <dgm:prSet phldrT="[テキスト]" custT="1"/>
      <dgm:spPr/>
      <dgm:t>
        <a:bodyPr/>
        <a:lstStyle/>
        <a:p>
          <a:r>
            <a:rPr lang="zh-CN" altLang="en-US" sz="2400" dirty="0" smtClean="0"/>
            <a:t>聚餐</a:t>
          </a:r>
          <a:endParaRPr lang="en-US" sz="2400" dirty="0"/>
        </a:p>
      </dgm:t>
    </dgm:pt>
    <dgm:pt modelId="{9F58685A-A2C6-4E54-91AC-CCBFA3E36EAE}" type="parTrans" cxnId="{EE864499-FFC0-466D-92AD-A2FDCF9CBAAF}">
      <dgm:prSet/>
      <dgm:spPr/>
      <dgm:t>
        <a:bodyPr/>
        <a:lstStyle/>
        <a:p>
          <a:endParaRPr lang="en-US" sz="2000"/>
        </a:p>
      </dgm:t>
    </dgm:pt>
    <dgm:pt modelId="{42DC39A0-9292-4025-B080-8D96A955AE3C}" type="sibTrans" cxnId="{EE864499-FFC0-466D-92AD-A2FDCF9CBAAF}">
      <dgm:prSet/>
      <dgm:spPr/>
      <dgm:t>
        <a:bodyPr/>
        <a:lstStyle/>
        <a:p>
          <a:endParaRPr lang="en-US" sz="2000"/>
        </a:p>
      </dgm:t>
    </dgm:pt>
    <dgm:pt modelId="{23CEBC26-6490-4757-AAE6-65EA41B23DE0}">
      <dgm:prSet phldrT="[テキスト]" custT="1"/>
      <dgm:spPr/>
      <dgm:t>
        <a:bodyPr/>
        <a:lstStyle/>
        <a:p>
          <a:r>
            <a:rPr lang="ja-JP" altLang="en-US" sz="2000" dirty="0" smtClean="0"/>
            <a:t>しんにゅうしゃいん③</a:t>
          </a:r>
          <a:endParaRPr lang="en-US" sz="2000" dirty="0"/>
        </a:p>
      </dgm:t>
    </dgm:pt>
    <dgm:pt modelId="{D99A6C18-F9CB-465A-9B45-060ECA3D82A8}" type="parTrans" cxnId="{16DF6CB2-A2AF-45BB-A6D2-6766E74D8247}">
      <dgm:prSet/>
      <dgm:spPr/>
      <dgm:t>
        <a:bodyPr/>
        <a:lstStyle/>
        <a:p>
          <a:endParaRPr lang="en-US" sz="2000"/>
        </a:p>
      </dgm:t>
    </dgm:pt>
    <dgm:pt modelId="{360DD229-C919-416F-9E7B-0A73DC5BF3D6}" type="sibTrans" cxnId="{16DF6CB2-A2AF-45BB-A6D2-6766E74D8247}">
      <dgm:prSet/>
      <dgm:spPr/>
      <dgm:t>
        <a:bodyPr/>
        <a:lstStyle/>
        <a:p>
          <a:endParaRPr lang="en-US" sz="2000"/>
        </a:p>
      </dgm:t>
    </dgm:pt>
    <dgm:pt modelId="{B4F8EEC4-6CD2-4F26-AF57-F335EF27CA03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E3C97C-151D-4AF2-B2AD-13AF95859D1D}" type="parTrans" cxnId="{D09EAC21-1368-4581-A703-17000CA6D0DD}">
      <dgm:prSet/>
      <dgm:spPr/>
      <dgm:t>
        <a:bodyPr/>
        <a:lstStyle/>
        <a:p>
          <a:endParaRPr lang="en-US" sz="2000"/>
        </a:p>
      </dgm:t>
    </dgm:pt>
    <dgm:pt modelId="{9B117E85-F33F-4BC2-94E7-B4FAEF56757B}" type="sibTrans" cxnId="{D09EAC21-1368-4581-A703-17000CA6D0DD}">
      <dgm:prSet/>
      <dgm:spPr/>
      <dgm:t>
        <a:bodyPr/>
        <a:lstStyle/>
        <a:p>
          <a:endParaRPr lang="en-US" sz="2000"/>
        </a:p>
      </dgm:t>
    </dgm:pt>
    <dgm:pt modelId="{797AF683-D013-4A2C-95F7-2EA9E07B0F74}">
      <dgm:prSet phldrT="[テキスト]" custT="1"/>
      <dgm:spPr/>
      <dgm:t>
        <a:bodyPr/>
        <a:lstStyle/>
        <a:p>
          <a:r>
            <a:rPr lang="ja-JP" altLang="en-US" sz="2400" dirty="0" smtClean="0"/>
            <a:t>新入社員</a:t>
          </a:r>
          <a:endParaRPr lang="en-US" sz="2400" dirty="0"/>
        </a:p>
      </dgm:t>
    </dgm:pt>
    <dgm:pt modelId="{B98C9626-590C-49C8-83B8-D1C82688A89A}" type="parTrans" cxnId="{84213665-2631-47E7-9AA0-85FF9941F8BA}">
      <dgm:prSet/>
      <dgm:spPr/>
      <dgm:t>
        <a:bodyPr/>
        <a:lstStyle/>
        <a:p>
          <a:endParaRPr lang="en-US" sz="2000"/>
        </a:p>
      </dgm:t>
    </dgm:pt>
    <dgm:pt modelId="{3355B3E5-49EE-43B7-9B7F-1CFF4537C9A4}" type="sibTrans" cxnId="{84213665-2631-47E7-9AA0-85FF9941F8BA}">
      <dgm:prSet/>
      <dgm:spPr/>
      <dgm:t>
        <a:bodyPr/>
        <a:lstStyle/>
        <a:p>
          <a:endParaRPr lang="en-US" sz="2000"/>
        </a:p>
      </dgm:t>
    </dgm:pt>
    <dgm:pt modelId="{0B9DE214-777D-4FA4-8C72-718D874EF8FF}">
      <dgm:prSet phldrT="[テキスト]" custT="1"/>
      <dgm:spPr/>
      <dgm:t>
        <a:bodyPr/>
        <a:lstStyle/>
        <a:p>
          <a:r>
            <a:rPr lang="zh-CN" altLang="en-US" sz="2400" dirty="0" smtClean="0"/>
            <a:t>新员工</a:t>
          </a:r>
          <a:endParaRPr lang="en-US" sz="2400" dirty="0"/>
        </a:p>
      </dgm:t>
    </dgm:pt>
    <dgm:pt modelId="{A78A91CD-F932-4DCC-B45A-5348E3495205}" type="parTrans" cxnId="{26C5EEB6-50CA-46AE-9FC6-6FAEFC05274B}">
      <dgm:prSet/>
      <dgm:spPr/>
      <dgm:t>
        <a:bodyPr/>
        <a:lstStyle/>
        <a:p>
          <a:endParaRPr lang="en-US" sz="2000"/>
        </a:p>
      </dgm:t>
    </dgm:pt>
    <dgm:pt modelId="{F5512E4F-1F4B-4293-B528-70FF894CDA73}" type="sibTrans" cxnId="{26C5EEB6-50CA-46AE-9FC6-6FAEFC05274B}">
      <dgm:prSet/>
      <dgm:spPr/>
      <dgm:t>
        <a:bodyPr/>
        <a:lstStyle/>
        <a:p>
          <a:endParaRPr lang="en-US" sz="2000"/>
        </a:p>
      </dgm:t>
    </dgm:pt>
    <dgm:pt modelId="{02654149-1AB8-47C7-86DB-AA96A2100026}" type="pres">
      <dgm:prSet presAssocID="{9D512CA9-E52A-4107-B134-B4545E3B5F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B3CC53-45F2-4735-9285-03747F54F3E7}" type="pres">
      <dgm:prSet presAssocID="{BE8F13AA-0289-4FC6-A99A-060D0CAF9BCB}" presName="root" presStyleCnt="0"/>
      <dgm:spPr/>
      <dgm:t>
        <a:bodyPr/>
        <a:lstStyle/>
        <a:p>
          <a:endParaRPr lang="en-US"/>
        </a:p>
      </dgm:t>
    </dgm:pt>
    <dgm:pt modelId="{1119271C-01DA-4D58-89CF-6F99E9C8BBDF}" type="pres">
      <dgm:prSet presAssocID="{BE8F13AA-0289-4FC6-A99A-060D0CAF9BCB}" presName="rootComposite" presStyleCnt="0"/>
      <dgm:spPr/>
      <dgm:t>
        <a:bodyPr/>
        <a:lstStyle/>
        <a:p>
          <a:endParaRPr lang="en-US"/>
        </a:p>
      </dgm:t>
    </dgm:pt>
    <dgm:pt modelId="{1F344CAB-2867-45C7-B289-095AEA51F566}" type="pres">
      <dgm:prSet presAssocID="{BE8F13AA-0289-4FC6-A99A-060D0CAF9BCB}" presName="rootText" presStyleLbl="node1" presStyleIdx="0" presStyleCnt="6"/>
      <dgm:spPr/>
      <dgm:t>
        <a:bodyPr/>
        <a:lstStyle/>
        <a:p>
          <a:endParaRPr lang="en-US"/>
        </a:p>
      </dgm:t>
    </dgm:pt>
    <dgm:pt modelId="{21C5910C-5EC6-4838-B4D1-BDC3ACA0B454}" type="pres">
      <dgm:prSet presAssocID="{BE8F13AA-0289-4FC6-A99A-060D0CAF9BCB}" presName="rootConnector" presStyleLbl="node1" presStyleIdx="0" presStyleCnt="6"/>
      <dgm:spPr/>
      <dgm:t>
        <a:bodyPr/>
        <a:lstStyle/>
        <a:p>
          <a:endParaRPr lang="en-US"/>
        </a:p>
      </dgm:t>
    </dgm:pt>
    <dgm:pt modelId="{F34DD18F-68F0-4BE2-99A5-23A3B572B239}" type="pres">
      <dgm:prSet presAssocID="{BE8F13AA-0289-4FC6-A99A-060D0CAF9BCB}" presName="childShape" presStyleCnt="0"/>
      <dgm:spPr/>
      <dgm:t>
        <a:bodyPr/>
        <a:lstStyle/>
        <a:p>
          <a:endParaRPr lang="en-US"/>
        </a:p>
      </dgm:t>
    </dgm:pt>
    <dgm:pt modelId="{EA297CA2-7BE3-4FB2-8221-8D5F84E0F61C}" type="pres">
      <dgm:prSet presAssocID="{A3F308D4-DFA7-488B-A17C-B2E56F26C777}" presName="Name13" presStyleLbl="parChTrans1D2" presStyleIdx="0" presStyleCnt="17"/>
      <dgm:spPr/>
      <dgm:t>
        <a:bodyPr/>
        <a:lstStyle/>
        <a:p>
          <a:endParaRPr lang="en-US"/>
        </a:p>
      </dgm:t>
    </dgm:pt>
    <dgm:pt modelId="{AB521E60-2A35-4707-8BD3-BDF308AD793C}" type="pres">
      <dgm:prSet presAssocID="{008030FE-4F38-43F2-ACCB-7109D08EFD8E}" presName="childText" presStyleLbl="bgAcc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446AC-86AF-4628-A9D8-9FEA3D249EFE}" type="pres">
      <dgm:prSet presAssocID="{4FCE5B93-B5E1-4A3B-B4A2-03608EE93EEF}" presName="Name13" presStyleLbl="parChTrans1D2" presStyleIdx="1" presStyleCnt="17"/>
      <dgm:spPr/>
      <dgm:t>
        <a:bodyPr/>
        <a:lstStyle/>
        <a:p>
          <a:endParaRPr lang="en-US"/>
        </a:p>
      </dgm:t>
    </dgm:pt>
    <dgm:pt modelId="{7D745C59-A171-465C-A4B8-A00B55CFBEE8}" type="pres">
      <dgm:prSet presAssocID="{32693E10-B2B3-45FD-BAB9-7BA7DB6717F6}" presName="childText" presStyleLbl="bgAcc1" presStyleIdx="1" presStyleCnt="17" custScaleY="86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29CBB-09AF-44AB-8844-23006D90A5F9}" type="pres">
      <dgm:prSet presAssocID="{9A1EC130-B018-42E6-9A40-142DB0EB34B5}" presName="root" presStyleCnt="0"/>
      <dgm:spPr/>
      <dgm:t>
        <a:bodyPr/>
        <a:lstStyle/>
        <a:p>
          <a:endParaRPr lang="en-US"/>
        </a:p>
      </dgm:t>
    </dgm:pt>
    <dgm:pt modelId="{D8E1CF81-5CA4-4CE6-96AD-9485C2164500}" type="pres">
      <dgm:prSet presAssocID="{9A1EC130-B018-42E6-9A40-142DB0EB34B5}" presName="rootComposite" presStyleCnt="0"/>
      <dgm:spPr/>
      <dgm:t>
        <a:bodyPr/>
        <a:lstStyle/>
        <a:p>
          <a:endParaRPr lang="en-US"/>
        </a:p>
      </dgm:t>
    </dgm:pt>
    <dgm:pt modelId="{B1C5CF8A-08B2-45CC-AB33-B33A29D5B870}" type="pres">
      <dgm:prSet presAssocID="{9A1EC130-B018-42E6-9A40-142DB0EB34B5}" presName="rootText" presStyleLbl="node1" presStyleIdx="1" presStyleCnt="6" custScaleX="83542"/>
      <dgm:spPr/>
      <dgm:t>
        <a:bodyPr/>
        <a:lstStyle/>
        <a:p>
          <a:endParaRPr lang="en-US"/>
        </a:p>
      </dgm:t>
    </dgm:pt>
    <dgm:pt modelId="{D7018165-D594-4AAA-9CD1-8FBC558676B3}" type="pres">
      <dgm:prSet presAssocID="{9A1EC130-B018-42E6-9A40-142DB0EB34B5}" presName="rootConnector" presStyleLbl="node1" presStyleIdx="1" presStyleCnt="6"/>
      <dgm:spPr/>
      <dgm:t>
        <a:bodyPr/>
        <a:lstStyle/>
        <a:p>
          <a:endParaRPr lang="en-US"/>
        </a:p>
      </dgm:t>
    </dgm:pt>
    <dgm:pt modelId="{59C38EFE-6B71-449B-81BC-7E57D2F9B1C7}" type="pres">
      <dgm:prSet presAssocID="{9A1EC130-B018-42E6-9A40-142DB0EB34B5}" presName="childShape" presStyleCnt="0"/>
      <dgm:spPr/>
      <dgm:t>
        <a:bodyPr/>
        <a:lstStyle/>
        <a:p>
          <a:endParaRPr lang="en-US"/>
        </a:p>
      </dgm:t>
    </dgm:pt>
    <dgm:pt modelId="{2BFD0675-DFC1-42EB-88E1-7BD6FB29D18E}" type="pres">
      <dgm:prSet presAssocID="{7D9948AE-16E3-4DAE-AF8E-D07D0816B36D}" presName="Name13" presStyleLbl="parChTrans1D2" presStyleIdx="2" presStyleCnt="17"/>
      <dgm:spPr/>
      <dgm:t>
        <a:bodyPr/>
        <a:lstStyle/>
        <a:p>
          <a:endParaRPr lang="en-US"/>
        </a:p>
      </dgm:t>
    </dgm:pt>
    <dgm:pt modelId="{8271486A-0008-41AA-8B53-1C2346746320}" type="pres">
      <dgm:prSet presAssocID="{D0D3BE84-280D-4FAA-8608-D74CD8A561EB}" presName="childText" presStyleLbl="bgAcc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8B00-B786-4E20-A936-1B3ADBF2BC38}" type="pres">
      <dgm:prSet presAssocID="{6CE39F91-13BA-46AB-83AC-14C9537203DB}" presName="Name13" presStyleLbl="parChTrans1D2" presStyleIdx="3" presStyleCnt="17"/>
      <dgm:spPr/>
      <dgm:t>
        <a:bodyPr/>
        <a:lstStyle/>
        <a:p>
          <a:endParaRPr lang="en-US"/>
        </a:p>
      </dgm:t>
    </dgm:pt>
    <dgm:pt modelId="{ADD447B0-F00C-4D66-B0A2-94BF957C1167}" type="pres">
      <dgm:prSet presAssocID="{5C469622-D8A9-4002-951B-59C2DF61380C}" presName="childText" presStyleLbl="bgAcc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DA595-95D5-4259-80B4-7FFF1DB08F4C}" type="pres">
      <dgm:prSet presAssocID="{CEA417EE-E1A4-4E5F-88D1-66A5C3073E97}" presName="Name13" presStyleLbl="parChTrans1D2" presStyleIdx="4" presStyleCnt="17"/>
      <dgm:spPr/>
      <dgm:t>
        <a:bodyPr/>
        <a:lstStyle/>
        <a:p>
          <a:endParaRPr lang="en-US"/>
        </a:p>
      </dgm:t>
    </dgm:pt>
    <dgm:pt modelId="{2C72BB07-0BE1-4495-8C8F-D518FD549D20}" type="pres">
      <dgm:prSet presAssocID="{78831959-AF48-459E-AB84-0F77494C0328}" presName="childText" presStyleLbl="bgAcc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AA1EC-3BC7-46CB-9DF2-2B18F3456BFF}" type="pres">
      <dgm:prSet presAssocID="{505E2886-ABB0-462A-BA4C-75472752B02D}" presName="root" presStyleCnt="0"/>
      <dgm:spPr/>
      <dgm:t>
        <a:bodyPr/>
        <a:lstStyle/>
        <a:p>
          <a:endParaRPr lang="en-US"/>
        </a:p>
      </dgm:t>
    </dgm:pt>
    <dgm:pt modelId="{5731B0E7-ADBA-49B3-AC51-4B3D3189EEFF}" type="pres">
      <dgm:prSet presAssocID="{505E2886-ABB0-462A-BA4C-75472752B02D}" presName="rootComposite" presStyleCnt="0"/>
      <dgm:spPr/>
      <dgm:t>
        <a:bodyPr/>
        <a:lstStyle/>
        <a:p>
          <a:endParaRPr lang="en-US"/>
        </a:p>
      </dgm:t>
    </dgm:pt>
    <dgm:pt modelId="{1E63A676-52D0-438A-BB76-40017EC3F1C6}" type="pres">
      <dgm:prSet presAssocID="{505E2886-ABB0-462A-BA4C-75472752B02D}" presName="rootText" presStyleLbl="node1" presStyleIdx="2" presStyleCnt="6" custScaleX="85420"/>
      <dgm:spPr/>
      <dgm:t>
        <a:bodyPr/>
        <a:lstStyle/>
        <a:p>
          <a:endParaRPr lang="en-US"/>
        </a:p>
      </dgm:t>
    </dgm:pt>
    <dgm:pt modelId="{6830C308-5F47-4B5A-A045-2CF2B1F026AB}" type="pres">
      <dgm:prSet presAssocID="{505E2886-ABB0-462A-BA4C-75472752B02D}" presName="rootConnector" presStyleLbl="node1" presStyleIdx="2" presStyleCnt="6"/>
      <dgm:spPr/>
      <dgm:t>
        <a:bodyPr/>
        <a:lstStyle/>
        <a:p>
          <a:endParaRPr lang="en-US"/>
        </a:p>
      </dgm:t>
    </dgm:pt>
    <dgm:pt modelId="{99D9C91B-7569-4B1E-ABD9-2F9F2C6A4088}" type="pres">
      <dgm:prSet presAssocID="{505E2886-ABB0-462A-BA4C-75472752B02D}" presName="childShape" presStyleCnt="0"/>
      <dgm:spPr/>
      <dgm:t>
        <a:bodyPr/>
        <a:lstStyle/>
        <a:p>
          <a:endParaRPr lang="en-US"/>
        </a:p>
      </dgm:t>
    </dgm:pt>
    <dgm:pt modelId="{9399287B-CCBA-455C-B6A8-727DE9404D71}" type="pres">
      <dgm:prSet presAssocID="{814B376D-EA3F-4E30-9357-4B2725CA2716}" presName="Name13" presStyleLbl="parChTrans1D2" presStyleIdx="5" presStyleCnt="17"/>
      <dgm:spPr/>
      <dgm:t>
        <a:bodyPr/>
        <a:lstStyle/>
        <a:p>
          <a:endParaRPr lang="en-US"/>
        </a:p>
      </dgm:t>
    </dgm:pt>
    <dgm:pt modelId="{F22E2C6F-F5DD-46C3-AEB1-C76F198F4FCF}" type="pres">
      <dgm:prSet presAssocID="{005B2718-E197-48ED-AF2D-9CA9D399A35D}" presName="childText" presStyleLbl="bgAcc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1EB41-DBFE-4D06-A898-CAB5CA377646}" type="pres">
      <dgm:prSet presAssocID="{849C8365-445C-44FF-AFCA-ED04E9CB9755}" presName="Name13" presStyleLbl="parChTrans1D2" presStyleIdx="6" presStyleCnt="17"/>
      <dgm:spPr/>
      <dgm:t>
        <a:bodyPr/>
        <a:lstStyle/>
        <a:p>
          <a:endParaRPr lang="en-US"/>
        </a:p>
      </dgm:t>
    </dgm:pt>
    <dgm:pt modelId="{1B219A39-1524-415C-A09F-D03A7A00DDDD}" type="pres">
      <dgm:prSet presAssocID="{39659387-207F-4143-9098-86CE110B11D2}" presName="childText" presStyleLbl="bgAcc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74857-FEB0-44E9-83F8-6C791A1157DE}" type="pres">
      <dgm:prSet presAssocID="{0F98FEF3-888D-4AC0-90DE-77A992C2694E}" presName="Name13" presStyleLbl="parChTrans1D2" presStyleIdx="7" presStyleCnt="17"/>
      <dgm:spPr/>
      <dgm:t>
        <a:bodyPr/>
        <a:lstStyle/>
        <a:p>
          <a:endParaRPr lang="en-US"/>
        </a:p>
      </dgm:t>
    </dgm:pt>
    <dgm:pt modelId="{03A97F0A-D436-4E40-AF51-05918A21E5C9}" type="pres">
      <dgm:prSet presAssocID="{C52BDD24-5E87-44A6-AAA7-89285C2E5DFB}" presName="childText" presStyleLbl="bgAcc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86BB-E7AA-45BD-BB0D-30BBF38E0B31}" type="pres">
      <dgm:prSet presAssocID="{8C6D5BA3-A67C-4DA1-9997-F2922C35893C}" presName="root" presStyleCnt="0"/>
      <dgm:spPr/>
      <dgm:t>
        <a:bodyPr/>
        <a:lstStyle/>
        <a:p>
          <a:endParaRPr lang="en-US"/>
        </a:p>
      </dgm:t>
    </dgm:pt>
    <dgm:pt modelId="{988220CA-0FF5-4E45-A7C1-CB6CF9766623}" type="pres">
      <dgm:prSet presAssocID="{8C6D5BA3-A67C-4DA1-9997-F2922C35893C}" presName="rootComposite" presStyleCnt="0"/>
      <dgm:spPr/>
      <dgm:t>
        <a:bodyPr/>
        <a:lstStyle/>
        <a:p>
          <a:endParaRPr lang="en-US"/>
        </a:p>
      </dgm:t>
    </dgm:pt>
    <dgm:pt modelId="{58797826-FE33-4C7C-9D1A-EA9ABEE64113}" type="pres">
      <dgm:prSet presAssocID="{8C6D5BA3-A67C-4DA1-9997-F2922C35893C}" presName="rootText" presStyleLbl="node1" presStyleIdx="3" presStyleCnt="6" custScaleX="142062"/>
      <dgm:spPr/>
      <dgm:t>
        <a:bodyPr/>
        <a:lstStyle/>
        <a:p>
          <a:endParaRPr lang="en-US"/>
        </a:p>
      </dgm:t>
    </dgm:pt>
    <dgm:pt modelId="{E58DBC4C-1A06-4A5C-AB12-E930AA875907}" type="pres">
      <dgm:prSet presAssocID="{8C6D5BA3-A67C-4DA1-9997-F2922C35893C}" presName="rootConnector" presStyleLbl="node1" presStyleIdx="3" presStyleCnt="6"/>
      <dgm:spPr/>
      <dgm:t>
        <a:bodyPr/>
        <a:lstStyle/>
        <a:p>
          <a:endParaRPr lang="en-US"/>
        </a:p>
      </dgm:t>
    </dgm:pt>
    <dgm:pt modelId="{6547E81C-3DD9-479E-BC07-7149CA10F352}" type="pres">
      <dgm:prSet presAssocID="{8C6D5BA3-A67C-4DA1-9997-F2922C35893C}" presName="childShape" presStyleCnt="0"/>
      <dgm:spPr/>
      <dgm:t>
        <a:bodyPr/>
        <a:lstStyle/>
        <a:p>
          <a:endParaRPr lang="en-US"/>
        </a:p>
      </dgm:t>
    </dgm:pt>
    <dgm:pt modelId="{ECDD1DD4-511B-4E9D-BF5D-CAC875D108C0}" type="pres">
      <dgm:prSet presAssocID="{73CC4267-BBED-4E42-9217-E088057EDB58}" presName="Name13" presStyleLbl="parChTrans1D2" presStyleIdx="8" presStyleCnt="17"/>
      <dgm:spPr/>
      <dgm:t>
        <a:bodyPr/>
        <a:lstStyle/>
        <a:p>
          <a:endParaRPr lang="en-US"/>
        </a:p>
      </dgm:t>
    </dgm:pt>
    <dgm:pt modelId="{4AA15247-D256-491B-8634-CE95903D893B}" type="pres">
      <dgm:prSet presAssocID="{9D28B537-E90F-4E78-BC21-B7A655709291}" presName="childText" presStyleLbl="bgAcc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4001-2431-4A60-8B21-90DB5E232ECE}" type="pres">
      <dgm:prSet presAssocID="{4038E7B1-53EE-41D4-A96E-71D27A8E1355}" presName="Name13" presStyleLbl="parChTrans1D2" presStyleIdx="9" presStyleCnt="17"/>
      <dgm:spPr/>
      <dgm:t>
        <a:bodyPr/>
        <a:lstStyle/>
        <a:p>
          <a:endParaRPr lang="en-US"/>
        </a:p>
      </dgm:t>
    </dgm:pt>
    <dgm:pt modelId="{D5DFFCF2-38DA-4041-986B-C317A798F79A}" type="pres">
      <dgm:prSet presAssocID="{59AEE077-8290-41DE-8DF4-A002CBC2528D}" presName="childText" presStyleLbl="bgAcc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85A86-9C58-4966-9604-89AFA17CBB95}" type="pres">
      <dgm:prSet presAssocID="{21C38606-F980-4FE0-9B27-B3E32AB5AC7E}" presName="Name13" presStyleLbl="parChTrans1D2" presStyleIdx="10" presStyleCnt="17"/>
      <dgm:spPr/>
      <dgm:t>
        <a:bodyPr/>
        <a:lstStyle/>
        <a:p>
          <a:endParaRPr lang="en-US"/>
        </a:p>
      </dgm:t>
    </dgm:pt>
    <dgm:pt modelId="{654A5047-43B3-47BF-A24D-7A9AC7AE82AD}" type="pres">
      <dgm:prSet presAssocID="{D18AD56D-65CA-4FE4-93D4-3A8269F538DC}" presName="childText" presStyleLbl="bgAcc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78000-CBC0-4F45-A8F5-CE351304FE71}" type="pres">
      <dgm:prSet presAssocID="{C157B639-F12A-4112-B3AE-7B3EEE48F579}" presName="root" presStyleCnt="0"/>
      <dgm:spPr/>
      <dgm:t>
        <a:bodyPr/>
        <a:lstStyle/>
        <a:p>
          <a:endParaRPr lang="en-US"/>
        </a:p>
      </dgm:t>
    </dgm:pt>
    <dgm:pt modelId="{9A4FF569-BCF9-4EF1-BAED-BCDE7D1DE838}" type="pres">
      <dgm:prSet presAssocID="{C157B639-F12A-4112-B3AE-7B3EEE48F579}" presName="rootComposite" presStyleCnt="0"/>
      <dgm:spPr/>
      <dgm:t>
        <a:bodyPr/>
        <a:lstStyle/>
        <a:p>
          <a:endParaRPr lang="en-US"/>
        </a:p>
      </dgm:t>
    </dgm:pt>
    <dgm:pt modelId="{8141564A-F39C-4BD2-8B8C-E230EDC1B920}" type="pres">
      <dgm:prSet presAssocID="{C157B639-F12A-4112-B3AE-7B3EEE48F579}" presName="rootText" presStyleLbl="node1" presStyleIdx="4" presStyleCnt="6" custScaleX="135354"/>
      <dgm:spPr/>
      <dgm:t>
        <a:bodyPr/>
        <a:lstStyle/>
        <a:p>
          <a:endParaRPr lang="en-US"/>
        </a:p>
      </dgm:t>
    </dgm:pt>
    <dgm:pt modelId="{49CD15E4-59B2-49F5-B0C4-5FCC985B4385}" type="pres">
      <dgm:prSet presAssocID="{C157B639-F12A-4112-B3AE-7B3EEE48F579}" presName="rootConnector" presStyleLbl="node1" presStyleIdx="4" presStyleCnt="6"/>
      <dgm:spPr/>
      <dgm:t>
        <a:bodyPr/>
        <a:lstStyle/>
        <a:p>
          <a:endParaRPr lang="en-US"/>
        </a:p>
      </dgm:t>
    </dgm:pt>
    <dgm:pt modelId="{4C3897F5-3A62-4FEA-9DB5-7CD627A60283}" type="pres">
      <dgm:prSet presAssocID="{C157B639-F12A-4112-B3AE-7B3EEE48F579}" presName="childShape" presStyleCnt="0"/>
      <dgm:spPr/>
      <dgm:t>
        <a:bodyPr/>
        <a:lstStyle/>
        <a:p>
          <a:endParaRPr lang="en-US"/>
        </a:p>
      </dgm:t>
    </dgm:pt>
    <dgm:pt modelId="{80B04B28-E0AD-4654-A001-87D9390676BB}" type="pres">
      <dgm:prSet presAssocID="{339A9813-AD2B-4B03-8BB7-BF608D1DE16B}" presName="Name13" presStyleLbl="parChTrans1D2" presStyleIdx="11" presStyleCnt="17"/>
      <dgm:spPr/>
      <dgm:t>
        <a:bodyPr/>
        <a:lstStyle/>
        <a:p>
          <a:endParaRPr lang="en-US"/>
        </a:p>
      </dgm:t>
    </dgm:pt>
    <dgm:pt modelId="{1A9B25ED-9387-4EAC-A61F-DD8511967735}" type="pres">
      <dgm:prSet presAssocID="{D0AA930B-4D09-4A0B-B477-5FA31C2E43F7}" presName="childText" presStyleLbl="bgAcc1" presStyleIdx="11" presStyleCnt="17" custScaleX="96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49E1E-1E29-4D71-BB02-FB8AD56A3DE9}" type="pres">
      <dgm:prSet presAssocID="{EAD023EB-80F8-4983-9CF1-6FF08E6FD2A0}" presName="Name13" presStyleLbl="parChTrans1D2" presStyleIdx="12" presStyleCnt="17"/>
      <dgm:spPr/>
      <dgm:t>
        <a:bodyPr/>
        <a:lstStyle/>
        <a:p>
          <a:endParaRPr lang="en-US"/>
        </a:p>
      </dgm:t>
    </dgm:pt>
    <dgm:pt modelId="{535AED2C-334A-4F0C-B378-B13B080DD10B}" type="pres">
      <dgm:prSet presAssocID="{43999C16-17E2-4223-A69A-4F88C151F83E}" presName="childText" presStyleLbl="bgAcc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9FDEA-B02B-4ABD-A525-B1F593F668EB}" type="pres">
      <dgm:prSet presAssocID="{9F58685A-A2C6-4E54-91AC-CCBFA3E36EAE}" presName="Name13" presStyleLbl="parChTrans1D2" presStyleIdx="13" presStyleCnt="17"/>
      <dgm:spPr/>
      <dgm:t>
        <a:bodyPr/>
        <a:lstStyle/>
        <a:p>
          <a:endParaRPr lang="en-US"/>
        </a:p>
      </dgm:t>
    </dgm:pt>
    <dgm:pt modelId="{14520EC6-4529-48A1-9022-B06315CD4C37}" type="pres">
      <dgm:prSet presAssocID="{E1075EAE-CF9E-4AEA-AD11-96508F23E9DB}" presName="childText" presStyleLbl="bgAcc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70AF9-689C-4A7A-8FC2-29C2D0A22DEE}" type="pres">
      <dgm:prSet presAssocID="{23CEBC26-6490-4757-AAE6-65EA41B23DE0}" presName="root" presStyleCnt="0"/>
      <dgm:spPr/>
      <dgm:t>
        <a:bodyPr/>
        <a:lstStyle/>
        <a:p>
          <a:endParaRPr lang="en-US"/>
        </a:p>
      </dgm:t>
    </dgm:pt>
    <dgm:pt modelId="{87191DD5-2476-46BC-AFD7-6E46E9A7C25A}" type="pres">
      <dgm:prSet presAssocID="{23CEBC26-6490-4757-AAE6-65EA41B23DE0}" presName="rootComposite" presStyleCnt="0"/>
      <dgm:spPr/>
      <dgm:t>
        <a:bodyPr/>
        <a:lstStyle/>
        <a:p>
          <a:endParaRPr lang="en-US"/>
        </a:p>
      </dgm:t>
    </dgm:pt>
    <dgm:pt modelId="{0D224375-E2EB-4015-B8B4-DEFCE630FE3A}" type="pres">
      <dgm:prSet presAssocID="{23CEBC26-6490-4757-AAE6-65EA41B23DE0}" presName="rootText" presStyleLbl="node1" presStyleIdx="5" presStyleCnt="6" custScaleX="105899" custScaleY="120075"/>
      <dgm:spPr/>
      <dgm:t>
        <a:bodyPr/>
        <a:lstStyle/>
        <a:p>
          <a:endParaRPr lang="en-US"/>
        </a:p>
      </dgm:t>
    </dgm:pt>
    <dgm:pt modelId="{1D46DF80-C79D-45ED-B4E0-BDAFDA4C8F7A}" type="pres">
      <dgm:prSet presAssocID="{23CEBC26-6490-4757-AAE6-65EA41B23DE0}" presName="rootConnector" presStyleLbl="node1" presStyleIdx="5" presStyleCnt="6"/>
      <dgm:spPr/>
      <dgm:t>
        <a:bodyPr/>
        <a:lstStyle/>
        <a:p>
          <a:endParaRPr lang="en-US"/>
        </a:p>
      </dgm:t>
    </dgm:pt>
    <dgm:pt modelId="{660206A1-ACB6-4B52-AF4B-712133971C56}" type="pres">
      <dgm:prSet presAssocID="{23CEBC26-6490-4757-AAE6-65EA41B23DE0}" presName="childShape" presStyleCnt="0"/>
      <dgm:spPr/>
      <dgm:t>
        <a:bodyPr/>
        <a:lstStyle/>
        <a:p>
          <a:endParaRPr lang="en-US"/>
        </a:p>
      </dgm:t>
    </dgm:pt>
    <dgm:pt modelId="{E9E3EC59-CE20-4150-ACEA-46D9725EBC0C}" type="pres">
      <dgm:prSet presAssocID="{73E3C97C-151D-4AF2-B2AD-13AF95859D1D}" presName="Name13" presStyleLbl="parChTrans1D2" presStyleIdx="14" presStyleCnt="17"/>
      <dgm:spPr/>
      <dgm:t>
        <a:bodyPr/>
        <a:lstStyle/>
        <a:p>
          <a:endParaRPr lang="en-US"/>
        </a:p>
      </dgm:t>
    </dgm:pt>
    <dgm:pt modelId="{E56A1D15-94A1-433F-9941-82F52861CBBE}" type="pres">
      <dgm:prSet presAssocID="{B4F8EEC4-6CD2-4F26-AF57-F335EF27CA03}" presName="childText" presStyleLbl="bgAcc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9034A-F265-4F6E-A891-F89D44286645}" type="pres">
      <dgm:prSet presAssocID="{B98C9626-590C-49C8-83B8-D1C82688A89A}" presName="Name13" presStyleLbl="parChTrans1D2" presStyleIdx="15" presStyleCnt="17"/>
      <dgm:spPr/>
      <dgm:t>
        <a:bodyPr/>
        <a:lstStyle/>
        <a:p>
          <a:endParaRPr lang="en-US"/>
        </a:p>
      </dgm:t>
    </dgm:pt>
    <dgm:pt modelId="{3B54DCF4-D14B-44B6-8AA2-F9529B08F553}" type="pres">
      <dgm:prSet presAssocID="{797AF683-D013-4A2C-95F7-2EA9E07B0F74}" presName="childText" presStyleLbl="bgAcc1" presStyleIdx="15" presStyleCnt="17" custScaleX="117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001CA-F986-4B86-B7E5-49EC02C63226}" type="pres">
      <dgm:prSet presAssocID="{A78A91CD-F932-4DCC-B45A-5348E3495205}" presName="Name13" presStyleLbl="parChTrans1D2" presStyleIdx="16" presStyleCnt="17"/>
      <dgm:spPr/>
      <dgm:t>
        <a:bodyPr/>
        <a:lstStyle/>
        <a:p>
          <a:endParaRPr lang="en-US"/>
        </a:p>
      </dgm:t>
    </dgm:pt>
    <dgm:pt modelId="{9A7DAB93-6AF1-4327-9A2F-EDBA6F2433CB}" type="pres">
      <dgm:prSet presAssocID="{0B9DE214-777D-4FA4-8C72-718D874EF8FF}" presName="childText" presStyleLbl="bgAcc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800CA3-AF23-4785-A4F1-1B7F840DA35A}" type="presOf" srcId="{BE8F13AA-0289-4FC6-A99A-060D0CAF9BCB}" destId="{21C5910C-5EC6-4838-B4D1-BDC3ACA0B454}" srcOrd="1" destOrd="0" presId="urn:microsoft.com/office/officeart/2005/8/layout/hierarchy3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73935344-5D59-4B0F-87A3-BEFEC9EE3FF4}" type="presOf" srcId="{E1075EAE-CF9E-4AEA-AD11-96508F23E9DB}" destId="{14520EC6-4529-48A1-9022-B06315CD4C37}" srcOrd="0" destOrd="0" presId="urn:microsoft.com/office/officeart/2005/8/layout/hierarchy3"/>
    <dgm:cxn modelId="{EE864499-FFC0-466D-92AD-A2FDCF9CBAAF}" srcId="{C157B639-F12A-4112-B3AE-7B3EEE48F579}" destId="{E1075EAE-CF9E-4AEA-AD11-96508F23E9DB}" srcOrd="2" destOrd="0" parTransId="{9F58685A-A2C6-4E54-91AC-CCBFA3E36EAE}" sibTransId="{42DC39A0-9292-4025-B080-8D96A955AE3C}"/>
    <dgm:cxn modelId="{D120CE6F-2753-4FF0-9E09-091A07CACA83}" type="presOf" srcId="{8C6D5BA3-A67C-4DA1-9997-F2922C35893C}" destId="{E58DBC4C-1A06-4A5C-AB12-E930AA875907}" srcOrd="1" destOrd="0" presId="urn:microsoft.com/office/officeart/2005/8/layout/hierarchy3"/>
    <dgm:cxn modelId="{75EC761A-8E08-4B0F-9C11-DF930BDEF4F4}" type="presOf" srcId="{6CE39F91-13BA-46AB-83AC-14C9537203DB}" destId="{46348B00-B786-4E20-A936-1B3ADBF2BC38}" srcOrd="0" destOrd="0" presId="urn:microsoft.com/office/officeart/2005/8/layout/hierarchy3"/>
    <dgm:cxn modelId="{F109B299-FDEA-4D0B-B0B5-E220F5967B31}" type="presOf" srcId="{23CEBC26-6490-4757-AAE6-65EA41B23DE0}" destId="{0D224375-E2EB-4015-B8B4-DEFCE630FE3A}" srcOrd="0" destOrd="0" presId="urn:microsoft.com/office/officeart/2005/8/layout/hierarchy3"/>
    <dgm:cxn modelId="{ECFB1E6B-C533-43D5-8EF7-7893E21AABA7}" type="presOf" srcId="{5C469622-D8A9-4002-951B-59C2DF61380C}" destId="{ADD447B0-F00C-4D66-B0A2-94BF957C1167}" srcOrd="0" destOrd="0" presId="urn:microsoft.com/office/officeart/2005/8/layout/hierarchy3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82A0F454-101A-46FE-A5A0-E43D7BDF2B96}" type="presOf" srcId="{005B2718-E197-48ED-AF2D-9CA9D399A35D}" destId="{F22E2C6F-F5DD-46C3-AEB1-C76F198F4FCF}" srcOrd="0" destOrd="0" presId="urn:microsoft.com/office/officeart/2005/8/layout/hierarchy3"/>
    <dgm:cxn modelId="{26C5EEB6-50CA-46AE-9FC6-6FAEFC05274B}" srcId="{23CEBC26-6490-4757-AAE6-65EA41B23DE0}" destId="{0B9DE214-777D-4FA4-8C72-718D874EF8FF}" srcOrd="2" destOrd="0" parTransId="{A78A91CD-F932-4DCC-B45A-5348E3495205}" sibTransId="{F5512E4F-1F4B-4293-B528-70FF894CDA73}"/>
    <dgm:cxn modelId="{F4D00267-7FBF-444C-A99E-3CA5FE5DFB3A}" type="presOf" srcId="{B98C9626-590C-49C8-83B8-D1C82688A89A}" destId="{B5C9034A-F265-4F6E-A891-F89D44286645}" srcOrd="0" destOrd="0" presId="urn:microsoft.com/office/officeart/2005/8/layout/hierarchy3"/>
    <dgm:cxn modelId="{4C58857D-A9E3-4F92-9FB3-6DE25011DC5B}" type="presOf" srcId="{849C8365-445C-44FF-AFCA-ED04E9CB9755}" destId="{0241EB41-DBFE-4D06-A898-CAB5CA377646}" srcOrd="0" destOrd="0" presId="urn:microsoft.com/office/officeart/2005/8/layout/hierarchy3"/>
    <dgm:cxn modelId="{D09EAC21-1368-4581-A703-17000CA6D0DD}" srcId="{23CEBC26-6490-4757-AAE6-65EA41B23DE0}" destId="{B4F8EEC4-6CD2-4F26-AF57-F335EF27CA03}" srcOrd="0" destOrd="0" parTransId="{73E3C97C-151D-4AF2-B2AD-13AF95859D1D}" sibTransId="{9B117E85-F33F-4BC2-94E7-B4FAEF56757B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84213665-2631-47E7-9AA0-85FF9941F8BA}" srcId="{23CEBC26-6490-4757-AAE6-65EA41B23DE0}" destId="{797AF683-D013-4A2C-95F7-2EA9E07B0F74}" srcOrd="1" destOrd="0" parTransId="{B98C9626-590C-49C8-83B8-D1C82688A89A}" sibTransId="{3355B3E5-49EE-43B7-9B7F-1CFF4537C9A4}"/>
    <dgm:cxn modelId="{5C1856B0-BA42-4FE2-89E6-8EF12DA1296C}" type="presOf" srcId="{D0AA930B-4D09-4A0B-B477-5FA31C2E43F7}" destId="{1A9B25ED-9387-4EAC-A61F-DD8511967735}" srcOrd="0" destOrd="0" presId="urn:microsoft.com/office/officeart/2005/8/layout/hierarchy3"/>
    <dgm:cxn modelId="{9398F963-C29F-4556-9BCD-5A1D38357981}" type="presOf" srcId="{D18AD56D-65CA-4FE4-93D4-3A8269F538DC}" destId="{654A5047-43B3-47BF-A24D-7A9AC7AE82AD}" srcOrd="0" destOrd="0" presId="urn:microsoft.com/office/officeart/2005/8/layout/hierarchy3"/>
    <dgm:cxn modelId="{8E5265DF-C62F-4691-B02D-DBB9B79DF433}" type="presOf" srcId="{4038E7B1-53EE-41D4-A96E-71D27A8E1355}" destId="{0B664001-2431-4A60-8B21-90DB5E232ECE}" srcOrd="0" destOrd="0" presId="urn:microsoft.com/office/officeart/2005/8/layout/hierarchy3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2C210229-CEAF-4AAF-BE1C-645D3248C7F5}" type="presOf" srcId="{9D28B537-E90F-4E78-BC21-B7A655709291}" destId="{4AA15247-D256-491B-8634-CE95903D893B}" srcOrd="0" destOrd="0" presId="urn:microsoft.com/office/officeart/2005/8/layout/hierarchy3"/>
    <dgm:cxn modelId="{1C9F04DD-D1CE-426C-90B6-477EFCA4CC3D}" type="presOf" srcId="{43999C16-17E2-4223-A69A-4F88C151F83E}" destId="{535AED2C-334A-4F0C-B378-B13B080DD10B}" srcOrd="0" destOrd="0" presId="urn:microsoft.com/office/officeart/2005/8/layout/hierarchy3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9D2F7470-D8C2-47F1-A513-63BE0977D483}" type="presOf" srcId="{21C38606-F980-4FE0-9B27-B3E32AB5AC7E}" destId="{B5585A86-9C58-4966-9604-89AFA17CBB95}" srcOrd="0" destOrd="0" presId="urn:microsoft.com/office/officeart/2005/8/layout/hierarchy3"/>
    <dgm:cxn modelId="{CBC48B7C-57B6-49EC-A190-AE905E47C9ED}" type="presOf" srcId="{8C6D5BA3-A67C-4DA1-9997-F2922C35893C}" destId="{58797826-FE33-4C7C-9D1A-EA9ABEE64113}" srcOrd="0" destOrd="0" presId="urn:microsoft.com/office/officeart/2005/8/layout/hierarchy3"/>
    <dgm:cxn modelId="{DD3C7C04-B874-48A2-B8A1-81CD3F7844CD}" srcId="{C157B639-F12A-4112-B3AE-7B3EEE48F579}" destId="{43999C16-17E2-4223-A69A-4F88C151F83E}" srcOrd="1" destOrd="0" parTransId="{EAD023EB-80F8-4983-9CF1-6FF08E6FD2A0}" sibTransId="{B7F76B54-22F0-4EC7-BCB4-400DE6608702}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B42859FA-2867-4276-9B36-DEE72C9E72E8}" type="presOf" srcId="{505E2886-ABB0-462A-BA4C-75472752B02D}" destId="{1E63A676-52D0-438A-BB76-40017EC3F1C6}" srcOrd="0" destOrd="0" presId="urn:microsoft.com/office/officeart/2005/8/layout/hierarchy3"/>
    <dgm:cxn modelId="{E8A4C269-88CF-4A45-83FB-DD7A97915EB8}" type="presOf" srcId="{D0D3BE84-280D-4FAA-8608-D74CD8A561EB}" destId="{8271486A-0008-41AA-8B53-1C2346746320}" srcOrd="0" destOrd="0" presId="urn:microsoft.com/office/officeart/2005/8/layout/hierarchy3"/>
    <dgm:cxn modelId="{5B4E276C-7172-49B2-93AD-E70F119B6552}" type="presOf" srcId="{C52BDD24-5E87-44A6-AAA7-89285C2E5DFB}" destId="{03A97F0A-D436-4E40-AF51-05918A21E5C9}" srcOrd="0" destOrd="0" presId="urn:microsoft.com/office/officeart/2005/8/layout/hierarchy3"/>
    <dgm:cxn modelId="{5A897349-CB82-4901-BBC3-F59923357199}" type="presOf" srcId="{73CC4267-BBED-4E42-9217-E088057EDB58}" destId="{ECDD1DD4-511B-4E9D-BF5D-CAC875D108C0}" srcOrd="0" destOrd="0" presId="urn:microsoft.com/office/officeart/2005/8/layout/hierarchy3"/>
    <dgm:cxn modelId="{AE551BEE-69AB-43DC-9150-6F29A9CE99B6}" type="presOf" srcId="{9A1EC130-B018-42E6-9A40-142DB0EB34B5}" destId="{B1C5CF8A-08B2-45CC-AB33-B33A29D5B870}" srcOrd="0" destOrd="0" presId="urn:microsoft.com/office/officeart/2005/8/layout/hierarchy3"/>
    <dgm:cxn modelId="{B1A16DD2-70A5-4978-8588-3AC802E2D438}" type="presOf" srcId="{CEA417EE-E1A4-4E5F-88D1-66A5C3073E97}" destId="{E6BDA595-95D5-4259-80B4-7FFF1DB08F4C}" srcOrd="0" destOrd="0" presId="urn:microsoft.com/office/officeart/2005/8/layout/hierarchy3"/>
    <dgm:cxn modelId="{D5EEB81A-3380-4EA8-999D-21A7D02805D7}" type="presOf" srcId="{797AF683-D013-4A2C-95F7-2EA9E07B0F74}" destId="{3B54DCF4-D14B-44B6-8AA2-F9529B08F553}" srcOrd="0" destOrd="0" presId="urn:microsoft.com/office/officeart/2005/8/layout/hierarchy3"/>
    <dgm:cxn modelId="{B043D735-283F-42C9-A0B9-25EECA772DBF}" srcId="{9D512CA9-E52A-4107-B134-B4545E3B5F3C}" destId="{C157B639-F12A-4112-B3AE-7B3EEE48F579}" srcOrd="4" destOrd="0" parTransId="{2FEA3D07-B823-430A-93EE-1E4ADE1FF004}" sibTransId="{E38916D5-03DD-427F-940B-A25E5E76BC3F}"/>
    <dgm:cxn modelId="{A0C8C40D-EC4F-4A6F-9B43-40101E4CFC3A}" type="presOf" srcId="{008030FE-4F38-43F2-ACCB-7109D08EFD8E}" destId="{AB521E60-2A35-4707-8BD3-BDF308AD793C}" srcOrd="0" destOrd="0" presId="urn:microsoft.com/office/officeart/2005/8/layout/hierarchy3"/>
    <dgm:cxn modelId="{C82E2765-FAF6-4A68-86B6-8AF3582269F9}" type="presOf" srcId="{9D512CA9-E52A-4107-B134-B4545E3B5F3C}" destId="{02654149-1AB8-47C7-86DB-AA96A2100026}" srcOrd="0" destOrd="0" presId="urn:microsoft.com/office/officeart/2005/8/layout/hierarchy3"/>
    <dgm:cxn modelId="{B7CA453B-A85D-4165-86B1-D003116DD9FC}" srcId="{C157B639-F12A-4112-B3AE-7B3EEE48F579}" destId="{D0AA930B-4D09-4A0B-B477-5FA31C2E43F7}" srcOrd="0" destOrd="0" parTransId="{339A9813-AD2B-4B03-8BB7-BF608D1DE16B}" sibTransId="{4A93C1FF-C521-4597-8CCF-7C4A8629448F}"/>
    <dgm:cxn modelId="{17C80965-FDED-41A0-B443-82E4EFE598D2}" type="presOf" srcId="{814B376D-EA3F-4E30-9357-4B2725CA2716}" destId="{9399287B-CCBA-455C-B6A8-727DE9404D71}" srcOrd="0" destOrd="0" presId="urn:microsoft.com/office/officeart/2005/8/layout/hierarchy3"/>
    <dgm:cxn modelId="{E164DA6F-65DB-4698-AA0F-04E4F300C1F1}" type="presOf" srcId="{7D9948AE-16E3-4DAE-AF8E-D07D0816B36D}" destId="{2BFD0675-DFC1-42EB-88E1-7BD6FB29D18E}" srcOrd="0" destOrd="0" presId="urn:microsoft.com/office/officeart/2005/8/layout/hierarchy3"/>
    <dgm:cxn modelId="{1DF649BE-F6E8-4059-8190-FDE85D02B61F}" type="presOf" srcId="{339A9813-AD2B-4B03-8BB7-BF608D1DE16B}" destId="{80B04B28-E0AD-4654-A001-87D9390676BB}" srcOrd="0" destOrd="0" presId="urn:microsoft.com/office/officeart/2005/8/layout/hierarchy3"/>
    <dgm:cxn modelId="{E54BF4DE-0292-42C3-9E3B-028D6AB75895}" type="presOf" srcId="{0B9DE214-777D-4FA4-8C72-718D874EF8FF}" destId="{9A7DAB93-6AF1-4327-9A2F-EDBA6F2433CB}" srcOrd="0" destOrd="0" presId="urn:microsoft.com/office/officeart/2005/8/layout/hierarchy3"/>
    <dgm:cxn modelId="{13892A1D-46B7-4A52-AC2C-EB5647E614F1}" type="presOf" srcId="{0F98FEF3-888D-4AC0-90DE-77A992C2694E}" destId="{0EE74857-FEB0-44E9-83F8-6C791A1157DE}" srcOrd="0" destOrd="0" presId="urn:microsoft.com/office/officeart/2005/8/layout/hierarchy3"/>
    <dgm:cxn modelId="{B05A8068-A84D-4CF4-BB60-02E82E79BBBF}" type="presOf" srcId="{C157B639-F12A-4112-B3AE-7B3EEE48F579}" destId="{49CD15E4-59B2-49F5-B0C4-5FCC985B4385}" srcOrd="1" destOrd="0" presId="urn:microsoft.com/office/officeart/2005/8/layout/hierarchy3"/>
    <dgm:cxn modelId="{8D6BF31D-EC49-4FE2-AD2D-5606D3D9060D}" type="presOf" srcId="{59AEE077-8290-41DE-8DF4-A002CBC2528D}" destId="{D5DFFCF2-38DA-4041-986B-C317A798F79A}" srcOrd="0" destOrd="0" presId="urn:microsoft.com/office/officeart/2005/8/layout/hierarchy3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9765DD69-85D2-4719-96FF-E3A9A6DD3218}" type="presOf" srcId="{39659387-207F-4143-9098-86CE110B11D2}" destId="{1B219A39-1524-415C-A09F-D03A7A00DDDD}" srcOrd="0" destOrd="0" presId="urn:microsoft.com/office/officeart/2005/8/layout/hierarchy3"/>
    <dgm:cxn modelId="{845A1C49-332A-474E-9B80-670160D5DE18}" type="presOf" srcId="{B4F8EEC4-6CD2-4F26-AF57-F335EF27CA03}" destId="{E56A1D15-94A1-433F-9941-82F52861CBBE}" srcOrd="0" destOrd="0" presId="urn:microsoft.com/office/officeart/2005/8/layout/hierarchy3"/>
    <dgm:cxn modelId="{3F4B98D7-45CC-4D61-B93E-00261DA7080F}" type="presOf" srcId="{505E2886-ABB0-462A-BA4C-75472752B02D}" destId="{6830C308-5F47-4B5A-A045-2CF2B1F026AB}" srcOrd="1" destOrd="0" presId="urn:microsoft.com/office/officeart/2005/8/layout/hierarchy3"/>
    <dgm:cxn modelId="{B4BFE26C-366F-4A39-90D2-62376EF65430}" type="presOf" srcId="{23CEBC26-6490-4757-AAE6-65EA41B23DE0}" destId="{1D46DF80-C79D-45ED-B4E0-BDAFDA4C8F7A}" srcOrd="1" destOrd="0" presId="urn:microsoft.com/office/officeart/2005/8/layout/hierarchy3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CABF6AF6-3F3F-4A81-BD8F-979B6825F9EC}" type="presOf" srcId="{4FCE5B93-B5E1-4A3B-B4A2-03608EE93EEF}" destId="{452446AC-86AF-4628-A9D8-9FEA3D249EFE}" srcOrd="0" destOrd="0" presId="urn:microsoft.com/office/officeart/2005/8/layout/hierarchy3"/>
    <dgm:cxn modelId="{32DAF75D-7539-4A8F-855D-6DED5657771B}" type="presOf" srcId="{A78A91CD-F932-4DCC-B45A-5348E3495205}" destId="{4E0001CA-F986-4B86-B7E5-49EC02C63226}" srcOrd="0" destOrd="0" presId="urn:microsoft.com/office/officeart/2005/8/layout/hierarchy3"/>
    <dgm:cxn modelId="{6B18C43A-DC46-4E40-9DD0-CEEDCCE4E37A}" type="presOf" srcId="{9F58685A-A2C6-4E54-91AC-CCBFA3E36EAE}" destId="{1879FDEA-B02B-4ABD-A525-B1F593F668EB}" srcOrd="0" destOrd="0" presId="urn:microsoft.com/office/officeart/2005/8/layout/hierarchy3"/>
    <dgm:cxn modelId="{B56F71A0-035E-45CC-9104-8D0BDF1A570B}" type="presOf" srcId="{78831959-AF48-459E-AB84-0F77494C0328}" destId="{2C72BB07-0BE1-4495-8C8F-D518FD549D20}" srcOrd="0" destOrd="0" presId="urn:microsoft.com/office/officeart/2005/8/layout/hierarchy3"/>
    <dgm:cxn modelId="{16DF6CB2-A2AF-45BB-A6D2-6766E74D8247}" srcId="{9D512CA9-E52A-4107-B134-B4545E3B5F3C}" destId="{23CEBC26-6490-4757-AAE6-65EA41B23DE0}" srcOrd="5" destOrd="0" parTransId="{D99A6C18-F9CB-465A-9B45-060ECA3D82A8}" sibTransId="{360DD229-C919-416F-9E7B-0A73DC5BF3D6}"/>
    <dgm:cxn modelId="{6DE63827-44C7-4400-BE8C-BB66BF1DD838}" type="presOf" srcId="{EAD023EB-80F8-4983-9CF1-6FF08E6FD2A0}" destId="{F3849E1E-1E29-4D71-BB02-FB8AD56A3DE9}" srcOrd="0" destOrd="0" presId="urn:microsoft.com/office/officeart/2005/8/layout/hierarchy3"/>
    <dgm:cxn modelId="{D71116C9-9149-4451-BEAA-D21199A0184E}" type="presOf" srcId="{A3F308D4-DFA7-488B-A17C-B2E56F26C777}" destId="{EA297CA2-7BE3-4FB2-8221-8D5F84E0F61C}" srcOrd="0" destOrd="0" presId="urn:microsoft.com/office/officeart/2005/8/layout/hierarchy3"/>
    <dgm:cxn modelId="{56C01C26-FE39-4E34-8743-F1AC1AB1C073}" type="presOf" srcId="{32693E10-B2B3-45FD-BAB9-7BA7DB6717F6}" destId="{7D745C59-A171-465C-A4B8-A00B55CFBEE8}" srcOrd="0" destOrd="0" presId="urn:microsoft.com/office/officeart/2005/8/layout/hierarchy3"/>
    <dgm:cxn modelId="{7EEB90DA-BB3C-424B-BEA7-E37CCBA54F67}" type="presOf" srcId="{9A1EC130-B018-42E6-9A40-142DB0EB34B5}" destId="{D7018165-D594-4AAA-9CD1-8FBC558676B3}" srcOrd="1" destOrd="0" presId="urn:microsoft.com/office/officeart/2005/8/layout/hierarchy3"/>
    <dgm:cxn modelId="{0EBAB9CB-B440-42DE-B955-DC2706D0F501}" type="presOf" srcId="{73E3C97C-151D-4AF2-B2AD-13AF95859D1D}" destId="{E9E3EC59-CE20-4150-ACEA-46D9725EBC0C}" srcOrd="0" destOrd="0" presId="urn:microsoft.com/office/officeart/2005/8/layout/hierarchy3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4214755-30F0-430D-AC1E-A0377434DC02}" srcId="{8C6D5BA3-A67C-4DA1-9997-F2922C35893C}" destId="{D18AD56D-65CA-4FE4-93D4-3A8269F538DC}" srcOrd="2" destOrd="0" parTransId="{21C38606-F980-4FE0-9B27-B3E32AB5AC7E}" sibTransId="{0DEBD023-7532-48C2-9732-A11452BA9423}"/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8976CC9C-C31F-4D25-AC0D-F990929E082E}" type="presOf" srcId="{BE8F13AA-0289-4FC6-A99A-060D0CAF9BCB}" destId="{1F344CAB-2867-45C7-B289-095AEA51F566}" srcOrd="0" destOrd="0" presId="urn:microsoft.com/office/officeart/2005/8/layout/hierarchy3"/>
    <dgm:cxn modelId="{92679337-D2DD-4A12-99A1-0A757DEA1077}" type="presOf" srcId="{C157B639-F12A-4112-B3AE-7B3EEE48F579}" destId="{8141564A-F39C-4BD2-8B8C-E230EDC1B920}" srcOrd="0" destOrd="0" presId="urn:microsoft.com/office/officeart/2005/8/layout/hierarchy3"/>
    <dgm:cxn modelId="{C07C1416-321B-4E2D-A721-5344DF693FC8}" type="presParOf" srcId="{02654149-1AB8-47C7-86DB-AA96A2100026}" destId="{B6B3CC53-45F2-4735-9285-03747F54F3E7}" srcOrd="0" destOrd="0" presId="urn:microsoft.com/office/officeart/2005/8/layout/hierarchy3"/>
    <dgm:cxn modelId="{01AEA29F-4F41-4407-B6B3-D12396AC31D6}" type="presParOf" srcId="{B6B3CC53-45F2-4735-9285-03747F54F3E7}" destId="{1119271C-01DA-4D58-89CF-6F99E9C8BBDF}" srcOrd="0" destOrd="0" presId="urn:microsoft.com/office/officeart/2005/8/layout/hierarchy3"/>
    <dgm:cxn modelId="{B285FCB2-C16E-458C-A6AF-16502CB7223F}" type="presParOf" srcId="{1119271C-01DA-4D58-89CF-6F99E9C8BBDF}" destId="{1F344CAB-2867-45C7-B289-095AEA51F566}" srcOrd="0" destOrd="0" presId="urn:microsoft.com/office/officeart/2005/8/layout/hierarchy3"/>
    <dgm:cxn modelId="{C3124EBA-F2C0-41A4-9B40-F304C9C085E2}" type="presParOf" srcId="{1119271C-01DA-4D58-89CF-6F99E9C8BBDF}" destId="{21C5910C-5EC6-4838-B4D1-BDC3ACA0B454}" srcOrd="1" destOrd="0" presId="urn:microsoft.com/office/officeart/2005/8/layout/hierarchy3"/>
    <dgm:cxn modelId="{152F1059-70B8-44FD-A6B1-E433D585B881}" type="presParOf" srcId="{B6B3CC53-45F2-4735-9285-03747F54F3E7}" destId="{F34DD18F-68F0-4BE2-99A5-23A3B572B239}" srcOrd="1" destOrd="0" presId="urn:microsoft.com/office/officeart/2005/8/layout/hierarchy3"/>
    <dgm:cxn modelId="{61E77B55-82C3-444B-A03D-CDBBE8190540}" type="presParOf" srcId="{F34DD18F-68F0-4BE2-99A5-23A3B572B239}" destId="{EA297CA2-7BE3-4FB2-8221-8D5F84E0F61C}" srcOrd="0" destOrd="0" presId="urn:microsoft.com/office/officeart/2005/8/layout/hierarchy3"/>
    <dgm:cxn modelId="{EA43A09D-28CA-4843-8C48-A0EA56BC0943}" type="presParOf" srcId="{F34DD18F-68F0-4BE2-99A5-23A3B572B239}" destId="{AB521E60-2A35-4707-8BD3-BDF308AD793C}" srcOrd="1" destOrd="0" presId="urn:microsoft.com/office/officeart/2005/8/layout/hierarchy3"/>
    <dgm:cxn modelId="{3C630363-CF9F-450C-B898-EBA2F8FA3067}" type="presParOf" srcId="{F34DD18F-68F0-4BE2-99A5-23A3B572B239}" destId="{452446AC-86AF-4628-A9D8-9FEA3D249EFE}" srcOrd="2" destOrd="0" presId="urn:microsoft.com/office/officeart/2005/8/layout/hierarchy3"/>
    <dgm:cxn modelId="{56D24138-5496-4DE7-AF4C-48D27DE1858A}" type="presParOf" srcId="{F34DD18F-68F0-4BE2-99A5-23A3B572B239}" destId="{7D745C59-A171-465C-A4B8-A00B55CFBEE8}" srcOrd="3" destOrd="0" presId="urn:microsoft.com/office/officeart/2005/8/layout/hierarchy3"/>
    <dgm:cxn modelId="{F1D7F696-6FEC-45CC-A314-9C9257DC0368}" type="presParOf" srcId="{02654149-1AB8-47C7-86DB-AA96A2100026}" destId="{FBB29CBB-09AF-44AB-8844-23006D90A5F9}" srcOrd="1" destOrd="0" presId="urn:microsoft.com/office/officeart/2005/8/layout/hierarchy3"/>
    <dgm:cxn modelId="{90B0ADE1-17BA-4FA9-A271-F1628FE6FF93}" type="presParOf" srcId="{FBB29CBB-09AF-44AB-8844-23006D90A5F9}" destId="{D8E1CF81-5CA4-4CE6-96AD-9485C2164500}" srcOrd="0" destOrd="0" presId="urn:microsoft.com/office/officeart/2005/8/layout/hierarchy3"/>
    <dgm:cxn modelId="{6BFAD9F3-867E-48D2-BC94-489A1F775721}" type="presParOf" srcId="{D8E1CF81-5CA4-4CE6-96AD-9485C2164500}" destId="{B1C5CF8A-08B2-45CC-AB33-B33A29D5B870}" srcOrd="0" destOrd="0" presId="urn:microsoft.com/office/officeart/2005/8/layout/hierarchy3"/>
    <dgm:cxn modelId="{4DA1D1F6-FB00-4C6C-84A5-ADDE5756D529}" type="presParOf" srcId="{D8E1CF81-5CA4-4CE6-96AD-9485C2164500}" destId="{D7018165-D594-4AAA-9CD1-8FBC558676B3}" srcOrd="1" destOrd="0" presId="urn:microsoft.com/office/officeart/2005/8/layout/hierarchy3"/>
    <dgm:cxn modelId="{391C5366-0571-413E-B13E-4706AC6A0606}" type="presParOf" srcId="{FBB29CBB-09AF-44AB-8844-23006D90A5F9}" destId="{59C38EFE-6B71-449B-81BC-7E57D2F9B1C7}" srcOrd="1" destOrd="0" presId="urn:microsoft.com/office/officeart/2005/8/layout/hierarchy3"/>
    <dgm:cxn modelId="{EE5C5CAE-C6BB-4180-98C0-6FAD18521CD0}" type="presParOf" srcId="{59C38EFE-6B71-449B-81BC-7E57D2F9B1C7}" destId="{2BFD0675-DFC1-42EB-88E1-7BD6FB29D18E}" srcOrd="0" destOrd="0" presId="urn:microsoft.com/office/officeart/2005/8/layout/hierarchy3"/>
    <dgm:cxn modelId="{296D6496-F1E8-463A-A5F2-0F892D5F1490}" type="presParOf" srcId="{59C38EFE-6B71-449B-81BC-7E57D2F9B1C7}" destId="{8271486A-0008-41AA-8B53-1C2346746320}" srcOrd="1" destOrd="0" presId="urn:microsoft.com/office/officeart/2005/8/layout/hierarchy3"/>
    <dgm:cxn modelId="{8696EB8F-20B0-4940-B288-438BAC2D10A4}" type="presParOf" srcId="{59C38EFE-6B71-449B-81BC-7E57D2F9B1C7}" destId="{46348B00-B786-4E20-A936-1B3ADBF2BC38}" srcOrd="2" destOrd="0" presId="urn:microsoft.com/office/officeart/2005/8/layout/hierarchy3"/>
    <dgm:cxn modelId="{9F771857-50D7-4A48-8851-F5D0588FEC0B}" type="presParOf" srcId="{59C38EFE-6B71-449B-81BC-7E57D2F9B1C7}" destId="{ADD447B0-F00C-4D66-B0A2-94BF957C1167}" srcOrd="3" destOrd="0" presId="urn:microsoft.com/office/officeart/2005/8/layout/hierarchy3"/>
    <dgm:cxn modelId="{1A7F5318-04A4-4AE6-B6FB-80271CF1E792}" type="presParOf" srcId="{59C38EFE-6B71-449B-81BC-7E57D2F9B1C7}" destId="{E6BDA595-95D5-4259-80B4-7FFF1DB08F4C}" srcOrd="4" destOrd="0" presId="urn:microsoft.com/office/officeart/2005/8/layout/hierarchy3"/>
    <dgm:cxn modelId="{23B11A53-A834-41A9-97C6-3E5BAEF28032}" type="presParOf" srcId="{59C38EFE-6B71-449B-81BC-7E57D2F9B1C7}" destId="{2C72BB07-0BE1-4495-8C8F-D518FD549D20}" srcOrd="5" destOrd="0" presId="urn:microsoft.com/office/officeart/2005/8/layout/hierarchy3"/>
    <dgm:cxn modelId="{1295E44C-6828-4516-9547-7E77181578F1}" type="presParOf" srcId="{02654149-1AB8-47C7-86DB-AA96A2100026}" destId="{ED1AA1EC-3BC7-46CB-9DF2-2B18F3456BFF}" srcOrd="2" destOrd="0" presId="urn:microsoft.com/office/officeart/2005/8/layout/hierarchy3"/>
    <dgm:cxn modelId="{E357FC6D-820D-4C59-B814-A7ED253BCF70}" type="presParOf" srcId="{ED1AA1EC-3BC7-46CB-9DF2-2B18F3456BFF}" destId="{5731B0E7-ADBA-49B3-AC51-4B3D3189EEFF}" srcOrd="0" destOrd="0" presId="urn:microsoft.com/office/officeart/2005/8/layout/hierarchy3"/>
    <dgm:cxn modelId="{37B65373-0DFF-4C06-8DCC-2E8C65E7D5B7}" type="presParOf" srcId="{5731B0E7-ADBA-49B3-AC51-4B3D3189EEFF}" destId="{1E63A676-52D0-438A-BB76-40017EC3F1C6}" srcOrd="0" destOrd="0" presId="urn:microsoft.com/office/officeart/2005/8/layout/hierarchy3"/>
    <dgm:cxn modelId="{6BB6202D-E272-4BBE-85D1-CCD935521F25}" type="presParOf" srcId="{5731B0E7-ADBA-49B3-AC51-4B3D3189EEFF}" destId="{6830C308-5F47-4B5A-A045-2CF2B1F026AB}" srcOrd="1" destOrd="0" presId="urn:microsoft.com/office/officeart/2005/8/layout/hierarchy3"/>
    <dgm:cxn modelId="{21D6F597-DB7F-4538-8C5C-BDC6A1074D1A}" type="presParOf" srcId="{ED1AA1EC-3BC7-46CB-9DF2-2B18F3456BFF}" destId="{99D9C91B-7569-4B1E-ABD9-2F9F2C6A4088}" srcOrd="1" destOrd="0" presId="urn:microsoft.com/office/officeart/2005/8/layout/hierarchy3"/>
    <dgm:cxn modelId="{2A326D7C-C1E7-4964-A367-AC8798943100}" type="presParOf" srcId="{99D9C91B-7569-4B1E-ABD9-2F9F2C6A4088}" destId="{9399287B-CCBA-455C-B6A8-727DE9404D71}" srcOrd="0" destOrd="0" presId="urn:microsoft.com/office/officeart/2005/8/layout/hierarchy3"/>
    <dgm:cxn modelId="{CE728A40-52E5-49F0-80CB-A7E329D612C4}" type="presParOf" srcId="{99D9C91B-7569-4B1E-ABD9-2F9F2C6A4088}" destId="{F22E2C6F-F5DD-46C3-AEB1-C76F198F4FCF}" srcOrd="1" destOrd="0" presId="urn:microsoft.com/office/officeart/2005/8/layout/hierarchy3"/>
    <dgm:cxn modelId="{3BF2839D-A1B7-4020-8B2E-3D6B2501FB1B}" type="presParOf" srcId="{99D9C91B-7569-4B1E-ABD9-2F9F2C6A4088}" destId="{0241EB41-DBFE-4D06-A898-CAB5CA377646}" srcOrd="2" destOrd="0" presId="urn:microsoft.com/office/officeart/2005/8/layout/hierarchy3"/>
    <dgm:cxn modelId="{EF66ADAE-9EC3-4C53-B5D1-116A718FCE9B}" type="presParOf" srcId="{99D9C91B-7569-4B1E-ABD9-2F9F2C6A4088}" destId="{1B219A39-1524-415C-A09F-D03A7A00DDDD}" srcOrd="3" destOrd="0" presId="urn:microsoft.com/office/officeart/2005/8/layout/hierarchy3"/>
    <dgm:cxn modelId="{CDA4F0EE-A378-4CC9-BFD7-0174B6D82D06}" type="presParOf" srcId="{99D9C91B-7569-4B1E-ABD9-2F9F2C6A4088}" destId="{0EE74857-FEB0-44E9-83F8-6C791A1157DE}" srcOrd="4" destOrd="0" presId="urn:microsoft.com/office/officeart/2005/8/layout/hierarchy3"/>
    <dgm:cxn modelId="{CDD7BD7E-2102-4BDC-BA0F-FB4BCE67CDE0}" type="presParOf" srcId="{99D9C91B-7569-4B1E-ABD9-2F9F2C6A4088}" destId="{03A97F0A-D436-4E40-AF51-05918A21E5C9}" srcOrd="5" destOrd="0" presId="urn:microsoft.com/office/officeart/2005/8/layout/hierarchy3"/>
    <dgm:cxn modelId="{7C2D09D4-D442-48A4-ABF4-1CC45E7F5465}" type="presParOf" srcId="{02654149-1AB8-47C7-86DB-AA96A2100026}" destId="{B59F86BB-E7AA-45BD-BB0D-30BBF38E0B31}" srcOrd="3" destOrd="0" presId="urn:microsoft.com/office/officeart/2005/8/layout/hierarchy3"/>
    <dgm:cxn modelId="{0EABEAC8-1F9A-417F-A882-76720298AB5A}" type="presParOf" srcId="{B59F86BB-E7AA-45BD-BB0D-30BBF38E0B31}" destId="{988220CA-0FF5-4E45-A7C1-CB6CF9766623}" srcOrd="0" destOrd="0" presId="urn:microsoft.com/office/officeart/2005/8/layout/hierarchy3"/>
    <dgm:cxn modelId="{D37629A1-BC2A-4287-8B34-5A56F19769D7}" type="presParOf" srcId="{988220CA-0FF5-4E45-A7C1-CB6CF9766623}" destId="{58797826-FE33-4C7C-9D1A-EA9ABEE64113}" srcOrd="0" destOrd="0" presId="urn:microsoft.com/office/officeart/2005/8/layout/hierarchy3"/>
    <dgm:cxn modelId="{48751831-2B97-4E64-A1E4-120388C59E0F}" type="presParOf" srcId="{988220CA-0FF5-4E45-A7C1-CB6CF9766623}" destId="{E58DBC4C-1A06-4A5C-AB12-E930AA875907}" srcOrd="1" destOrd="0" presId="urn:microsoft.com/office/officeart/2005/8/layout/hierarchy3"/>
    <dgm:cxn modelId="{B1C11F46-F7AB-4980-A184-8A520E8AE695}" type="presParOf" srcId="{B59F86BB-E7AA-45BD-BB0D-30BBF38E0B31}" destId="{6547E81C-3DD9-479E-BC07-7149CA10F352}" srcOrd="1" destOrd="0" presId="urn:microsoft.com/office/officeart/2005/8/layout/hierarchy3"/>
    <dgm:cxn modelId="{005D7D6F-F48C-4B11-B743-73A7ECDD15F5}" type="presParOf" srcId="{6547E81C-3DD9-479E-BC07-7149CA10F352}" destId="{ECDD1DD4-511B-4E9D-BF5D-CAC875D108C0}" srcOrd="0" destOrd="0" presId="urn:microsoft.com/office/officeart/2005/8/layout/hierarchy3"/>
    <dgm:cxn modelId="{A7B7177C-AD66-413B-9877-51E07792FA2F}" type="presParOf" srcId="{6547E81C-3DD9-479E-BC07-7149CA10F352}" destId="{4AA15247-D256-491B-8634-CE95903D893B}" srcOrd="1" destOrd="0" presId="urn:microsoft.com/office/officeart/2005/8/layout/hierarchy3"/>
    <dgm:cxn modelId="{D1718754-1266-438A-90AD-FFB27D5FDAFD}" type="presParOf" srcId="{6547E81C-3DD9-479E-BC07-7149CA10F352}" destId="{0B664001-2431-4A60-8B21-90DB5E232ECE}" srcOrd="2" destOrd="0" presId="urn:microsoft.com/office/officeart/2005/8/layout/hierarchy3"/>
    <dgm:cxn modelId="{EE4CD468-A81C-4255-8E7F-3E1A5DD9B00F}" type="presParOf" srcId="{6547E81C-3DD9-479E-BC07-7149CA10F352}" destId="{D5DFFCF2-38DA-4041-986B-C317A798F79A}" srcOrd="3" destOrd="0" presId="urn:microsoft.com/office/officeart/2005/8/layout/hierarchy3"/>
    <dgm:cxn modelId="{AE6979F6-7432-47F1-9F25-DD83D956A945}" type="presParOf" srcId="{6547E81C-3DD9-479E-BC07-7149CA10F352}" destId="{B5585A86-9C58-4966-9604-89AFA17CBB95}" srcOrd="4" destOrd="0" presId="urn:microsoft.com/office/officeart/2005/8/layout/hierarchy3"/>
    <dgm:cxn modelId="{3F344A86-8FD9-4920-BC4D-2BC090A45C20}" type="presParOf" srcId="{6547E81C-3DD9-479E-BC07-7149CA10F352}" destId="{654A5047-43B3-47BF-A24D-7A9AC7AE82AD}" srcOrd="5" destOrd="0" presId="urn:microsoft.com/office/officeart/2005/8/layout/hierarchy3"/>
    <dgm:cxn modelId="{98823D74-295C-4914-A21E-61EEEED4EE68}" type="presParOf" srcId="{02654149-1AB8-47C7-86DB-AA96A2100026}" destId="{E8278000-CBC0-4F45-A8F5-CE351304FE71}" srcOrd="4" destOrd="0" presId="urn:microsoft.com/office/officeart/2005/8/layout/hierarchy3"/>
    <dgm:cxn modelId="{C82100D1-5AA4-43A3-894A-70F0ABCBCD49}" type="presParOf" srcId="{E8278000-CBC0-4F45-A8F5-CE351304FE71}" destId="{9A4FF569-BCF9-4EF1-BAED-BCDE7D1DE838}" srcOrd="0" destOrd="0" presId="urn:microsoft.com/office/officeart/2005/8/layout/hierarchy3"/>
    <dgm:cxn modelId="{2022606B-8C39-4E5D-B455-0E3BDFA3FCF5}" type="presParOf" srcId="{9A4FF569-BCF9-4EF1-BAED-BCDE7D1DE838}" destId="{8141564A-F39C-4BD2-8B8C-E230EDC1B920}" srcOrd="0" destOrd="0" presId="urn:microsoft.com/office/officeart/2005/8/layout/hierarchy3"/>
    <dgm:cxn modelId="{BF377B48-D6F8-4E1E-92DE-3232F7C41473}" type="presParOf" srcId="{9A4FF569-BCF9-4EF1-BAED-BCDE7D1DE838}" destId="{49CD15E4-59B2-49F5-B0C4-5FCC985B4385}" srcOrd="1" destOrd="0" presId="urn:microsoft.com/office/officeart/2005/8/layout/hierarchy3"/>
    <dgm:cxn modelId="{47662DF0-ACE8-4C79-BE5D-7409E3307B5A}" type="presParOf" srcId="{E8278000-CBC0-4F45-A8F5-CE351304FE71}" destId="{4C3897F5-3A62-4FEA-9DB5-7CD627A60283}" srcOrd="1" destOrd="0" presId="urn:microsoft.com/office/officeart/2005/8/layout/hierarchy3"/>
    <dgm:cxn modelId="{39A1739F-9422-4EB5-B802-7DCA349A6B4B}" type="presParOf" srcId="{4C3897F5-3A62-4FEA-9DB5-7CD627A60283}" destId="{80B04B28-E0AD-4654-A001-87D9390676BB}" srcOrd="0" destOrd="0" presId="urn:microsoft.com/office/officeart/2005/8/layout/hierarchy3"/>
    <dgm:cxn modelId="{4456CD97-104F-4471-AE65-601C75226F18}" type="presParOf" srcId="{4C3897F5-3A62-4FEA-9DB5-7CD627A60283}" destId="{1A9B25ED-9387-4EAC-A61F-DD8511967735}" srcOrd="1" destOrd="0" presId="urn:microsoft.com/office/officeart/2005/8/layout/hierarchy3"/>
    <dgm:cxn modelId="{C8636FD6-242F-47C2-8BA9-4B117A3BFD7D}" type="presParOf" srcId="{4C3897F5-3A62-4FEA-9DB5-7CD627A60283}" destId="{F3849E1E-1E29-4D71-BB02-FB8AD56A3DE9}" srcOrd="2" destOrd="0" presId="urn:microsoft.com/office/officeart/2005/8/layout/hierarchy3"/>
    <dgm:cxn modelId="{EB62E067-AD72-4833-81F7-F58599B4534F}" type="presParOf" srcId="{4C3897F5-3A62-4FEA-9DB5-7CD627A60283}" destId="{535AED2C-334A-4F0C-B378-B13B080DD10B}" srcOrd="3" destOrd="0" presId="urn:microsoft.com/office/officeart/2005/8/layout/hierarchy3"/>
    <dgm:cxn modelId="{2EC9F467-B7BE-4E55-8B0E-BB7B26EF11E7}" type="presParOf" srcId="{4C3897F5-3A62-4FEA-9DB5-7CD627A60283}" destId="{1879FDEA-B02B-4ABD-A525-B1F593F668EB}" srcOrd="4" destOrd="0" presId="urn:microsoft.com/office/officeart/2005/8/layout/hierarchy3"/>
    <dgm:cxn modelId="{49835BA6-7BD6-4D47-8FD1-0B0AB65B370A}" type="presParOf" srcId="{4C3897F5-3A62-4FEA-9DB5-7CD627A60283}" destId="{14520EC6-4529-48A1-9022-B06315CD4C37}" srcOrd="5" destOrd="0" presId="urn:microsoft.com/office/officeart/2005/8/layout/hierarchy3"/>
    <dgm:cxn modelId="{24B09C31-C5FC-4CCC-BB95-A30AF886AA04}" type="presParOf" srcId="{02654149-1AB8-47C7-86DB-AA96A2100026}" destId="{69C70AF9-689C-4A7A-8FC2-29C2D0A22DEE}" srcOrd="5" destOrd="0" presId="urn:microsoft.com/office/officeart/2005/8/layout/hierarchy3"/>
    <dgm:cxn modelId="{4537BD4E-0E62-4AAE-9527-F65DE1B3901C}" type="presParOf" srcId="{69C70AF9-689C-4A7A-8FC2-29C2D0A22DEE}" destId="{87191DD5-2476-46BC-AFD7-6E46E9A7C25A}" srcOrd="0" destOrd="0" presId="urn:microsoft.com/office/officeart/2005/8/layout/hierarchy3"/>
    <dgm:cxn modelId="{92F14A42-99AB-46BB-A9E7-901059CBE510}" type="presParOf" srcId="{87191DD5-2476-46BC-AFD7-6E46E9A7C25A}" destId="{0D224375-E2EB-4015-B8B4-DEFCE630FE3A}" srcOrd="0" destOrd="0" presId="urn:microsoft.com/office/officeart/2005/8/layout/hierarchy3"/>
    <dgm:cxn modelId="{1CCC3AD3-214E-4BCA-80DF-2BEB6A507DE6}" type="presParOf" srcId="{87191DD5-2476-46BC-AFD7-6E46E9A7C25A}" destId="{1D46DF80-C79D-45ED-B4E0-BDAFDA4C8F7A}" srcOrd="1" destOrd="0" presId="urn:microsoft.com/office/officeart/2005/8/layout/hierarchy3"/>
    <dgm:cxn modelId="{37E8583A-2C74-4504-8A5F-121D1CFDCCAE}" type="presParOf" srcId="{69C70AF9-689C-4A7A-8FC2-29C2D0A22DEE}" destId="{660206A1-ACB6-4B52-AF4B-712133971C56}" srcOrd="1" destOrd="0" presId="urn:microsoft.com/office/officeart/2005/8/layout/hierarchy3"/>
    <dgm:cxn modelId="{7959D5F3-0F6B-49C5-857F-EA5F9EE8C10E}" type="presParOf" srcId="{660206A1-ACB6-4B52-AF4B-712133971C56}" destId="{E9E3EC59-CE20-4150-ACEA-46D9725EBC0C}" srcOrd="0" destOrd="0" presId="urn:microsoft.com/office/officeart/2005/8/layout/hierarchy3"/>
    <dgm:cxn modelId="{0811F1D4-BB74-497A-AC78-2B3EABF8C0AA}" type="presParOf" srcId="{660206A1-ACB6-4B52-AF4B-712133971C56}" destId="{E56A1D15-94A1-433F-9941-82F52861CBBE}" srcOrd="1" destOrd="0" presId="urn:microsoft.com/office/officeart/2005/8/layout/hierarchy3"/>
    <dgm:cxn modelId="{7BE07489-0756-4EF5-AAAD-C40202360446}" type="presParOf" srcId="{660206A1-ACB6-4B52-AF4B-712133971C56}" destId="{B5C9034A-F265-4F6E-A891-F89D44286645}" srcOrd="2" destOrd="0" presId="urn:microsoft.com/office/officeart/2005/8/layout/hierarchy3"/>
    <dgm:cxn modelId="{9B4CD2A0-0260-4C64-ABB5-4265A5B946DC}" type="presParOf" srcId="{660206A1-ACB6-4B52-AF4B-712133971C56}" destId="{3B54DCF4-D14B-44B6-8AA2-F9529B08F553}" srcOrd="3" destOrd="0" presId="urn:microsoft.com/office/officeart/2005/8/layout/hierarchy3"/>
    <dgm:cxn modelId="{86470087-8178-45F9-9F95-5CBC1A31156A}" type="presParOf" srcId="{660206A1-ACB6-4B52-AF4B-712133971C56}" destId="{4E0001CA-F986-4B86-B7E5-49EC02C63226}" srcOrd="4" destOrd="0" presId="urn:microsoft.com/office/officeart/2005/8/layout/hierarchy3"/>
    <dgm:cxn modelId="{5172F525-8C00-45D7-9E7C-0AA7950C3CF0}" type="presParOf" srcId="{660206A1-ACB6-4B52-AF4B-712133971C56}" destId="{9A7DAB93-6AF1-4327-9A2F-EDBA6F2433C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000" dirty="0" smtClean="0"/>
            <a:t>かいぎし</a:t>
          </a:r>
          <a:r>
            <a:rPr lang="ja-JP" altLang="en-US" sz="2000" dirty="0" err="1" smtClean="0"/>
            <a:t>つ</a:t>
          </a:r>
          <a:r>
            <a:rPr lang="ja-JP" altLang="en-US" sz="2000" dirty="0" smtClean="0"/>
            <a:t>③</a:t>
          </a:r>
          <a:endParaRPr lang="en-US" sz="20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ja-JP" altLang="en-US" sz="2400" dirty="0" smtClean="0"/>
            <a:t>会議室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000" dirty="0" smtClean="0"/>
            <a:t>きゅうとうしつ③</a:t>
          </a:r>
          <a:endParaRPr lang="en-US" sz="20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ja-JP" altLang="en-US" sz="2400" b="0" i="0" dirty="0" smtClean="0"/>
            <a:t>茶水间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000" dirty="0" smtClean="0"/>
            <a:t>しゃいんしょくどう④</a:t>
          </a:r>
          <a:endParaRPr lang="en-US" sz="20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社員食堂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給湯室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职工食堂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000" dirty="0" smtClean="0"/>
            <a:t>なんじ①</a:t>
          </a:r>
          <a:endParaRPr lang="en-US" sz="20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何時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zh-CN" altLang="en-US" sz="2400" dirty="0" smtClean="0"/>
            <a:t>几点钟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E7B21793-E3BA-44E4-9FA8-D3F20DBC7A70}">
      <dgm:prSet phldrT="[テキスト]" custT="1"/>
      <dgm:spPr/>
      <dgm:t>
        <a:bodyPr/>
        <a:lstStyle/>
        <a:p>
          <a:r>
            <a:rPr lang="zh-CN" altLang="en-US" sz="2400" dirty="0" smtClean="0"/>
            <a:t>会议室</a:t>
          </a:r>
          <a:endParaRPr lang="en-US" sz="2400" dirty="0"/>
        </a:p>
      </dgm:t>
    </dgm:pt>
    <dgm:pt modelId="{63F09CB6-A7E4-4399-B0F8-6ED8F886D3E0}" type="parTrans" cxnId="{9DC2CF6C-11F3-4D92-A471-F1AE18581D66}">
      <dgm:prSet/>
      <dgm:spPr/>
      <dgm:t>
        <a:bodyPr/>
        <a:lstStyle/>
        <a:p>
          <a:endParaRPr lang="en-US"/>
        </a:p>
      </dgm:t>
    </dgm:pt>
    <dgm:pt modelId="{2404CF7B-0DDE-456D-A4E6-28C222E1DB59}" type="sibTrans" cxnId="{9DC2CF6C-11F3-4D92-A471-F1AE18581D66}">
      <dgm:prSet/>
      <dgm:spPr/>
      <dgm:t>
        <a:bodyPr/>
        <a:lstStyle/>
        <a:p>
          <a:endParaRPr lang="en-US"/>
        </a:p>
      </dgm:t>
    </dgm:pt>
    <dgm:pt modelId="{02654149-1AB8-47C7-86DB-AA96A2100026}" type="pres">
      <dgm:prSet presAssocID="{9D512CA9-E52A-4107-B134-B4545E3B5F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B3CC53-45F2-4735-9285-03747F54F3E7}" type="pres">
      <dgm:prSet presAssocID="{BE8F13AA-0289-4FC6-A99A-060D0CAF9BCB}" presName="root" presStyleCnt="0"/>
      <dgm:spPr/>
      <dgm:t>
        <a:bodyPr/>
        <a:lstStyle/>
        <a:p>
          <a:endParaRPr lang="en-US"/>
        </a:p>
      </dgm:t>
    </dgm:pt>
    <dgm:pt modelId="{1119271C-01DA-4D58-89CF-6F99E9C8BBDF}" type="pres">
      <dgm:prSet presAssocID="{BE8F13AA-0289-4FC6-A99A-060D0CAF9BCB}" presName="rootComposite" presStyleCnt="0"/>
      <dgm:spPr/>
      <dgm:t>
        <a:bodyPr/>
        <a:lstStyle/>
        <a:p>
          <a:endParaRPr lang="en-US"/>
        </a:p>
      </dgm:t>
    </dgm:pt>
    <dgm:pt modelId="{1F344CAB-2867-45C7-B289-095AEA51F566}" type="pres">
      <dgm:prSet presAssocID="{BE8F13AA-0289-4FC6-A99A-060D0CAF9BCB}" presName="rootText" presStyleLbl="node1" presStyleIdx="0" presStyleCnt="4" custScaleX="122223"/>
      <dgm:spPr/>
      <dgm:t>
        <a:bodyPr/>
        <a:lstStyle/>
        <a:p>
          <a:endParaRPr lang="en-US"/>
        </a:p>
      </dgm:t>
    </dgm:pt>
    <dgm:pt modelId="{21C5910C-5EC6-4838-B4D1-BDC3ACA0B454}" type="pres">
      <dgm:prSet presAssocID="{BE8F13AA-0289-4FC6-A99A-060D0CAF9BCB}" presName="rootConnector" presStyleLbl="node1" presStyleIdx="0" presStyleCnt="4"/>
      <dgm:spPr/>
      <dgm:t>
        <a:bodyPr/>
        <a:lstStyle/>
        <a:p>
          <a:endParaRPr lang="en-US"/>
        </a:p>
      </dgm:t>
    </dgm:pt>
    <dgm:pt modelId="{F34DD18F-68F0-4BE2-99A5-23A3B572B239}" type="pres">
      <dgm:prSet presAssocID="{BE8F13AA-0289-4FC6-A99A-060D0CAF9BCB}" presName="childShape" presStyleCnt="0"/>
      <dgm:spPr/>
      <dgm:t>
        <a:bodyPr/>
        <a:lstStyle/>
        <a:p>
          <a:endParaRPr lang="en-US"/>
        </a:p>
      </dgm:t>
    </dgm:pt>
    <dgm:pt modelId="{EA297CA2-7BE3-4FB2-8221-8D5F84E0F61C}" type="pres">
      <dgm:prSet presAssocID="{A3F308D4-DFA7-488B-A17C-B2E56F26C777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AB521E60-2A35-4707-8BD3-BDF308AD793C}" type="pres">
      <dgm:prSet presAssocID="{008030FE-4F38-43F2-ACCB-7109D08EFD8E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446AC-86AF-4628-A9D8-9FEA3D249EFE}" type="pres">
      <dgm:prSet presAssocID="{4FCE5B93-B5E1-4A3B-B4A2-03608EE93EEF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7D745C59-A171-465C-A4B8-A00B55CFBEE8}" type="pres">
      <dgm:prSet presAssocID="{32693E10-B2B3-45FD-BAB9-7BA7DB6717F6}" presName="childText" presStyleLbl="bgAcc1" presStyleIdx="1" presStyleCnt="12" custScaleY="86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3AD09-F974-4F18-9646-35BCBBED40CF}" type="pres">
      <dgm:prSet presAssocID="{63F09CB6-A7E4-4399-B0F8-6ED8F886D3E0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42B85C71-A5D6-46A2-964D-72433BAFE709}" type="pres">
      <dgm:prSet presAssocID="{E7B21793-E3BA-44E4-9FA8-D3F20DBC7A70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29CBB-09AF-44AB-8844-23006D90A5F9}" type="pres">
      <dgm:prSet presAssocID="{9A1EC130-B018-42E6-9A40-142DB0EB34B5}" presName="root" presStyleCnt="0"/>
      <dgm:spPr/>
      <dgm:t>
        <a:bodyPr/>
        <a:lstStyle/>
        <a:p>
          <a:endParaRPr lang="en-US"/>
        </a:p>
      </dgm:t>
    </dgm:pt>
    <dgm:pt modelId="{D8E1CF81-5CA4-4CE6-96AD-9485C2164500}" type="pres">
      <dgm:prSet presAssocID="{9A1EC130-B018-42E6-9A40-142DB0EB34B5}" presName="rootComposite" presStyleCnt="0"/>
      <dgm:spPr/>
      <dgm:t>
        <a:bodyPr/>
        <a:lstStyle/>
        <a:p>
          <a:endParaRPr lang="en-US"/>
        </a:p>
      </dgm:t>
    </dgm:pt>
    <dgm:pt modelId="{B1C5CF8A-08B2-45CC-AB33-B33A29D5B870}" type="pres">
      <dgm:prSet presAssocID="{9A1EC130-B018-42E6-9A40-142DB0EB34B5}" presName="rootText" presStyleLbl="node1" presStyleIdx="1" presStyleCnt="4" custScaleX="163211"/>
      <dgm:spPr/>
      <dgm:t>
        <a:bodyPr/>
        <a:lstStyle/>
        <a:p>
          <a:endParaRPr lang="en-US"/>
        </a:p>
      </dgm:t>
    </dgm:pt>
    <dgm:pt modelId="{D7018165-D594-4AAA-9CD1-8FBC558676B3}" type="pres">
      <dgm:prSet presAssocID="{9A1EC130-B018-42E6-9A40-142DB0EB34B5}" presName="rootConnector" presStyleLbl="node1" presStyleIdx="1" presStyleCnt="4"/>
      <dgm:spPr/>
      <dgm:t>
        <a:bodyPr/>
        <a:lstStyle/>
        <a:p>
          <a:endParaRPr lang="en-US"/>
        </a:p>
      </dgm:t>
    </dgm:pt>
    <dgm:pt modelId="{59C38EFE-6B71-449B-81BC-7E57D2F9B1C7}" type="pres">
      <dgm:prSet presAssocID="{9A1EC130-B018-42E6-9A40-142DB0EB34B5}" presName="childShape" presStyleCnt="0"/>
      <dgm:spPr/>
      <dgm:t>
        <a:bodyPr/>
        <a:lstStyle/>
        <a:p>
          <a:endParaRPr lang="en-US"/>
        </a:p>
      </dgm:t>
    </dgm:pt>
    <dgm:pt modelId="{2BFD0675-DFC1-42EB-88E1-7BD6FB29D18E}" type="pres">
      <dgm:prSet presAssocID="{7D9948AE-16E3-4DAE-AF8E-D07D0816B36D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8271486A-0008-41AA-8B53-1C2346746320}" type="pres">
      <dgm:prSet presAssocID="{D0D3BE84-280D-4FAA-8608-D74CD8A561EB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8B00-B786-4E20-A936-1B3ADBF2BC38}" type="pres">
      <dgm:prSet presAssocID="{6CE39F91-13BA-46AB-83AC-14C9537203DB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ADD447B0-F00C-4D66-B0A2-94BF957C1167}" type="pres">
      <dgm:prSet presAssocID="{5C469622-D8A9-4002-951B-59C2DF61380C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DA595-95D5-4259-80B4-7FFF1DB08F4C}" type="pres">
      <dgm:prSet presAssocID="{CEA417EE-E1A4-4E5F-88D1-66A5C3073E97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2C72BB07-0BE1-4495-8C8F-D518FD549D20}" type="pres">
      <dgm:prSet presAssocID="{78831959-AF48-459E-AB84-0F77494C0328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AA1EC-3BC7-46CB-9DF2-2B18F3456BFF}" type="pres">
      <dgm:prSet presAssocID="{505E2886-ABB0-462A-BA4C-75472752B02D}" presName="root" presStyleCnt="0"/>
      <dgm:spPr/>
      <dgm:t>
        <a:bodyPr/>
        <a:lstStyle/>
        <a:p>
          <a:endParaRPr lang="en-US"/>
        </a:p>
      </dgm:t>
    </dgm:pt>
    <dgm:pt modelId="{5731B0E7-ADBA-49B3-AC51-4B3D3189EEFF}" type="pres">
      <dgm:prSet presAssocID="{505E2886-ABB0-462A-BA4C-75472752B02D}" presName="rootComposite" presStyleCnt="0"/>
      <dgm:spPr/>
      <dgm:t>
        <a:bodyPr/>
        <a:lstStyle/>
        <a:p>
          <a:endParaRPr lang="en-US"/>
        </a:p>
      </dgm:t>
    </dgm:pt>
    <dgm:pt modelId="{1E63A676-52D0-438A-BB76-40017EC3F1C6}" type="pres">
      <dgm:prSet presAssocID="{505E2886-ABB0-462A-BA4C-75472752B02D}" presName="rootText" presStyleLbl="node1" presStyleIdx="2" presStyleCnt="4" custScaleX="201969"/>
      <dgm:spPr/>
      <dgm:t>
        <a:bodyPr/>
        <a:lstStyle/>
        <a:p>
          <a:endParaRPr lang="en-US"/>
        </a:p>
      </dgm:t>
    </dgm:pt>
    <dgm:pt modelId="{6830C308-5F47-4B5A-A045-2CF2B1F026AB}" type="pres">
      <dgm:prSet presAssocID="{505E2886-ABB0-462A-BA4C-75472752B02D}" presName="rootConnector" presStyleLbl="node1" presStyleIdx="2" presStyleCnt="4"/>
      <dgm:spPr/>
      <dgm:t>
        <a:bodyPr/>
        <a:lstStyle/>
        <a:p>
          <a:endParaRPr lang="en-US"/>
        </a:p>
      </dgm:t>
    </dgm:pt>
    <dgm:pt modelId="{99D9C91B-7569-4B1E-ABD9-2F9F2C6A4088}" type="pres">
      <dgm:prSet presAssocID="{505E2886-ABB0-462A-BA4C-75472752B02D}" presName="childShape" presStyleCnt="0"/>
      <dgm:spPr/>
      <dgm:t>
        <a:bodyPr/>
        <a:lstStyle/>
        <a:p>
          <a:endParaRPr lang="en-US"/>
        </a:p>
      </dgm:t>
    </dgm:pt>
    <dgm:pt modelId="{9399287B-CCBA-455C-B6A8-727DE9404D71}" type="pres">
      <dgm:prSet presAssocID="{814B376D-EA3F-4E30-9357-4B2725CA2716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F22E2C6F-F5DD-46C3-AEB1-C76F198F4FCF}" type="pres">
      <dgm:prSet presAssocID="{005B2718-E197-48ED-AF2D-9CA9D399A35D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1EB41-DBFE-4D06-A898-CAB5CA377646}" type="pres">
      <dgm:prSet presAssocID="{849C8365-445C-44FF-AFCA-ED04E9CB9755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1B219A39-1524-415C-A09F-D03A7A00DDDD}" type="pres">
      <dgm:prSet presAssocID="{39659387-207F-4143-9098-86CE110B11D2}" presName="childText" presStyleLbl="bgAcc1" presStyleIdx="7" presStyleCnt="12" custScaleX="137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74857-FEB0-44E9-83F8-6C791A1157DE}" type="pres">
      <dgm:prSet presAssocID="{0F98FEF3-888D-4AC0-90DE-77A992C2694E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03A97F0A-D436-4E40-AF51-05918A21E5C9}" type="pres">
      <dgm:prSet presAssocID="{C52BDD24-5E87-44A6-AAA7-89285C2E5DFB}" presName="childText" presStyleLbl="bgAcc1" presStyleIdx="8" presStyleCnt="12" custScaleX="137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86BB-E7AA-45BD-BB0D-30BBF38E0B31}" type="pres">
      <dgm:prSet presAssocID="{8C6D5BA3-A67C-4DA1-9997-F2922C35893C}" presName="root" presStyleCnt="0"/>
      <dgm:spPr/>
      <dgm:t>
        <a:bodyPr/>
        <a:lstStyle/>
        <a:p>
          <a:endParaRPr lang="en-US"/>
        </a:p>
      </dgm:t>
    </dgm:pt>
    <dgm:pt modelId="{988220CA-0FF5-4E45-A7C1-CB6CF9766623}" type="pres">
      <dgm:prSet presAssocID="{8C6D5BA3-A67C-4DA1-9997-F2922C35893C}" presName="rootComposite" presStyleCnt="0"/>
      <dgm:spPr/>
      <dgm:t>
        <a:bodyPr/>
        <a:lstStyle/>
        <a:p>
          <a:endParaRPr lang="en-US"/>
        </a:p>
      </dgm:t>
    </dgm:pt>
    <dgm:pt modelId="{58797826-FE33-4C7C-9D1A-EA9ABEE64113}" type="pres">
      <dgm:prSet presAssocID="{8C6D5BA3-A67C-4DA1-9997-F2922C35893C}" presName="rootText" presStyleLbl="node1" presStyleIdx="3" presStyleCnt="4" custScaleX="117456"/>
      <dgm:spPr/>
      <dgm:t>
        <a:bodyPr/>
        <a:lstStyle/>
        <a:p>
          <a:endParaRPr lang="en-US"/>
        </a:p>
      </dgm:t>
    </dgm:pt>
    <dgm:pt modelId="{E58DBC4C-1A06-4A5C-AB12-E930AA875907}" type="pres">
      <dgm:prSet presAssocID="{8C6D5BA3-A67C-4DA1-9997-F2922C35893C}" presName="rootConnector" presStyleLbl="node1" presStyleIdx="3" presStyleCnt="4"/>
      <dgm:spPr/>
      <dgm:t>
        <a:bodyPr/>
        <a:lstStyle/>
        <a:p>
          <a:endParaRPr lang="en-US"/>
        </a:p>
      </dgm:t>
    </dgm:pt>
    <dgm:pt modelId="{6547E81C-3DD9-479E-BC07-7149CA10F352}" type="pres">
      <dgm:prSet presAssocID="{8C6D5BA3-A67C-4DA1-9997-F2922C35893C}" presName="childShape" presStyleCnt="0"/>
      <dgm:spPr/>
      <dgm:t>
        <a:bodyPr/>
        <a:lstStyle/>
        <a:p>
          <a:endParaRPr lang="en-US"/>
        </a:p>
      </dgm:t>
    </dgm:pt>
    <dgm:pt modelId="{ECDD1DD4-511B-4E9D-BF5D-CAC875D108C0}" type="pres">
      <dgm:prSet presAssocID="{73CC4267-BBED-4E42-9217-E088057EDB58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4AA15247-D256-491B-8634-CE95903D893B}" type="pres">
      <dgm:prSet presAssocID="{9D28B537-E90F-4E78-BC21-B7A655709291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4001-2431-4A60-8B21-90DB5E232ECE}" type="pres">
      <dgm:prSet presAssocID="{4038E7B1-53EE-41D4-A96E-71D27A8E1355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D5DFFCF2-38DA-4041-986B-C317A798F79A}" type="pres">
      <dgm:prSet presAssocID="{59AEE077-8290-41DE-8DF4-A002CBC2528D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85A86-9C58-4966-9604-89AFA17CBB95}" type="pres">
      <dgm:prSet presAssocID="{21C38606-F980-4FE0-9B27-B3E32AB5AC7E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654A5047-43B3-47BF-A24D-7A9AC7AE82AD}" type="pres">
      <dgm:prSet presAssocID="{D18AD56D-65CA-4FE4-93D4-3A8269F538DC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AD5937-F9B7-4A70-B3E1-F03ED4D240CC}" type="presOf" srcId="{008030FE-4F38-43F2-ACCB-7109D08EFD8E}" destId="{AB521E60-2A35-4707-8BD3-BDF308AD793C}" srcOrd="0" destOrd="0" presId="urn:microsoft.com/office/officeart/2005/8/layout/hierarchy3"/>
    <dgm:cxn modelId="{1DDC696B-5142-4587-A209-9FB7F969B779}" type="presOf" srcId="{59AEE077-8290-41DE-8DF4-A002CBC2528D}" destId="{D5DFFCF2-38DA-4041-986B-C317A798F79A}" srcOrd="0" destOrd="0" presId="urn:microsoft.com/office/officeart/2005/8/layout/hierarchy3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A8334867-1E39-4519-86EC-F07706470553}" type="presOf" srcId="{78831959-AF48-459E-AB84-0F77494C0328}" destId="{2C72BB07-0BE1-4495-8C8F-D518FD549D20}" srcOrd="0" destOrd="0" presId="urn:microsoft.com/office/officeart/2005/8/layout/hierarchy3"/>
    <dgm:cxn modelId="{9DC2CF6C-11F3-4D92-A471-F1AE18581D66}" srcId="{BE8F13AA-0289-4FC6-A99A-060D0CAF9BCB}" destId="{E7B21793-E3BA-44E4-9FA8-D3F20DBC7A70}" srcOrd="2" destOrd="0" parTransId="{63F09CB6-A7E4-4399-B0F8-6ED8F886D3E0}" sibTransId="{2404CF7B-0DDE-456D-A4E6-28C222E1DB59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515F95E9-C607-4651-A137-74C26EDFD0E9}" type="presOf" srcId="{005B2718-E197-48ED-AF2D-9CA9D399A35D}" destId="{F22E2C6F-F5DD-46C3-AEB1-C76F198F4FCF}" srcOrd="0" destOrd="0" presId="urn:microsoft.com/office/officeart/2005/8/layout/hierarchy3"/>
    <dgm:cxn modelId="{83B086E6-DB70-444C-9E77-C02FEDCC9B59}" type="presOf" srcId="{32693E10-B2B3-45FD-BAB9-7BA7DB6717F6}" destId="{7D745C59-A171-465C-A4B8-A00B55CFBEE8}" srcOrd="0" destOrd="0" presId="urn:microsoft.com/office/officeart/2005/8/layout/hierarchy3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30C6FA09-321C-46D8-AF94-387DF32AF0BD}" type="presOf" srcId="{9A1EC130-B018-42E6-9A40-142DB0EB34B5}" destId="{D7018165-D594-4AAA-9CD1-8FBC558676B3}" srcOrd="1" destOrd="0" presId="urn:microsoft.com/office/officeart/2005/8/layout/hierarchy3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8721D14A-22CA-4435-8274-EE0B56877265}" type="presOf" srcId="{BE8F13AA-0289-4FC6-A99A-060D0CAF9BCB}" destId="{21C5910C-5EC6-4838-B4D1-BDC3ACA0B454}" srcOrd="1" destOrd="0" presId="urn:microsoft.com/office/officeart/2005/8/layout/hierarchy3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98558B65-66E4-4E94-83A6-A7AAF34B2063}" type="presOf" srcId="{D0D3BE84-280D-4FAA-8608-D74CD8A561EB}" destId="{8271486A-0008-41AA-8B53-1C2346746320}" srcOrd="0" destOrd="0" presId="urn:microsoft.com/office/officeart/2005/8/layout/hierarchy3"/>
    <dgm:cxn modelId="{8A018F67-61EB-4053-85A7-F9E5A2BDD89D}" type="presOf" srcId="{849C8365-445C-44FF-AFCA-ED04E9CB9755}" destId="{0241EB41-DBFE-4D06-A898-CAB5CA377646}" srcOrd="0" destOrd="0" presId="urn:microsoft.com/office/officeart/2005/8/layout/hierarchy3"/>
    <dgm:cxn modelId="{A34E65BB-D142-42A6-9B21-F7347AA284DE}" type="presOf" srcId="{73CC4267-BBED-4E42-9217-E088057EDB58}" destId="{ECDD1DD4-511B-4E9D-BF5D-CAC875D108C0}" srcOrd="0" destOrd="0" presId="urn:microsoft.com/office/officeart/2005/8/layout/hierarchy3"/>
    <dgm:cxn modelId="{88B43578-AF11-4FC9-A1C5-B68F43F4BE84}" type="presOf" srcId="{8C6D5BA3-A67C-4DA1-9997-F2922C35893C}" destId="{E58DBC4C-1A06-4A5C-AB12-E930AA875907}" srcOrd="1" destOrd="0" presId="urn:microsoft.com/office/officeart/2005/8/layout/hierarchy3"/>
    <dgm:cxn modelId="{CA52F9B7-7B1E-4418-A2A6-F57A71C0D23A}" type="presOf" srcId="{9A1EC130-B018-42E6-9A40-142DB0EB34B5}" destId="{B1C5CF8A-08B2-45CC-AB33-B33A29D5B870}" srcOrd="0" destOrd="0" presId="urn:microsoft.com/office/officeart/2005/8/layout/hierarchy3"/>
    <dgm:cxn modelId="{0F9AC8CC-9230-4AF5-9990-19FF6D4C4BDC}" type="presOf" srcId="{A3F308D4-DFA7-488B-A17C-B2E56F26C777}" destId="{EA297CA2-7BE3-4FB2-8221-8D5F84E0F61C}" srcOrd="0" destOrd="0" presId="urn:microsoft.com/office/officeart/2005/8/layout/hierarchy3"/>
    <dgm:cxn modelId="{0964E9BC-9D88-4F0E-863C-18488DCB154D}" type="presOf" srcId="{21C38606-F980-4FE0-9B27-B3E32AB5AC7E}" destId="{B5585A86-9C58-4966-9604-89AFA17CBB95}" srcOrd="0" destOrd="0" presId="urn:microsoft.com/office/officeart/2005/8/layout/hierarchy3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62858F35-5E93-4FB5-BB9C-D43D52FF1E1B}" type="presOf" srcId="{E7B21793-E3BA-44E4-9FA8-D3F20DBC7A70}" destId="{42B85C71-A5D6-46A2-964D-72433BAFE709}" srcOrd="0" destOrd="0" presId="urn:microsoft.com/office/officeart/2005/8/layout/hierarchy3"/>
    <dgm:cxn modelId="{5BE62989-7FD9-4B24-A2DF-B3D89CD21D1C}" type="presOf" srcId="{6CE39F91-13BA-46AB-83AC-14C9537203DB}" destId="{46348B00-B786-4E20-A936-1B3ADBF2BC38}" srcOrd="0" destOrd="0" presId="urn:microsoft.com/office/officeart/2005/8/layout/hierarchy3"/>
    <dgm:cxn modelId="{83C8E974-2440-4137-A1BF-75B3A11CDCF5}" type="presOf" srcId="{39659387-207F-4143-9098-86CE110B11D2}" destId="{1B219A39-1524-415C-A09F-D03A7A00DDDD}" srcOrd="0" destOrd="0" presId="urn:microsoft.com/office/officeart/2005/8/layout/hierarchy3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44214755-30F0-430D-AC1E-A0377434DC02}" srcId="{8C6D5BA3-A67C-4DA1-9997-F2922C35893C}" destId="{D18AD56D-65CA-4FE4-93D4-3A8269F538DC}" srcOrd="2" destOrd="0" parTransId="{21C38606-F980-4FE0-9B27-B3E32AB5AC7E}" sibTransId="{0DEBD023-7532-48C2-9732-A11452BA9423}"/>
    <dgm:cxn modelId="{CC9723B2-03EE-485C-B945-05332A3D64D1}" type="presOf" srcId="{4038E7B1-53EE-41D4-A96E-71D27A8E1355}" destId="{0B664001-2431-4A60-8B21-90DB5E232ECE}" srcOrd="0" destOrd="0" presId="urn:microsoft.com/office/officeart/2005/8/layout/hierarchy3"/>
    <dgm:cxn modelId="{E505D386-FC8B-4D77-AB28-B70BD6F35329}" type="presOf" srcId="{4FCE5B93-B5E1-4A3B-B4A2-03608EE93EEF}" destId="{452446AC-86AF-4628-A9D8-9FEA3D249EFE}" srcOrd="0" destOrd="0" presId="urn:microsoft.com/office/officeart/2005/8/layout/hierarchy3"/>
    <dgm:cxn modelId="{36E47E16-5736-4238-86F5-A49047F6CE47}" type="presOf" srcId="{5C469622-D8A9-4002-951B-59C2DF61380C}" destId="{ADD447B0-F00C-4D66-B0A2-94BF957C1167}" srcOrd="0" destOrd="0" presId="urn:microsoft.com/office/officeart/2005/8/layout/hierarchy3"/>
    <dgm:cxn modelId="{9F4DFF54-E1FD-4338-BFA2-C6BEBE548C73}" type="presOf" srcId="{9D512CA9-E52A-4107-B134-B4545E3B5F3C}" destId="{02654149-1AB8-47C7-86DB-AA96A2100026}" srcOrd="0" destOrd="0" presId="urn:microsoft.com/office/officeart/2005/8/layout/hierarchy3"/>
    <dgm:cxn modelId="{B6BC325C-A312-4C2D-BA92-CAC20736F16B}" type="presOf" srcId="{C52BDD24-5E87-44A6-AAA7-89285C2E5DFB}" destId="{03A97F0A-D436-4E40-AF51-05918A21E5C9}" srcOrd="0" destOrd="0" presId="urn:microsoft.com/office/officeart/2005/8/layout/hierarchy3"/>
    <dgm:cxn modelId="{54502626-A761-4266-B307-0BD5E5DE187B}" type="presOf" srcId="{BE8F13AA-0289-4FC6-A99A-060D0CAF9BCB}" destId="{1F344CAB-2867-45C7-B289-095AEA51F566}" srcOrd="0" destOrd="0" presId="urn:microsoft.com/office/officeart/2005/8/layout/hierarchy3"/>
    <dgm:cxn modelId="{B0B6574E-E06E-4247-8C48-EA4F11AC8A8F}" type="presOf" srcId="{63F09CB6-A7E4-4399-B0F8-6ED8F886D3E0}" destId="{FA03AD09-F974-4F18-9646-35BCBBED40CF}" srcOrd="0" destOrd="0" presId="urn:microsoft.com/office/officeart/2005/8/layout/hierarchy3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CAB0CDB4-AAA9-45D1-BE9A-DD7B1D7954AB}" type="presOf" srcId="{505E2886-ABB0-462A-BA4C-75472752B02D}" destId="{1E63A676-52D0-438A-BB76-40017EC3F1C6}" srcOrd="0" destOrd="0" presId="urn:microsoft.com/office/officeart/2005/8/layout/hierarchy3"/>
    <dgm:cxn modelId="{579CBD00-86EE-4016-A319-CDBD3ABCF95A}" type="presOf" srcId="{9D28B537-E90F-4E78-BC21-B7A655709291}" destId="{4AA15247-D256-491B-8634-CE95903D893B}" srcOrd="0" destOrd="0" presId="urn:microsoft.com/office/officeart/2005/8/layout/hierarchy3"/>
    <dgm:cxn modelId="{99205C17-0C52-42A8-B6C1-B2CDB145E5BD}" type="presOf" srcId="{CEA417EE-E1A4-4E5F-88D1-66A5C3073E97}" destId="{E6BDA595-95D5-4259-80B4-7FFF1DB08F4C}" srcOrd="0" destOrd="0" presId="urn:microsoft.com/office/officeart/2005/8/layout/hierarchy3"/>
    <dgm:cxn modelId="{1CD960E5-C0B8-47C2-9297-6684B4159951}" type="presOf" srcId="{8C6D5BA3-A67C-4DA1-9997-F2922C35893C}" destId="{58797826-FE33-4C7C-9D1A-EA9ABEE64113}" srcOrd="0" destOrd="0" presId="urn:microsoft.com/office/officeart/2005/8/layout/hierarchy3"/>
    <dgm:cxn modelId="{5733CD58-C229-407B-978E-B9695DD79742}" type="presOf" srcId="{505E2886-ABB0-462A-BA4C-75472752B02D}" destId="{6830C308-5F47-4B5A-A045-2CF2B1F026AB}" srcOrd="1" destOrd="0" presId="urn:microsoft.com/office/officeart/2005/8/layout/hierarchy3"/>
    <dgm:cxn modelId="{CFEFDCEF-8991-42F6-A28D-12FB96C63706}" type="presOf" srcId="{D18AD56D-65CA-4FE4-93D4-3A8269F538DC}" destId="{654A5047-43B3-47BF-A24D-7A9AC7AE82AD}" srcOrd="0" destOrd="0" presId="urn:microsoft.com/office/officeart/2005/8/layout/hierarchy3"/>
    <dgm:cxn modelId="{514BDCBD-0FDB-4812-A139-69EAB508D77D}" type="presOf" srcId="{814B376D-EA3F-4E30-9357-4B2725CA2716}" destId="{9399287B-CCBA-455C-B6A8-727DE9404D71}" srcOrd="0" destOrd="0" presId="urn:microsoft.com/office/officeart/2005/8/layout/hierarchy3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38B2E59D-D0FA-414A-95A5-09F63A77262B}" type="presOf" srcId="{0F98FEF3-888D-4AC0-90DE-77A992C2694E}" destId="{0EE74857-FEB0-44E9-83F8-6C791A1157DE}" srcOrd="0" destOrd="0" presId="urn:microsoft.com/office/officeart/2005/8/layout/hierarchy3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9A34AE05-ED83-4221-9183-ADFE27A74918}" type="presOf" srcId="{7D9948AE-16E3-4DAE-AF8E-D07D0816B36D}" destId="{2BFD0675-DFC1-42EB-88E1-7BD6FB29D18E}" srcOrd="0" destOrd="0" presId="urn:microsoft.com/office/officeart/2005/8/layout/hierarchy3"/>
    <dgm:cxn modelId="{DA9BE25E-8BB0-4AD6-AB06-94EA2B09CB13}" type="presParOf" srcId="{02654149-1AB8-47C7-86DB-AA96A2100026}" destId="{B6B3CC53-45F2-4735-9285-03747F54F3E7}" srcOrd="0" destOrd="0" presId="urn:microsoft.com/office/officeart/2005/8/layout/hierarchy3"/>
    <dgm:cxn modelId="{22139CBA-C00C-4652-9DEF-30D8671A2C04}" type="presParOf" srcId="{B6B3CC53-45F2-4735-9285-03747F54F3E7}" destId="{1119271C-01DA-4D58-89CF-6F99E9C8BBDF}" srcOrd="0" destOrd="0" presId="urn:microsoft.com/office/officeart/2005/8/layout/hierarchy3"/>
    <dgm:cxn modelId="{07E09300-FFBF-41A3-8A54-4C24F20CEAE4}" type="presParOf" srcId="{1119271C-01DA-4D58-89CF-6F99E9C8BBDF}" destId="{1F344CAB-2867-45C7-B289-095AEA51F566}" srcOrd="0" destOrd="0" presId="urn:microsoft.com/office/officeart/2005/8/layout/hierarchy3"/>
    <dgm:cxn modelId="{60CEF68D-1B76-4E92-B389-84F3183F44D3}" type="presParOf" srcId="{1119271C-01DA-4D58-89CF-6F99E9C8BBDF}" destId="{21C5910C-5EC6-4838-B4D1-BDC3ACA0B454}" srcOrd="1" destOrd="0" presId="urn:microsoft.com/office/officeart/2005/8/layout/hierarchy3"/>
    <dgm:cxn modelId="{8A7A57EB-0398-4899-B080-43352292B522}" type="presParOf" srcId="{B6B3CC53-45F2-4735-9285-03747F54F3E7}" destId="{F34DD18F-68F0-4BE2-99A5-23A3B572B239}" srcOrd="1" destOrd="0" presId="urn:microsoft.com/office/officeart/2005/8/layout/hierarchy3"/>
    <dgm:cxn modelId="{5916F715-40A5-4F0A-86D3-A0DDF18B0860}" type="presParOf" srcId="{F34DD18F-68F0-4BE2-99A5-23A3B572B239}" destId="{EA297CA2-7BE3-4FB2-8221-8D5F84E0F61C}" srcOrd="0" destOrd="0" presId="urn:microsoft.com/office/officeart/2005/8/layout/hierarchy3"/>
    <dgm:cxn modelId="{4F0AA047-5091-40D9-B88E-B6D16BE84D29}" type="presParOf" srcId="{F34DD18F-68F0-4BE2-99A5-23A3B572B239}" destId="{AB521E60-2A35-4707-8BD3-BDF308AD793C}" srcOrd="1" destOrd="0" presId="urn:microsoft.com/office/officeart/2005/8/layout/hierarchy3"/>
    <dgm:cxn modelId="{AA7E2214-FE08-475B-B972-F5AFFB05897F}" type="presParOf" srcId="{F34DD18F-68F0-4BE2-99A5-23A3B572B239}" destId="{452446AC-86AF-4628-A9D8-9FEA3D249EFE}" srcOrd="2" destOrd="0" presId="urn:microsoft.com/office/officeart/2005/8/layout/hierarchy3"/>
    <dgm:cxn modelId="{777160FB-B381-4FF8-BAB1-E26C0B5F866A}" type="presParOf" srcId="{F34DD18F-68F0-4BE2-99A5-23A3B572B239}" destId="{7D745C59-A171-465C-A4B8-A00B55CFBEE8}" srcOrd="3" destOrd="0" presId="urn:microsoft.com/office/officeart/2005/8/layout/hierarchy3"/>
    <dgm:cxn modelId="{0D632BB4-F8E9-434F-9EFB-C111073F63F5}" type="presParOf" srcId="{F34DD18F-68F0-4BE2-99A5-23A3B572B239}" destId="{FA03AD09-F974-4F18-9646-35BCBBED40CF}" srcOrd="4" destOrd="0" presId="urn:microsoft.com/office/officeart/2005/8/layout/hierarchy3"/>
    <dgm:cxn modelId="{9F11D30A-C2E2-4171-B2C4-62FC2A8B3B08}" type="presParOf" srcId="{F34DD18F-68F0-4BE2-99A5-23A3B572B239}" destId="{42B85C71-A5D6-46A2-964D-72433BAFE709}" srcOrd="5" destOrd="0" presId="urn:microsoft.com/office/officeart/2005/8/layout/hierarchy3"/>
    <dgm:cxn modelId="{2A84AF75-78FE-424D-949F-488E6E6F8F9E}" type="presParOf" srcId="{02654149-1AB8-47C7-86DB-AA96A2100026}" destId="{FBB29CBB-09AF-44AB-8844-23006D90A5F9}" srcOrd="1" destOrd="0" presId="urn:microsoft.com/office/officeart/2005/8/layout/hierarchy3"/>
    <dgm:cxn modelId="{68059361-7B60-48D5-9D98-88FD6192D51B}" type="presParOf" srcId="{FBB29CBB-09AF-44AB-8844-23006D90A5F9}" destId="{D8E1CF81-5CA4-4CE6-96AD-9485C2164500}" srcOrd="0" destOrd="0" presId="urn:microsoft.com/office/officeart/2005/8/layout/hierarchy3"/>
    <dgm:cxn modelId="{6483A51D-E4A6-4165-9E29-1A6C816406DE}" type="presParOf" srcId="{D8E1CF81-5CA4-4CE6-96AD-9485C2164500}" destId="{B1C5CF8A-08B2-45CC-AB33-B33A29D5B870}" srcOrd="0" destOrd="0" presId="urn:microsoft.com/office/officeart/2005/8/layout/hierarchy3"/>
    <dgm:cxn modelId="{A3D95BCC-1569-423F-AF97-67125E70258C}" type="presParOf" srcId="{D8E1CF81-5CA4-4CE6-96AD-9485C2164500}" destId="{D7018165-D594-4AAA-9CD1-8FBC558676B3}" srcOrd="1" destOrd="0" presId="urn:microsoft.com/office/officeart/2005/8/layout/hierarchy3"/>
    <dgm:cxn modelId="{7A3874FE-C2F4-4755-ABEB-E55E46A77947}" type="presParOf" srcId="{FBB29CBB-09AF-44AB-8844-23006D90A5F9}" destId="{59C38EFE-6B71-449B-81BC-7E57D2F9B1C7}" srcOrd="1" destOrd="0" presId="urn:microsoft.com/office/officeart/2005/8/layout/hierarchy3"/>
    <dgm:cxn modelId="{8351F393-4A15-4A4E-9886-773D02DAE6D3}" type="presParOf" srcId="{59C38EFE-6B71-449B-81BC-7E57D2F9B1C7}" destId="{2BFD0675-DFC1-42EB-88E1-7BD6FB29D18E}" srcOrd="0" destOrd="0" presId="urn:microsoft.com/office/officeart/2005/8/layout/hierarchy3"/>
    <dgm:cxn modelId="{B9A47C45-8E8E-4C19-B941-57BAA85ABA84}" type="presParOf" srcId="{59C38EFE-6B71-449B-81BC-7E57D2F9B1C7}" destId="{8271486A-0008-41AA-8B53-1C2346746320}" srcOrd="1" destOrd="0" presId="urn:microsoft.com/office/officeart/2005/8/layout/hierarchy3"/>
    <dgm:cxn modelId="{E43228B9-0B70-4109-9325-77ED416A51C4}" type="presParOf" srcId="{59C38EFE-6B71-449B-81BC-7E57D2F9B1C7}" destId="{46348B00-B786-4E20-A936-1B3ADBF2BC38}" srcOrd="2" destOrd="0" presId="urn:microsoft.com/office/officeart/2005/8/layout/hierarchy3"/>
    <dgm:cxn modelId="{D233DD04-C455-4205-818F-A0CEFB3897A4}" type="presParOf" srcId="{59C38EFE-6B71-449B-81BC-7E57D2F9B1C7}" destId="{ADD447B0-F00C-4D66-B0A2-94BF957C1167}" srcOrd="3" destOrd="0" presId="urn:microsoft.com/office/officeart/2005/8/layout/hierarchy3"/>
    <dgm:cxn modelId="{7742DF9B-B58C-48BF-BD26-7E4F7AA27997}" type="presParOf" srcId="{59C38EFE-6B71-449B-81BC-7E57D2F9B1C7}" destId="{E6BDA595-95D5-4259-80B4-7FFF1DB08F4C}" srcOrd="4" destOrd="0" presId="urn:microsoft.com/office/officeart/2005/8/layout/hierarchy3"/>
    <dgm:cxn modelId="{E70BDD62-CB31-4719-8267-1B6D8DCDE18F}" type="presParOf" srcId="{59C38EFE-6B71-449B-81BC-7E57D2F9B1C7}" destId="{2C72BB07-0BE1-4495-8C8F-D518FD549D20}" srcOrd="5" destOrd="0" presId="urn:microsoft.com/office/officeart/2005/8/layout/hierarchy3"/>
    <dgm:cxn modelId="{9B2F9F3E-ABB7-4BAB-990C-EE352793151A}" type="presParOf" srcId="{02654149-1AB8-47C7-86DB-AA96A2100026}" destId="{ED1AA1EC-3BC7-46CB-9DF2-2B18F3456BFF}" srcOrd="2" destOrd="0" presId="urn:microsoft.com/office/officeart/2005/8/layout/hierarchy3"/>
    <dgm:cxn modelId="{8D502EBE-DEC7-4980-B017-FD0862D1FF18}" type="presParOf" srcId="{ED1AA1EC-3BC7-46CB-9DF2-2B18F3456BFF}" destId="{5731B0E7-ADBA-49B3-AC51-4B3D3189EEFF}" srcOrd="0" destOrd="0" presId="urn:microsoft.com/office/officeart/2005/8/layout/hierarchy3"/>
    <dgm:cxn modelId="{F14474BB-DA16-49AF-ACB4-64F477462AFE}" type="presParOf" srcId="{5731B0E7-ADBA-49B3-AC51-4B3D3189EEFF}" destId="{1E63A676-52D0-438A-BB76-40017EC3F1C6}" srcOrd="0" destOrd="0" presId="urn:microsoft.com/office/officeart/2005/8/layout/hierarchy3"/>
    <dgm:cxn modelId="{807A4334-0E59-435C-9750-E8D207206D2E}" type="presParOf" srcId="{5731B0E7-ADBA-49B3-AC51-4B3D3189EEFF}" destId="{6830C308-5F47-4B5A-A045-2CF2B1F026AB}" srcOrd="1" destOrd="0" presId="urn:microsoft.com/office/officeart/2005/8/layout/hierarchy3"/>
    <dgm:cxn modelId="{C5567673-E698-4EAA-90BB-F09A5C15B6E0}" type="presParOf" srcId="{ED1AA1EC-3BC7-46CB-9DF2-2B18F3456BFF}" destId="{99D9C91B-7569-4B1E-ABD9-2F9F2C6A4088}" srcOrd="1" destOrd="0" presId="urn:microsoft.com/office/officeart/2005/8/layout/hierarchy3"/>
    <dgm:cxn modelId="{83EBCB31-29A0-4D03-994A-847548D17C8F}" type="presParOf" srcId="{99D9C91B-7569-4B1E-ABD9-2F9F2C6A4088}" destId="{9399287B-CCBA-455C-B6A8-727DE9404D71}" srcOrd="0" destOrd="0" presId="urn:microsoft.com/office/officeart/2005/8/layout/hierarchy3"/>
    <dgm:cxn modelId="{19EEF77A-0E6E-4EF5-8863-6F75D94FA07F}" type="presParOf" srcId="{99D9C91B-7569-4B1E-ABD9-2F9F2C6A4088}" destId="{F22E2C6F-F5DD-46C3-AEB1-C76F198F4FCF}" srcOrd="1" destOrd="0" presId="urn:microsoft.com/office/officeart/2005/8/layout/hierarchy3"/>
    <dgm:cxn modelId="{64F14C1F-D398-4B33-92D4-7A762BA8A871}" type="presParOf" srcId="{99D9C91B-7569-4B1E-ABD9-2F9F2C6A4088}" destId="{0241EB41-DBFE-4D06-A898-CAB5CA377646}" srcOrd="2" destOrd="0" presId="urn:microsoft.com/office/officeart/2005/8/layout/hierarchy3"/>
    <dgm:cxn modelId="{C04DDC6A-488E-4360-9CF0-8BDC194442B5}" type="presParOf" srcId="{99D9C91B-7569-4B1E-ABD9-2F9F2C6A4088}" destId="{1B219A39-1524-415C-A09F-D03A7A00DDDD}" srcOrd="3" destOrd="0" presId="urn:microsoft.com/office/officeart/2005/8/layout/hierarchy3"/>
    <dgm:cxn modelId="{90EEEEC9-E7CC-47AE-AC82-7263F94AC53D}" type="presParOf" srcId="{99D9C91B-7569-4B1E-ABD9-2F9F2C6A4088}" destId="{0EE74857-FEB0-44E9-83F8-6C791A1157DE}" srcOrd="4" destOrd="0" presId="urn:microsoft.com/office/officeart/2005/8/layout/hierarchy3"/>
    <dgm:cxn modelId="{EB3C0A6F-BAF1-44AB-8660-475BDD6BB1CE}" type="presParOf" srcId="{99D9C91B-7569-4B1E-ABD9-2F9F2C6A4088}" destId="{03A97F0A-D436-4E40-AF51-05918A21E5C9}" srcOrd="5" destOrd="0" presId="urn:microsoft.com/office/officeart/2005/8/layout/hierarchy3"/>
    <dgm:cxn modelId="{ED6A1069-29E5-4AA7-A9F7-36D13FA3232F}" type="presParOf" srcId="{02654149-1AB8-47C7-86DB-AA96A2100026}" destId="{B59F86BB-E7AA-45BD-BB0D-30BBF38E0B31}" srcOrd="3" destOrd="0" presId="urn:microsoft.com/office/officeart/2005/8/layout/hierarchy3"/>
    <dgm:cxn modelId="{9F074CA6-A077-49D7-8F82-54D2F6094E82}" type="presParOf" srcId="{B59F86BB-E7AA-45BD-BB0D-30BBF38E0B31}" destId="{988220CA-0FF5-4E45-A7C1-CB6CF9766623}" srcOrd="0" destOrd="0" presId="urn:microsoft.com/office/officeart/2005/8/layout/hierarchy3"/>
    <dgm:cxn modelId="{6F39D2D3-63C8-41D4-9ED5-5B5D34E24A1A}" type="presParOf" srcId="{988220CA-0FF5-4E45-A7C1-CB6CF9766623}" destId="{58797826-FE33-4C7C-9D1A-EA9ABEE64113}" srcOrd="0" destOrd="0" presId="urn:microsoft.com/office/officeart/2005/8/layout/hierarchy3"/>
    <dgm:cxn modelId="{18ADBB81-9326-46C4-89AB-44AA68C0E7A9}" type="presParOf" srcId="{988220CA-0FF5-4E45-A7C1-CB6CF9766623}" destId="{E58DBC4C-1A06-4A5C-AB12-E930AA875907}" srcOrd="1" destOrd="0" presId="urn:microsoft.com/office/officeart/2005/8/layout/hierarchy3"/>
    <dgm:cxn modelId="{5555718E-169E-4B00-B209-72324C9C1ED7}" type="presParOf" srcId="{B59F86BB-E7AA-45BD-BB0D-30BBF38E0B31}" destId="{6547E81C-3DD9-479E-BC07-7149CA10F352}" srcOrd="1" destOrd="0" presId="urn:microsoft.com/office/officeart/2005/8/layout/hierarchy3"/>
    <dgm:cxn modelId="{FBB6EE4D-C1D5-4B8F-9213-273DE7877658}" type="presParOf" srcId="{6547E81C-3DD9-479E-BC07-7149CA10F352}" destId="{ECDD1DD4-511B-4E9D-BF5D-CAC875D108C0}" srcOrd="0" destOrd="0" presId="urn:microsoft.com/office/officeart/2005/8/layout/hierarchy3"/>
    <dgm:cxn modelId="{8CDB3674-41A2-49DD-9A01-7E529EA8ECE5}" type="presParOf" srcId="{6547E81C-3DD9-479E-BC07-7149CA10F352}" destId="{4AA15247-D256-491B-8634-CE95903D893B}" srcOrd="1" destOrd="0" presId="urn:microsoft.com/office/officeart/2005/8/layout/hierarchy3"/>
    <dgm:cxn modelId="{58375951-45F5-4323-9FCD-D694A39C8343}" type="presParOf" srcId="{6547E81C-3DD9-479E-BC07-7149CA10F352}" destId="{0B664001-2431-4A60-8B21-90DB5E232ECE}" srcOrd="2" destOrd="0" presId="urn:microsoft.com/office/officeart/2005/8/layout/hierarchy3"/>
    <dgm:cxn modelId="{4EA9A744-81DB-432E-A490-E7E81759A6B3}" type="presParOf" srcId="{6547E81C-3DD9-479E-BC07-7149CA10F352}" destId="{D5DFFCF2-38DA-4041-986B-C317A798F79A}" srcOrd="3" destOrd="0" presId="urn:microsoft.com/office/officeart/2005/8/layout/hierarchy3"/>
    <dgm:cxn modelId="{D9B0091B-3154-41BF-A811-0D8D3F06466C}" type="presParOf" srcId="{6547E81C-3DD9-479E-BC07-7149CA10F352}" destId="{B5585A86-9C58-4966-9604-89AFA17CBB95}" srcOrd="4" destOrd="0" presId="urn:microsoft.com/office/officeart/2005/8/layout/hierarchy3"/>
    <dgm:cxn modelId="{01130EFD-9EC8-4866-8043-B1704EB71B5D}" type="presParOf" srcId="{6547E81C-3DD9-479E-BC07-7149CA10F352}" destId="{654A5047-43B3-47BF-A24D-7A9AC7AE82A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000" dirty="0" smtClean="0"/>
            <a:t>ラウンジ①</a:t>
          </a:r>
          <a:r>
            <a:rPr lang="en-US" altLang="ja-JP" sz="2000" dirty="0" smtClean="0"/>
            <a:t>/</a:t>
          </a:r>
          <a:r>
            <a:rPr lang="ja-JP" altLang="en-US" sz="2000" dirty="0" smtClean="0"/>
            <a:t>◎</a:t>
          </a:r>
          <a:endParaRPr lang="en-US" sz="20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en-US" altLang="ja-JP" sz="2400" dirty="0" smtClean="0"/>
            <a:t>Lounge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000" dirty="0" smtClean="0"/>
            <a:t>コーヒーサーバー⑤</a:t>
          </a:r>
          <a:endParaRPr lang="en-US" sz="20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咖啡机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000" dirty="0" smtClean="0"/>
            <a:t>あのう◎</a:t>
          </a:r>
          <a:endParaRPr lang="en-US" sz="20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「感」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～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en-US" altLang="ja-JP" sz="2400" dirty="0" smtClean="0"/>
            <a:t>Coffee</a:t>
          </a:r>
          <a:r>
            <a:rPr lang="ja-JP" altLang="en-US" sz="2400" dirty="0" smtClean="0"/>
            <a:t>　</a:t>
          </a:r>
          <a:r>
            <a:rPr lang="en-US" altLang="ja-JP" sz="2400" dirty="0" smtClean="0"/>
            <a:t>server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嗯，那个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000" dirty="0" smtClean="0"/>
            <a:t>じどうはんばいき⑥</a:t>
          </a:r>
          <a:endParaRPr lang="en-US" sz="20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自動販売機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zh-CN" altLang="en-US" sz="2400" dirty="0" smtClean="0"/>
            <a:t>自动售货机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zh-CN" altLang="en-US" sz="2400" dirty="0" smtClean="0"/>
            <a:t>休息室</a:t>
          </a:r>
          <a:endParaRPr lang="en-US" sz="24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/>
        </a:p>
      </dgm:t>
    </dgm:pt>
    <dgm:pt modelId="{02654149-1AB8-47C7-86DB-AA96A2100026}" type="pres">
      <dgm:prSet presAssocID="{9D512CA9-E52A-4107-B134-B4545E3B5F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B3CC53-45F2-4735-9285-03747F54F3E7}" type="pres">
      <dgm:prSet presAssocID="{BE8F13AA-0289-4FC6-A99A-060D0CAF9BCB}" presName="root" presStyleCnt="0"/>
      <dgm:spPr/>
      <dgm:t>
        <a:bodyPr/>
        <a:lstStyle/>
        <a:p>
          <a:endParaRPr lang="en-US"/>
        </a:p>
      </dgm:t>
    </dgm:pt>
    <dgm:pt modelId="{1119271C-01DA-4D58-89CF-6F99E9C8BBDF}" type="pres">
      <dgm:prSet presAssocID="{BE8F13AA-0289-4FC6-A99A-060D0CAF9BCB}" presName="rootComposite" presStyleCnt="0"/>
      <dgm:spPr/>
      <dgm:t>
        <a:bodyPr/>
        <a:lstStyle/>
        <a:p>
          <a:endParaRPr lang="en-US"/>
        </a:p>
      </dgm:t>
    </dgm:pt>
    <dgm:pt modelId="{1F344CAB-2867-45C7-B289-095AEA51F566}" type="pres">
      <dgm:prSet presAssocID="{BE8F13AA-0289-4FC6-A99A-060D0CAF9BCB}" presName="rootText" presStyleLbl="node1" presStyleIdx="0" presStyleCnt="4" custScaleX="114658"/>
      <dgm:spPr/>
      <dgm:t>
        <a:bodyPr/>
        <a:lstStyle/>
        <a:p>
          <a:endParaRPr lang="en-US"/>
        </a:p>
      </dgm:t>
    </dgm:pt>
    <dgm:pt modelId="{21C5910C-5EC6-4838-B4D1-BDC3ACA0B454}" type="pres">
      <dgm:prSet presAssocID="{BE8F13AA-0289-4FC6-A99A-060D0CAF9BCB}" presName="rootConnector" presStyleLbl="node1" presStyleIdx="0" presStyleCnt="4"/>
      <dgm:spPr/>
      <dgm:t>
        <a:bodyPr/>
        <a:lstStyle/>
        <a:p>
          <a:endParaRPr lang="en-US"/>
        </a:p>
      </dgm:t>
    </dgm:pt>
    <dgm:pt modelId="{F34DD18F-68F0-4BE2-99A5-23A3B572B239}" type="pres">
      <dgm:prSet presAssocID="{BE8F13AA-0289-4FC6-A99A-060D0CAF9BCB}" presName="childShape" presStyleCnt="0"/>
      <dgm:spPr/>
      <dgm:t>
        <a:bodyPr/>
        <a:lstStyle/>
        <a:p>
          <a:endParaRPr lang="en-US"/>
        </a:p>
      </dgm:t>
    </dgm:pt>
    <dgm:pt modelId="{EA297CA2-7BE3-4FB2-8221-8D5F84E0F61C}" type="pres">
      <dgm:prSet presAssocID="{A3F308D4-DFA7-488B-A17C-B2E56F26C777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AB521E60-2A35-4707-8BD3-BDF308AD793C}" type="pres">
      <dgm:prSet presAssocID="{008030FE-4F38-43F2-ACCB-7109D08EFD8E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446AC-86AF-4628-A9D8-9FEA3D249EFE}" type="pres">
      <dgm:prSet presAssocID="{4FCE5B93-B5E1-4A3B-B4A2-03608EE93EEF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7D745C59-A171-465C-A4B8-A00B55CFBEE8}" type="pres">
      <dgm:prSet presAssocID="{32693E10-B2B3-45FD-BAB9-7BA7DB6717F6}" presName="childText" presStyleLbl="bgAcc1" presStyleIdx="1" presStyleCnt="12" custScaleX="114118" custScaleY="86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3E865-4FDC-4674-A3C0-8732F08A6499}" type="pres">
      <dgm:prSet presAssocID="{A5FEA897-68F1-4D59-8315-14E5CBE035F3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17F94E9B-3D1D-42DE-A30F-82F53F56B3B5}" type="pres">
      <dgm:prSet presAssocID="{6E4091A0-2F22-4F7A-A8A0-D7C43B95C22B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29CBB-09AF-44AB-8844-23006D90A5F9}" type="pres">
      <dgm:prSet presAssocID="{9A1EC130-B018-42E6-9A40-142DB0EB34B5}" presName="root" presStyleCnt="0"/>
      <dgm:spPr/>
      <dgm:t>
        <a:bodyPr/>
        <a:lstStyle/>
        <a:p>
          <a:endParaRPr lang="en-US"/>
        </a:p>
      </dgm:t>
    </dgm:pt>
    <dgm:pt modelId="{D8E1CF81-5CA4-4CE6-96AD-9485C2164500}" type="pres">
      <dgm:prSet presAssocID="{9A1EC130-B018-42E6-9A40-142DB0EB34B5}" presName="rootComposite" presStyleCnt="0"/>
      <dgm:spPr/>
      <dgm:t>
        <a:bodyPr/>
        <a:lstStyle/>
        <a:p>
          <a:endParaRPr lang="en-US"/>
        </a:p>
      </dgm:t>
    </dgm:pt>
    <dgm:pt modelId="{B1C5CF8A-08B2-45CC-AB33-B33A29D5B870}" type="pres">
      <dgm:prSet presAssocID="{9A1EC130-B018-42E6-9A40-142DB0EB34B5}" presName="rootText" presStyleLbl="node1" presStyleIdx="1" presStyleCnt="4" custScaleX="154523"/>
      <dgm:spPr/>
      <dgm:t>
        <a:bodyPr/>
        <a:lstStyle/>
        <a:p>
          <a:endParaRPr lang="en-US"/>
        </a:p>
      </dgm:t>
    </dgm:pt>
    <dgm:pt modelId="{D7018165-D594-4AAA-9CD1-8FBC558676B3}" type="pres">
      <dgm:prSet presAssocID="{9A1EC130-B018-42E6-9A40-142DB0EB34B5}" presName="rootConnector" presStyleLbl="node1" presStyleIdx="1" presStyleCnt="4"/>
      <dgm:spPr/>
      <dgm:t>
        <a:bodyPr/>
        <a:lstStyle/>
        <a:p>
          <a:endParaRPr lang="en-US"/>
        </a:p>
      </dgm:t>
    </dgm:pt>
    <dgm:pt modelId="{59C38EFE-6B71-449B-81BC-7E57D2F9B1C7}" type="pres">
      <dgm:prSet presAssocID="{9A1EC130-B018-42E6-9A40-142DB0EB34B5}" presName="childShape" presStyleCnt="0"/>
      <dgm:spPr/>
      <dgm:t>
        <a:bodyPr/>
        <a:lstStyle/>
        <a:p>
          <a:endParaRPr lang="en-US"/>
        </a:p>
      </dgm:t>
    </dgm:pt>
    <dgm:pt modelId="{2BFD0675-DFC1-42EB-88E1-7BD6FB29D18E}" type="pres">
      <dgm:prSet presAssocID="{7D9948AE-16E3-4DAE-AF8E-D07D0816B36D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8271486A-0008-41AA-8B53-1C2346746320}" type="pres">
      <dgm:prSet presAssocID="{D0D3BE84-280D-4FAA-8608-D74CD8A561EB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8B00-B786-4E20-A936-1B3ADBF2BC38}" type="pres">
      <dgm:prSet presAssocID="{6CE39F91-13BA-46AB-83AC-14C9537203DB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ADD447B0-F00C-4D66-B0A2-94BF957C1167}" type="pres">
      <dgm:prSet presAssocID="{5C469622-D8A9-4002-951B-59C2DF61380C}" presName="childText" presStyleLbl="bgAcc1" presStyleIdx="4" presStyleCnt="12" custScaleX="194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DA595-95D5-4259-80B4-7FFF1DB08F4C}" type="pres">
      <dgm:prSet presAssocID="{CEA417EE-E1A4-4E5F-88D1-66A5C3073E97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2C72BB07-0BE1-4495-8C8F-D518FD549D20}" type="pres">
      <dgm:prSet presAssocID="{78831959-AF48-459E-AB84-0F77494C0328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AA1EC-3BC7-46CB-9DF2-2B18F3456BFF}" type="pres">
      <dgm:prSet presAssocID="{505E2886-ABB0-462A-BA4C-75472752B02D}" presName="root" presStyleCnt="0"/>
      <dgm:spPr/>
      <dgm:t>
        <a:bodyPr/>
        <a:lstStyle/>
        <a:p>
          <a:endParaRPr lang="en-US"/>
        </a:p>
      </dgm:t>
    </dgm:pt>
    <dgm:pt modelId="{5731B0E7-ADBA-49B3-AC51-4B3D3189EEFF}" type="pres">
      <dgm:prSet presAssocID="{505E2886-ABB0-462A-BA4C-75472752B02D}" presName="rootComposite" presStyleCnt="0"/>
      <dgm:spPr/>
      <dgm:t>
        <a:bodyPr/>
        <a:lstStyle/>
        <a:p>
          <a:endParaRPr lang="en-US"/>
        </a:p>
      </dgm:t>
    </dgm:pt>
    <dgm:pt modelId="{1E63A676-52D0-438A-BB76-40017EC3F1C6}" type="pres">
      <dgm:prSet presAssocID="{505E2886-ABB0-462A-BA4C-75472752B02D}" presName="rootText" presStyleLbl="node1" presStyleIdx="2" presStyleCnt="4"/>
      <dgm:spPr/>
      <dgm:t>
        <a:bodyPr/>
        <a:lstStyle/>
        <a:p>
          <a:endParaRPr lang="en-US"/>
        </a:p>
      </dgm:t>
    </dgm:pt>
    <dgm:pt modelId="{6830C308-5F47-4B5A-A045-2CF2B1F026AB}" type="pres">
      <dgm:prSet presAssocID="{505E2886-ABB0-462A-BA4C-75472752B02D}" presName="rootConnector" presStyleLbl="node1" presStyleIdx="2" presStyleCnt="4"/>
      <dgm:spPr/>
      <dgm:t>
        <a:bodyPr/>
        <a:lstStyle/>
        <a:p>
          <a:endParaRPr lang="en-US"/>
        </a:p>
      </dgm:t>
    </dgm:pt>
    <dgm:pt modelId="{99D9C91B-7569-4B1E-ABD9-2F9F2C6A4088}" type="pres">
      <dgm:prSet presAssocID="{505E2886-ABB0-462A-BA4C-75472752B02D}" presName="childShape" presStyleCnt="0"/>
      <dgm:spPr/>
      <dgm:t>
        <a:bodyPr/>
        <a:lstStyle/>
        <a:p>
          <a:endParaRPr lang="en-US"/>
        </a:p>
      </dgm:t>
    </dgm:pt>
    <dgm:pt modelId="{9399287B-CCBA-455C-B6A8-727DE9404D71}" type="pres">
      <dgm:prSet presAssocID="{814B376D-EA3F-4E30-9357-4B2725CA2716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F22E2C6F-F5DD-46C3-AEB1-C76F198F4FCF}" type="pres">
      <dgm:prSet presAssocID="{005B2718-E197-48ED-AF2D-9CA9D399A35D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1EB41-DBFE-4D06-A898-CAB5CA377646}" type="pres">
      <dgm:prSet presAssocID="{849C8365-445C-44FF-AFCA-ED04E9CB9755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1B219A39-1524-415C-A09F-D03A7A00DDDD}" type="pres">
      <dgm:prSet presAssocID="{39659387-207F-4143-9098-86CE110B11D2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74857-FEB0-44E9-83F8-6C791A1157DE}" type="pres">
      <dgm:prSet presAssocID="{0F98FEF3-888D-4AC0-90DE-77A992C2694E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03A97F0A-D436-4E40-AF51-05918A21E5C9}" type="pres">
      <dgm:prSet presAssocID="{C52BDD24-5E87-44A6-AAA7-89285C2E5DFB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86BB-E7AA-45BD-BB0D-30BBF38E0B31}" type="pres">
      <dgm:prSet presAssocID="{8C6D5BA3-A67C-4DA1-9997-F2922C35893C}" presName="root" presStyleCnt="0"/>
      <dgm:spPr/>
      <dgm:t>
        <a:bodyPr/>
        <a:lstStyle/>
        <a:p>
          <a:endParaRPr lang="en-US"/>
        </a:p>
      </dgm:t>
    </dgm:pt>
    <dgm:pt modelId="{988220CA-0FF5-4E45-A7C1-CB6CF9766623}" type="pres">
      <dgm:prSet presAssocID="{8C6D5BA3-A67C-4DA1-9997-F2922C35893C}" presName="rootComposite" presStyleCnt="0"/>
      <dgm:spPr/>
      <dgm:t>
        <a:bodyPr/>
        <a:lstStyle/>
        <a:p>
          <a:endParaRPr lang="en-US"/>
        </a:p>
      </dgm:t>
    </dgm:pt>
    <dgm:pt modelId="{58797826-FE33-4C7C-9D1A-EA9ABEE64113}" type="pres">
      <dgm:prSet presAssocID="{8C6D5BA3-A67C-4DA1-9997-F2922C35893C}" presName="rootText" presStyleLbl="node1" presStyleIdx="3" presStyleCnt="4" custScaleX="174221"/>
      <dgm:spPr/>
      <dgm:t>
        <a:bodyPr/>
        <a:lstStyle/>
        <a:p>
          <a:endParaRPr lang="en-US"/>
        </a:p>
      </dgm:t>
    </dgm:pt>
    <dgm:pt modelId="{E58DBC4C-1A06-4A5C-AB12-E930AA875907}" type="pres">
      <dgm:prSet presAssocID="{8C6D5BA3-A67C-4DA1-9997-F2922C35893C}" presName="rootConnector" presStyleLbl="node1" presStyleIdx="3" presStyleCnt="4"/>
      <dgm:spPr/>
      <dgm:t>
        <a:bodyPr/>
        <a:lstStyle/>
        <a:p>
          <a:endParaRPr lang="en-US"/>
        </a:p>
      </dgm:t>
    </dgm:pt>
    <dgm:pt modelId="{6547E81C-3DD9-479E-BC07-7149CA10F352}" type="pres">
      <dgm:prSet presAssocID="{8C6D5BA3-A67C-4DA1-9997-F2922C35893C}" presName="childShape" presStyleCnt="0"/>
      <dgm:spPr/>
      <dgm:t>
        <a:bodyPr/>
        <a:lstStyle/>
        <a:p>
          <a:endParaRPr lang="en-US"/>
        </a:p>
      </dgm:t>
    </dgm:pt>
    <dgm:pt modelId="{ECDD1DD4-511B-4E9D-BF5D-CAC875D108C0}" type="pres">
      <dgm:prSet presAssocID="{73CC4267-BBED-4E42-9217-E088057EDB58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4AA15247-D256-491B-8634-CE95903D893B}" type="pres">
      <dgm:prSet presAssocID="{9D28B537-E90F-4E78-BC21-B7A655709291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4001-2431-4A60-8B21-90DB5E232ECE}" type="pres">
      <dgm:prSet presAssocID="{4038E7B1-53EE-41D4-A96E-71D27A8E1355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D5DFFCF2-38DA-4041-986B-C317A798F79A}" type="pres">
      <dgm:prSet presAssocID="{59AEE077-8290-41DE-8DF4-A002CBC2528D}" presName="childText" presStyleLbl="bgAcc1" presStyleIdx="10" presStyleCnt="12" custScaleX="170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85A86-9C58-4966-9604-89AFA17CBB95}" type="pres">
      <dgm:prSet presAssocID="{21C38606-F980-4FE0-9B27-B3E32AB5AC7E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654A5047-43B3-47BF-A24D-7A9AC7AE82AD}" type="pres">
      <dgm:prSet presAssocID="{D18AD56D-65CA-4FE4-93D4-3A8269F538DC}" presName="childText" presStyleLbl="bgAcc1" presStyleIdx="11" presStyleCnt="12" custScaleX="170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DCDF5-DD48-4710-A36D-9199859BC994}" type="presOf" srcId="{73CC4267-BBED-4E42-9217-E088057EDB58}" destId="{ECDD1DD4-511B-4E9D-BF5D-CAC875D108C0}" srcOrd="0" destOrd="0" presId="urn:microsoft.com/office/officeart/2005/8/layout/hierarchy3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FA1FF5FD-719F-4EF4-A295-373DAA669D58}" type="presOf" srcId="{505E2886-ABB0-462A-BA4C-75472752B02D}" destId="{6830C308-5F47-4B5A-A045-2CF2B1F026AB}" srcOrd="1" destOrd="0" presId="urn:microsoft.com/office/officeart/2005/8/layout/hierarchy3"/>
    <dgm:cxn modelId="{F2F46934-2897-40C4-B975-B44DA5D6CB6C}" type="presOf" srcId="{A5FEA897-68F1-4D59-8315-14E5CBE035F3}" destId="{B483E865-4FDC-4674-A3C0-8732F08A6499}" srcOrd="0" destOrd="0" presId="urn:microsoft.com/office/officeart/2005/8/layout/hierarchy3"/>
    <dgm:cxn modelId="{8A8CC1B3-6FFE-4B99-A804-151C6A31C5E5}" type="presOf" srcId="{7D9948AE-16E3-4DAE-AF8E-D07D0816B36D}" destId="{2BFD0675-DFC1-42EB-88E1-7BD6FB29D18E}" srcOrd="0" destOrd="0" presId="urn:microsoft.com/office/officeart/2005/8/layout/hierarchy3"/>
    <dgm:cxn modelId="{27C300CE-A826-4EFB-B8F2-A48EAEFC65C1}" type="presOf" srcId="{BE8F13AA-0289-4FC6-A99A-060D0CAF9BCB}" destId="{21C5910C-5EC6-4838-B4D1-BDC3ACA0B454}" srcOrd="1" destOrd="0" presId="urn:microsoft.com/office/officeart/2005/8/layout/hierarchy3"/>
    <dgm:cxn modelId="{C8BD484B-858E-4336-8137-99FA207785CA}" type="presOf" srcId="{78831959-AF48-459E-AB84-0F77494C0328}" destId="{2C72BB07-0BE1-4495-8C8F-D518FD549D20}" srcOrd="0" destOrd="0" presId="urn:microsoft.com/office/officeart/2005/8/layout/hierarchy3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D63C1523-35CE-4FBE-93A5-ABC50AB7AE84}" type="presOf" srcId="{A3F308D4-DFA7-488B-A17C-B2E56F26C777}" destId="{EA297CA2-7BE3-4FB2-8221-8D5F84E0F61C}" srcOrd="0" destOrd="0" presId="urn:microsoft.com/office/officeart/2005/8/layout/hierarchy3"/>
    <dgm:cxn modelId="{350187FB-39EB-4871-8C62-78C0D27B3AAC}" type="presOf" srcId="{39659387-207F-4143-9098-86CE110B11D2}" destId="{1B219A39-1524-415C-A09F-D03A7A00DDDD}" srcOrd="0" destOrd="0" presId="urn:microsoft.com/office/officeart/2005/8/layout/hierarchy3"/>
    <dgm:cxn modelId="{7EB7FE97-203C-4862-8982-907CB5BB25E0}" type="presOf" srcId="{9A1EC130-B018-42E6-9A40-142DB0EB34B5}" destId="{B1C5CF8A-08B2-45CC-AB33-B33A29D5B870}" srcOrd="0" destOrd="0" presId="urn:microsoft.com/office/officeart/2005/8/layout/hierarchy3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51045387-8A93-43F0-ADC5-3869C42A053E}" type="presOf" srcId="{21C38606-F980-4FE0-9B27-B3E32AB5AC7E}" destId="{B5585A86-9C58-4966-9604-89AFA17CBB95}" srcOrd="0" destOrd="0" presId="urn:microsoft.com/office/officeart/2005/8/layout/hierarchy3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0BC34553-005C-48FE-B126-65D43A73B92C}" type="presOf" srcId="{D0D3BE84-280D-4FAA-8608-D74CD8A561EB}" destId="{8271486A-0008-41AA-8B53-1C2346746320}" srcOrd="0" destOrd="0" presId="urn:microsoft.com/office/officeart/2005/8/layout/hierarchy3"/>
    <dgm:cxn modelId="{835525D0-6AF3-479E-8220-62A9381923AF}" type="presOf" srcId="{9A1EC130-B018-42E6-9A40-142DB0EB34B5}" destId="{D7018165-D594-4AAA-9CD1-8FBC558676B3}" srcOrd="1" destOrd="0" presId="urn:microsoft.com/office/officeart/2005/8/layout/hierarchy3"/>
    <dgm:cxn modelId="{C9905036-2283-4245-9B25-9FC21ED1FEAB}" type="presOf" srcId="{505E2886-ABB0-462A-BA4C-75472752B02D}" destId="{1E63A676-52D0-438A-BB76-40017EC3F1C6}" srcOrd="0" destOrd="0" presId="urn:microsoft.com/office/officeart/2005/8/layout/hierarchy3"/>
    <dgm:cxn modelId="{C4E7AA58-6441-4A1F-9F8E-39FE479527BF}" type="presOf" srcId="{814B376D-EA3F-4E30-9357-4B2725CA2716}" destId="{9399287B-CCBA-455C-B6A8-727DE9404D71}" srcOrd="0" destOrd="0" presId="urn:microsoft.com/office/officeart/2005/8/layout/hierarchy3"/>
    <dgm:cxn modelId="{EA8524BB-EEA6-4360-A7C0-22E7C86883A5}" srcId="{BE8F13AA-0289-4FC6-A99A-060D0CAF9BCB}" destId="{6E4091A0-2F22-4F7A-A8A0-D7C43B95C22B}" srcOrd="2" destOrd="0" parTransId="{A5FEA897-68F1-4D59-8315-14E5CBE035F3}" sibTransId="{FC60EFAF-AA38-40AD-8E8C-ED6489967403}"/>
    <dgm:cxn modelId="{59D98538-E57B-42C2-9C08-959ADDF32CE2}" type="presOf" srcId="{849C8365-445C-44FF-AFCA-ED04E9CB9755}" destId="{0241EB41-DBFE-4D06-A898-CAB5CA377646}" srcOrd="0" destOrd="0" presId="urn:microsoft.com/office/officeart/2005/8/layout/hierarchy3"/>
    <dgm:cxn modelId="{D8CEF2AE-D412-472C-9E98-5B0D22BEA857}" type="presOf" srcId="{59AEE077-8290-41DE-8DF4-A002CBC2528D}" destId="{D5DFFCF2-38DA-4041-986B-C317A798F79A}" srcOrd="0" destOrd="0" presId="urn:microsoft.com/office/officeart/2005/8/layout/hierarchy3"/>
    <dgm:cxn modelId="{0A72E298-C5DA-4040-AA82-249DDE6B53DC}" type="presOf" srcId="{D18AD56D-65CA-4FE4-93D4-3A8269F538DC}" destId="{654A5047-43B3-47BF-A24D-7A9AC7AE82AD}" srcOrd="0" destOrd="0" presId="urn:microsoft.com/office/officeart/2005/8/layout/hierarchy3"/>
    <dgm:cxn modelId="{1D270FC8-005B-439F-B442-807861832810}" type="presOf" srcId="{4FCE5B93-B5E1-4A3B-B4A2-03608EE93EEF}" destId="{452446AC-86AF-4628-A9D8-9FEA3D249EFE}" srcOrd="0" destOrd="0" presId="urn:microsoft.com/office/officeart/2005/8/layout/hierarchy3"/>
    <dgm:cxn modelId="{1E12FD6D-3718-484B-B7F1-B9CCE1A43DC6}" type="presOf" srcId="{8C6D5BA3-A67C-4DA1-9997-F2922C35893C}" destId="{E58DBC4C-1A06-4A5C-AB12-E930AA875907}" srcOrd="1" destOrd="0" presId="urn:microsoft.com/office/officeart/2005/8/layout/hierarchy3"/>
    <dgm:cxn modelId="{38E61933-EAD3-4C6E-8268-CF41013CBE94}" type="presOf" srcId="{9D512CA9-E52A-4107-B134-B4545E3B5F3C}" destId="{02654149-1AB8-47C7-86DB-AA96A2100026}" srcOrd="0" destOrd="0" presId="urn:microsoft.com/office/officeart/2005/8/layout/hierarchy3"/>
    <dgm:cxn modelId="{AAD60DCC-DE77-41B3-B980-3B373713C84C}" type="presOf" srcId="{0F98FEF3-888D-4AC0-90DE-77A992C2694E}" destId="{0EE74857-FEB0-44E9-83F8-6C791A1157DE}" srcOrd="0" destOrd="0" presId="urn:microsoft.com/office/officeart/2005/8/layout/hierarchy3"/>
    <dgm:cxn modelId="{05F375AE-3920-4FD0-9560-7A1C535FDFC4}" type="presOf" srcId="{C52BDD24-5E87-44A6-AAA7-89285C2E5DFB}" destId="{03A97F0A-D436-4E40-AF51-05918A21E5C9}" srcOrd="0" destOrd="0" presId="urn:microsoft.com/office/officeart/2005/8/layout/hierarchy3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1DDF59E6-E22B-4526-A2EA-0B3147845DC9}" type="presOf" srcId="{008030FE-4F38-43F2-ACCB-7109D08EFD8E}" destId="{AB521E60-2A35-4707-8BD3-BDF308AD793C}" srcOrd="0" destOrd="0" presId="urn:microsoft.com/office/officeart/2005/8/layout/hierarchy3"/>
    <dgm:cxn modelId="{6A520DB2-E2F8-4039-AE83-39A8CD92CFFA}" type="presOf" srcId="{005B2718-E197-48ED-AF2D-9CA9D399A35D}" destId="{F22E2C6F-F5DD-46C3-AEB1-C76F198F4FCF}" srcOrd="0" destOrd="0" presId="urn:microsoft.com/office/officeart/2005/8/layout/hierarchy3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74DD1200-3C89-42DB-9BF8-D368FCCAE1C0}" type="presOf" srcId="{5C469622-D8A9-4002-951B-59C2DF61380C}" destId="{ADD447B0-F00C-4D66-B0A2-94BF957C1167}" srcOrd="0" destOrd="0" presId="urn:microsoft.com/office/officeart/2005/8/layout/hierarchy3"/>
    <dgm:cxn modelId="{D525E6AA-49CD-4D2A-B0A5-4D01FC9181AE}" type="presOf" srcId="{4038E7B1-53EE-41D4-A96E-71D27A8E1355}" destId="{0B664001-2431-4A60-8B21-90DB5E232ECE}" srcOrd="0" destOrd="0" presId="urn:microsoft.com/office/officeart/2005/8/layout/hierarchy3"/>
    <dgm:cxn modelId="{F1818EB4-36C8-4A57-B387-04577A6CC02B}" type="presOf" srcId="{9D28B537-E90F-4E78-BC21-B7A655709291}" destId="{4AA15247-D256-491B-8634-CE95903D893B}" srcOrd="0" destOrd="0" presId="urn:microsoft.com/office/officeart/2005/8/layout/hierarchy3"/>
    <dgm:cxn modelId="{4FDB97A3-2DAF-41AD-B8CC-B55323B1180A}" type="presOf" srcId="{CEA417EE-E1A4-4E5F-88D1-66A5C3073E97}" destId="{E6BDA595-95D5-4259-80B4-7FFF1DB08F4C}" srcOrd="0" destOrd="0" presId="urn:microsoft.com/office/officeart/2005/8/layout/hierarchy3"/>
    <dgm:cxn modelId="{629A116D-FA55-4C3F-8864-E0E06F429D81}" type="presOf" srcId="{32693E10-B2B3-45FD-BAB9-7BA7DB6717F6}" destId="{7D745C59-A171-465C-A4B8-A00B55CFBEE8}" srcOrd="0" destOrd="0" presId="urn:microsoft.com/office/officeart/2005/8/layout/hierarchy3"/>
    <dgm:cxn modelId="{7BC45F19-C0AA-4F6E-ADB7-5AD648BD5FF2}" type="presOf" srcId="{BE8F13AA-0289-4FC6-A99A-060D0CAF9BCB}" destId="{1F344CAB-2867-45C7-B289-095AEA51F566}" srcOrd="0" destOrd="0" presId="urn:microsoft.com/office/officeart/2005/8/layout/hierarchy3"/>
    <dgm:cxn modelId="{834D9181-9859-4CAE-B538-A21CE316DD59}" type="presOf" srcId="{8C6D5BA3-A67C-4DA1-9997-F2922C35893C}" destId="{58797826-FE33-4C7C-9D1A-EA9ABEE64113}" srcOrd="0" destOrd="0" presId="urn:microsoft.com/office/officeart/2005/8/layout/hierarchy3"/>
    <dgm:cxn modelId="{C4CB7BA5-0020-4FCD-9550-F3AB87DCAFF2}" type="presOf" srcId="{6CE39F91-13BA-46AB-83AC-14C9537203DB}" destId="{46348B00-B786-4E20-A936-1B3ADBF2BC38}" srcOrd="0" destOrd="0" presId="urn:microsoft.com/office/officeart/2005/8/layout/hierarchy3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4214755-30F0-430D-AC1E-A0377434DC02}" srcId="{8C6D5BA3-A67C-4DA1-9997-F2922C35893C}" destId="{D18AD56D-65CA-4FE4-93D4-3A8269F538DC}" srcOrd="2" destOrd="0" parTransId="{21C38606-F980-4FE0-9B27-B3E32AB5AC7E}" sibTransId="{0DEBD023-7532-48C2-9732-A11452BA9423}"/>
    <dgm:cxn modelId="{92832834-9743-478A-BBF6-ED8DD1EC71B3}" type="presOf" srcId="{6E4091A0-2F22-4F7A-A8A0-D7C43B95C22B}" destId="{17F94E9B-3D1D-42DE-A30F-82F53F56B3B5}" srcOrd="0" destOrd="0" presId="urn:microsoft.com/office/officeart/2005/8/layout/hierarchy3"/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18D56B30-CC8A-4C52-942B-99816E915EB4}" type="presParOf" srcId="{02654149-1AB8-47C7-86DB-AA96A2100026}" destId="{B6B3CC53-45F2-4735-9285-03747F54F3E7}" srcOrd="0" destOrd="0" presId="urn:microsoft.com/office/officeart/2005/8/layout/hierarchy3"/>
    <dgm:cxn modelId="{61A911F8-4C08-4A7A-8E25-B149EA79252C}" type="presParOf" srcId="{B6B3CC53-45F2-4735-9285-03747F54F3E7}" destId="{1119271C-01DA-4D58-89CF-6F99E9C8BBDF}" srcOrd="0" destOrd="0" presId="urn:microsoft.com/office/officeart/2005/8/layout/hierarchy3"/>
    <dgm:cxn modelId="{BF4D71CD-2219-4265-9184-FDF50277A341}" type="presParOf" srcId="{1119271C-01DA-4D58-89CF-6F99E9C8BBDF}" destId="{1F344CAB-2867-45C7-B289-095AEA51F566}" srcOrd="0" destOrd="0" presId="urn:microsoft.com/office/officeart/2005/8/layout/hierarchy3"/>
    <dgm:cxn modelId="{0A4183B0-4FDF-437B-A048-680919A01926}" type="presParOf" srcId="{1119271C-01DA-4D58-89CF-6F99E9C8BBDF}" destId="{21C5910C-5EC6-4838-B4D1-BDC3ACA0B454}" srcOrd="1" destOrd="0" presId="urn:microsoft.com/office/officeart/2005/8/layout/hierarchy3"/>
    <dgm:cxn modelId="{AFC00BC3-0AEF-4861-AA6F-77A405DB1302}" type="presParOf" srcId="{B6B3CC53-45F2-4735-9285-03747F54F3E7}" destId="{F34DD18F-68F0-4BE2-99A5-23A3B572B239}" srcOrd="1" destOrd="0" presId="urn:microsoft.com/office/officeart/2005/8/layout/hierarchy3"/>
    <dgm:cxn modelId="{AF696D8B-51F4-424A-93CC-4D8255BEFBD7}" type="presParOf" srcId="{F34DD18F-68F0-4BE2-99A5-23A3B572B239}" destId="{EA297CA2-7BE3-4FB2-8221-8D5F84E0F61C}" srcOrd="0" destOrd="0" presId="urn:microsoft.com/office/officeart/2005/8/layout/hierarchy3"/>
    <dgm:cxn modelId="{A98E91B6-577A-4589-AE3D-398F46DBB7B8}" type="presParOf" srcId="{F34DD18F-68F0-4BE2-99A5-23A3B572B239}" destId="{AB521E60-2A35-4707-8BD3-BDF308AD793C}" srcOrd="1" destOrd="0" presId="urn:microsoft.com/office/officeart/2005/8/layout/hierarchy3"/>
    <dgm:cxn modelId="{F81167BE-6873-45E9-A040-EF3E86095E19}" type="presParOf" srcId="{F34DD18F-68F0-4BE2-99A5-23A3B572B239}" destId="{452446AC-86AF-4628-A9D8-9FEA3D249EFE}" srcOrd="2" destOrd="0" presId="urn:microsoft.com/office/officeart/2005/8/layout/hierarchy3"/>
    <dgm:cxn modelId="{475FE598-56A4-4B59-844D-B767EAF34127}" type="presParOf" srcId="{F34DD18F-68F0-4BE2-99A5-23A3B572B239}" destId="{7D745C59-A171-465C-A4B8-A00B55CFBEE8}" srcOrd="3" destOrd="0" presId="urn:microsoft.com/office/officeart/2005/8/layout/hierarchy3"/>
    <dgm:cxn modelId="{9654AB79-F37C-4619-8E17-37A727DD0253}" type="presParOf" srcId="{F34DD18F-68F0-4BE2-99A5-23A3B572B239}" destId="{B483E865-4FDC-4674-A3C0-8732F08A6499}" srcOrd="4" destOrd="0" presId="urn:microsoft.com/office/officeart/2005/8/layout/hierarchy3"/>
    <dgm:cxn modelId="{8F6A775B-615C-41E0-B3CF-D22EA6566ED9}" type="presParOf" srcId="{F34DD18F-68F0-4BE2-99A5-23A3B572B239}" destId="{17F94E9B-3D1D-42DE-A30F-82F53F56B3B5}" srcOrd="5" destOrd="0" presId="urn:microsoft.com/office/officeart/2005/8/layout/hierarchy3"/>
    <dgm:cxn modelId="{CD46CDAD-A0D6-48C0-8EA1-3E52BBA39E7A}" type="presParOf" srcId="{02654149-1AB8-47C7-86DB-AA96A2100026}" destId="{FBB29CBB-09AF-44AB-8844-23006D90A5F9}" srcOrd="1" destOrd="0" presId="urn:microsoft.com/office/officeart/2005/8/layout/hierarchy3"/>
    <dgm:cxn modelId="{8D5409BD-7B0D-4BE8-BF0B-61E08BE17602}" type="presParOf" srcId="{FBB29CBB-09AF-44AB-8844-23006D90A5F9}" destId="{D8E1CF81-5CA4-4CE6-96AD-9485C2164500}" srcOrd="0" destOrd="0" presId="urn:microsoft.com/office/officeart/2005/8/layout/hierarchy3"/>
    <dgm:cxn modelId="{9A57EA1A-0F3A-412E-8955-64F2FD566117}" type="presParOf" srcId="{D8E1CF81-5CA4-4CE6-96AD-9485C2164500}" destId="{B1C5CF8A-08B2-45CC-AB33-B33A29D5B870}" srcOrd="0" destOrd="0" presId="urn:microsoft.com/office/officeart/2005/8/layout/hierarchy3"/>
    <dgm:cxn modelId="{E1C4952B-97E2-42F2-9F53-09A52C104877}" type="presParOf" srcId="{D8E1CF81-5CA4-4CE6-96AD-9485C2164500}" destId="{D7018165-D594-4AAA-9CD1-8FBC558676B3}" srcOrd="1" destOrd="0" presId="urn:microsoft.com/office/officeart/2005/8/layout/hierarchy3"/>
    <dgm:cxn modelId="{E14ABEB0-E45F-4D88-ACA7-ACBF8BDBFAB7}" type="presParOf" srcId="{FBB29CBB-09AF-44AB-8844-23006D90A5F9}" destId="{59C38EFE-6B71-449B-81BC-7E57D2F9B1C7}" srcOrd="1" destOrd="0" presId="urn:microsoft.com/office/officeart/2005/8/layout/hierarchy3"/>
    <dgm:cxn modelId="{AFE09A9C-6E59-476F-8DE2-978333FA78F4}" type="presParOf" srcId="{59C38EFE-6B71-449B-81BC-7E57D2F9B1C7}" destId="{2BFD0675-DFC1-42EB-88E1-7BD6FB29D18E}" srcOrd="0" destOrd="0" presId="urn:microsoft.com/office/officeart/2005/8/layout/hierarchy3"/>
    <dgm:cxn modelId="{F91DD306-F28D-49D2-BEA5-14A903B80E96}" type="presParOf" srcId="{59C38EFE-6B71-449B-81BC-7E57D2F9B1C7}" destId="{8271486A-0008-41AA-8B53-1C2346746320}" srcOrd="1" destOrd="0" presId="urn:microsoft.com/office/officeart/2005/8/layout/hierarchy3"/>
    <dgm:cxn modelId="{9167B645-6A9C-42F1-A2B7-196012FCFDAD}" type="presParOf" srcId="{59C38EFE-6B71-449B-81BC-7E57D2F9B1C7}" destId="{46348B00-B786-4E20-A936-1B3ADBF2BC38}" srcOrd="2" destOrd="0" presId="urn:microsoft.com/office/officeart/2005/8/layout/hierarchy3"/>
    <dgm:cxn modelId="{F7A3A1EF-C9C9-4504-8229-F5C786EAEEDF}" type="presParOf" srcId="{59C38EFE-6B71-449B-81BC-7E57D2F9B1C7}" destId="{ADD447B0-F00C-4D66-B0A2-94BF957C1167}" srcOrd="3" destOrd="0" presId="urn:microsoft.com/office/officeart/2005/8/layout/hierarchy3"/>
    <dgm:cxn modelId="{2EBA9E43-86FE-4270-869E-81A45707B856}" type="presParOf" srcId="{59C38EFE-6B71-449B-81BC-7E57D2F9B1C7}" destId="{E6BDA595-95D5-4259-80B4-7FFF1DB08F4C}" srcOrd="4" destOrd="0" presId="urn:microsoft.com/office/officeart/2005/8/layout/hierarchy3"/>
    <dgm:cxn modelId="{7B2963CF-3AE0-4030-851A-2015984D9B27}" type="presParOf" srcId="{59C38EFE-6B71-449B-81BC-7E57D2F9B1C7}" destId="{2C72BB07-0BE1-4495-8C8F-D518FD549D20}" srcOrd="5" destOrd="0" presId="urn:microsoft.com/office/officeart/2005/8/layout/hierarchy3"/>
    <dgm:cxn modelId="{77DA4B80-0872-41C2-BF8B-FAB59FD5D2C4}" type="presParOf" srcId="{02654149-1AB8-47C7-86DB-AA96A2100026}" destId="{ED1AA1EC-3BC7-46CB-9DF2-2B18F3456BFF}" srcOrd="2" destOrd="0" presId="urn:microsoft.com/office/officeart/2005/8/layout/hierarchy3"/>
    <dgm:cxn modelId="{FA199288-E084-4676-A206-05D746B96D58}" type="presParOf" srcId="{ED1AA1EC-3BC7-46CB-9DF2-2B18F3456BFF}" destId="{5731B0E7-ADBA-49B3-AC51-4B3D3189EEFF}" srcOrd="0" destOrd="0" presId="urn:microsoft.com/office/officeart/2005/8/layout/hierarchy3"/>
    <dgm:cxn modelId="{EF81E3FF-7AC1-4660-A0BF-D68B5B890484}" type="presParOf" srcId="{5731B0E7-ADBA-49B3-AC51-4B3D3189EEFF}" destId="{1E63A676-52D0-438A-BB76-40017EC3F1C6}" srcOrd="0" destOrd="0" presId="urn:microsoft.com/office/officeart/2005/8/layout/hierarchy3"/>
    <dgm:cxn modelId="{9CD11E74-C016-4833-B16D-05E515DDA1F1}" type="presParOf" srcId="{5731B0E7-ADBA-49B3-AC51-4B3D3189EEFF}" destId="{6830C308-5F47-4B5A-A045-2CF2B1F026AB}" srcOrd="1" destOrd="0" presId="urn:microsoft.com/office/officeart/2005/8/layout/hierarchy3"/>
    <dgm:cxn modelId="{8BDEC882-15C9-4D74-A24E-F2BAAB20893C}" type="presParOf" srcId="{ED1AA1EC-3BC7-46CB-9DF2-2B18F3456BFF}" destId="{99D9C91B-7569-4B1E-ABD9-2F9F2C6A4088}" srcOrd="1" destOrd="0" presId="urn:microsoft.com/office/officeart/2005/8/layout/hierarchy3"/>
    <dgm:cxn modelId="{400DB143-713F-41F9-A821-B27E24CDE623}" type="presParOf" srcId="{99D9C91B-7569-4B1E-ABD9-2F9F2C6A4088}" destId="{9399287B-CCBA-455C-B6A8-727DE9404D71}" srcOrd="0" destOrd="0" presId="urn:microsoft.com/office/officeart/2005/8/layout/hierarchy3"/>
    <dgm:cxn modelId="{7C064389-511B-49FF-A2D8-BBAB0EEEA469}" type="presParOf" srcId="{99D9C91B-7569-4B1E-ABD9-2F9F2C6A4088}" destId="{F22E2C6F-F5DD-46C3-AEB1-C76F198F4FCF}" srcOrd="1" destOrd="0" presId="urn:microsoft.com/office/officeart/2005/8/layout/hierarchy3"/>
    <dgm:cxn modelId="{80799D40-4565-4F64-9DB3-7821D929032D}" type="presParOf" srcId="{99D9C91B-7569-4B1E-ABD9-2F9F2C6A4088}" destId="{0241EB41-DBFE-4D06-A898-CAB5CA377646}" srcOrd="2" destOrd="0" presId="urn:microsoft.com/office/officeart/2005/8/layout/hierarchy3"/>
    <dgm:cxn modelId="{78FD21A5-F373-45C3-955D-9226A00AEECE}" type="presParOf" srcId="{99D9C91B-7569-4B1E-ABD9-2F9F2C6A4088}" destId="{1B219A39-1524-415C-A09F-D03A7A00DDDD}" srcOrd="3" destOrd="0" presId="urn:microsoft.com/office/officeart/2005/8/layout/hierarchy3"/>
    <dgm:cxn modelId="{0DB325A5-8280-41CE-B01D-96C9782CEE41}" type="presParOf" srcId="{99D9C91B-7569-4B1E-ABD9-2F9F2C6A4088}" destId="{0EE74857-FEB0-44E9-83F8-6C791A1157DE}" srcOrd="4" destOrd="0" presId="urn:microsoft.com/office/officeart/2005/8/layout/hierarchy3"/>
    <dgm:cxn modelId="{C7BE4306-006F-4B1E-8135-FD45F1CF9025}" type="presParOf" srcId="{99D9C91B-7569-4B1E-ABD9-2F9F2C6A4088}" destId="{03A97F0A-D436-4E40-AF51-05918A21E5C9}" srcOrd="5" destOrd="0" presId="urn:microsoft.com/office/officeart/2005/8/layout/hierarchy3"/>
    <dgm:cxn modelId="{E2FC90E9-1AB8-42A9-889C-65D98A3BB606}" type="presParOf" srcId="{02654149-1AB8-47C7-86DB-AA96A2100026}" destId="{B59F86BB-E7AA-45BD-BB0D-30BBF38E0B31}" srcOrd="3" destOrd="0" presId="urn:microsoft.com/office/officeart/2005/8/layout/hierarchy3"/>
    <dgm:cxn modelId="{E99786B1-DF76-4947-9331-A6608396D9BC}" type="presParOf" srcId="{B59F86BB-E7AA-45BD-BB0D-30BBF38E0B31}" destId="{988220CA-0FF5-4E45-A7C1-CB6CF9766623}" srcOrd="0" destOrd="0" presId="urn:microsoft.com/office/officeart/2005/8/layout/hierarchy3"/>
    <dgm:cxn modelId="{EFC0B01D-0897-4790-AE67-F29AC849791E}" type="presParOf" srcId="{988220CA-0FF5-4E45-A7C1-CB6CF9766623}" destId="{58797826-FE33-4C7C-9D1A-EA9ABEE64113}" srcOrd="0" destOrd="0" presId="urn:microsoft.com/office/officeart/2005/8/layout/hierarchy3"/>
    <dgm:cxn modelId="{9944B021-723D-469C-AA35-7C73E6024893}" type="presParOf" srcId="{988220CA-0FF5-4E45-A7C1-CB6CF9766623}" destId="{E58DBC4C-1A06-4A5C-AB12-E930AA875907}" srcOrd="1" destOrd="0" presId="urn:microsoft.com/office/officeart/2005/8/layout/hierarchy3"/>
    <dgm:cxn modelId="{86213794-2176-4F69-A56B-89C9EF78FD3F}" type="presParOf" srcId="{B59F86BB-E7AA-45BD-BB0D-30BBF38E0B31}" destId="{6547E81C-3DD9-479E-BC07-7149CA10F352}" srcOrd="1" destOrd="0" presId="urn:microsoft.com/office/officeart/2005/8/layout/hierarchy3"/>
    <dgm:cxn modelId="{B928C3AA-2EF2-49CE-B9A7-E6CE73403656}" type="presParOf" srcId="{6547E81C-3DD9-479E-BC07-7149CA10F352}" destId="{ECDD1DD4-511B-4E9D-BF5D-CAC875D108C0}" srcOrd="0" destOrd="0" presId="urn:microsoft.com/office/officeart/2005/8/layout/hierarchy3"/>
    <dgm:cxn modelId="{D5DE59BB-2AB9-42F3-9299-635D0F966DBA}" type="presParOf" srcId="{6547E81C-3DD9-479E-BC07-7149CA10F352}" destId="{4AA15247-D256-491B-8634-CE95903D893B}" srcOrd="1" destOrd="0" presId="urn:microsoft.com/office/officeart/2005/8/layout/hierarchy3"/>
    <dgm:cxn modelId="{ECF7464A-58CD-48DB-8047-0F31CF39E780}" type="presParOf" srcId="{6547E81C-3DD9-479E-BC07-7149CA10F352}" destId="{0B664001-2431-4A60-8B21-90DB5E232ECE}" srcOrd="2" destOrd="0" presId="urn:microsoft.com/office/officeart/2005/8/layout/hierarchy3"/>
    <dgm:cxn modelId="{D4E3C786-3695-4CC4-BA1F-9062A19447C7}" type="presParOf" srcId="{6547E81C-3DD9-479E-BC07-7149CA10F352}" destId="{D5DFFCF2-38DA-4041-986B-C317A798F79A}" srcOrd="3" destOrd="0" presId="urn:microsoft.com/office/officeart/2005/8/layout/hierarchy3"/>
    <dgm:cxn modelId="{91A2BC02-3D30-4F87-8861-8E1727E073F3}" type="presParOf" srcId="{6547E81C-3DD9-479E-BC07-7149CA10F352}" destId="{B5585A86-9C58-4966-9604-89AFA17CBB95}" srcOrd="4" destOrd="0" presId="urn:microsoft.com/office/officeart/2005/8/layout/hierarchy3"/>
    <dgm:cxn modelId="{FD18DBA0-B28C-43B9-950C-5F3ECF7F3116}" type="presParOf" srcId="{6547E81C-3DD9-479E-BC07-7149CA10F352}" destId="{654A5047-43B3-47BF-A24D-7A9AC7AE82A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000" dirty="0" smtClean="0"/>
            <a:t>きつえんスペース⑥</a:t>
          </a:r>
          <a:endParaRPr lang="en-US" sz="20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ja-JP" altLang="en-US" sz="2400" dirty="0" smtClean="0"/>
            <a:t>喫煙スペース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000" dirty="0" smtClean="0"/>
            <a:t>となり◎</a:t>
          </a:r>
          <a:endParaRPr lang="en-US" sz="20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旁边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000" dirty="0" smtClean="0"/>
            <a:t>わかる②</a:t>
          </a:r>
          <a:endParaRPr lang="en-US" sz="20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「自五」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分かる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隣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ja-JP" altLang="en-US" sz="2400" b="0" i="0" dirty="0" smtClean="0"/>
            <a:t>知道</a:t>
          </a:r>
          <a:endParaRPr lang="en-US" sz="2400" dirty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000" dirty="0" smtClean="0"/>
            <a:t>わかりました</a:t>
          </a:r>
          <a:endParaRPr lang="en-US" sz="20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「自五」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分かりました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zh-CN" altLang="en-US" sz="2400" dirty="0" smtClean="0"/>
            <a:t>知道了，明白了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DB2B71E-8517-468B-879A-5B4F5CE8EDB2}">
      <dgm:prSet phldrT="[テキスト]" custT="1"/>
      <dgm:spPr/>
      <dgm:t>
        <a:bodyPr/>
        <a:lstStyle/>
        <a:p>
          <a:r>
            <a:rPr lang="zh-CN" altLang="en-US" sz="2400" dirty="0" smtClean="0"/>
            <a:t>吸烟区</a:t>
          </a:r>
          <a:endParaRPr lang="en-US" sz="2400" dirty="0"/>
        </a:p>
      </dgm:t>
    </dgm:pt>
    <dgm:pt modelId="{176B86A5-DED2-4A3E-884A-706E63752F91}" type="parTrans" cxnId="{41792422-7770-4E07-892B-CDD5EB46C26B}">
      <dgm:prSet/>
      <dgm:spPr/>
      <dgm:t>
        <a:bodyPr/>
        <a:lstStyle/>
        <a:p>
          <a:endParaRPr lang="en-US"/>
        </a:p>
      </dgm:t>
    </dgm:pt>
    <dgm:pt modelId="{D643B25D-35C4-4448-8704-C4038216561F}" type="sibTrans" cxnId="{41792422-7770-4E07-892B-CDD5EB46C26B}">
      <dgm:prSet/>
      <dgm:spPr/>
      <dgm:t>
        <a:bodyPr/>
        <a:lstStyle/>
        <a:p>
          <a:endParaRPr lang="en-US"/>
        </a:p>
      </dgm:t>
    </dgm:pt>
    <dgm:pt modelId="{02654149-1AB8-47C7-86DB-AA96A2100026}" type="pres">
      <dgm:prSet presAssocID="{9D512CA9-E52A-4107-B134-B4545E3B5F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B3CC53-45F2-4735-9285-03747F54F3E7}" type="pres">
      <dgm:prSet presAssocID="{BE8F13AA-0289-4FC6-A99A-060D0CAF9BCB}" presName="root" presStyleCnt="0"/>
      <dgm:spPr/>
      <dgm:t>
        <a:bodyPr/>
        <a:lstStyle/>
        <a:p>
          <a:endParaRPr lang="en-US"/>
        </a:p>
      </dgm:t>
    </dgm:pt>
    <dgm:pt modelId="{1119271C-01DA-4D58-89CF-6F99E9C8BBDF}" type="pres">
      <dgm:prSet presAssocID="{BE8F13AA-0289-4FC6-A99A-060D0CAF9BCB}" presName="rootComposite" presStyleCnt="0"/>
      <dgm:spPr/>
      <dgm:t>
        <a:bodyPr/>
        <a:lstStyle/>
        <a:p>
          <a:endParaRPr lang="en-US"/>
        </a:p>
      </dgm:t>
    </dgm:pt>
    <dgm:pt modelId="{1F344CAB-2867-45C7-B289-095AEA51F566}" type="pres">
      <dgm:prSet presAssocID="{BE8F13AA-0289-4FC6-A99A-060D0CAF9BCB}" presName="rootText" presStyleLbl="node1" presStyleIdx="0" presStyleCnt="4" custScaleX="178810"/>
      <dgm:spPr/>
      <dgm:t>
        <a:bodyPr/>
        <a:lstStyle/>
        <a:p>
          <a:endParaRPr lang="en-US"/>
        </a:p>
      </dgm:t>
    </dgm:pt>
    <dgm:pt modelId="{21C5910C-5EC6-4838-B4D1-BDC3ACA0B454}" type="pres">
      <dgm:prSet presAssocID="{BE8F13AA-0289-4FC6-A99A-060D0CAF9BCB}" presName="rootConnector" presStyleLbl="node1" presStyleIdx="0" presStyleCnt="4"/>
      <dgm:spPr/>
      <dgm:t>
        <a:bodyPr/>
        <a:lstStyle/>
        <a:p>
          <a:endParaRPr lang="en-US"/>
        </a:p>
      </dgm:t>
    </dgm:pt>
    <dgm:pt modelId="{F34DD18F-68F0-4BE2-99A5-23A3B572B239}" type="pres">
      <dgm:prSet presAssocID="{BE8F13AA-0289-4FC6-A99A-060D0CAF9BCB}" presName="childShape" presStyleCnt="0"/>
      <dgm:spPr/>
      <dgm:t>
        <a:bodyPr/>
        <a:lstStyle/>
        <a:p>
          <a:endParaRPr lang="en-US"/>
        </a:p>
      </dgm:t>
    </dgm:pt>
    <dgm:pt modelId="{EA297CA2-7BE3-4FB2-8221-8D5F84E0F61C}" type="pres">
      <dgm:prSet presAssocID="{A3F308D4-DFA7-488B-A17C-B2E56F26C777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AB521E60-2A35-4707-8BD3-BDF308AD793C}" type="pres">
      <dgm:prSet presAssocID="{008030FE-4F38-43F2-ACCB-7109D08EFD8E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446AC-86AF-4628-A9D8-9FEA3D249EFE}" type="pres">
      <dgm:prSet presAssocID="{4FCE5B93-B5E1-4A3B-B4A2-03608EE93EEF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7D745C59-A171-465C-A4B8-A00B55CFBEE8}" type="pres">
      <dgm:prSet presAssocID="{32693E10-B2B3-45FD-BAB9-7BA7DB6717F6}" presName="childText" presStyleLbl="bgAcc1" presStyleIdx="1" presStyleCnt="12" custScaleX="194563" custScaleY="86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1D90A-209F-4D2D-B7A8-0CCF5583AEC0}" type="pres">
      <dgm:prSet presAssocID="{176B86A5-DED2-4A3E-884A-706E63752F91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4E1E2392-00C3-4BB3-93FA-A9DE879487E9}" type="pres">
      <dgm:prSet presAssocID="{6DB2B71E-8517-468B-879A-5B4F5CE8EDB2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29CBB-09AF-44AB-8844-23006D90A5F9}" type="pres">
      <dgm:prSet presAssocID="{9A1EC130-B018-42E6-9A40-142DB0EB34B5}" presName="root" presStyleCnt="0"/>
      <dgm:spPr/>
      <dgm:t>
        <a:bodyPr/>
        <a:lstStyle/>
        <a:p>
          <a:endParaRPr lang="en-US"/>
        </a:p>
      </dgm:t>
    </dgm:pt>
    <dgm:pt modelId="{D8E1CF81-5CA4-4CE6-96AD-9485C2164500}" type="pres">
      <dgm:prSet presAssocID="{9A1EC130-B018-42E6-9A40-142DB0EB34B5}" presName="rootComposite" presStyleCnt="0"/>
      <dgm:spPr/>
      <dgm:t>
        <a:bodyPr/>
        <a:lstStyle/>
        <a:p>
          <a:endParaRPr lang="en-US"/>
        </a:p>
      </dgm:t>
    </dgm:pt>
    <dgm:pt modelId="{B1C5CF8A-08B2-45CC-AB33-B33A29D5B870}" type="pres">
      <dgm:prSet presAssocID="{9A1EC130-B018-42E6-9A40-142DB0EB34B5}" presName="rootText" presStyleLbl="node1" presStyleIdx="1" presStyleCnt="4" custScaleX="83542"/>
      <dgm:spPr/>
      <dgm:t>
        <a:bodyPr/>
        <a:lstStyle/>
        <a:p>
          <a:endParaRPr lang="en-US"/>
        </a:p>
      </dgm:t>
    </dgm:pt>
    <dgm:pt modelId="{D7018165-D594-4AAA-9CD1-8FBC558676B3}" type="pres">
      <dgm:prSet presAssocID="{9A1EC130-B018-42E6-9A40-142DB0EB34B5}" presName="rootConnector" presStyleLbl="node1" presStyleIdx="1" presStyleCnt="4"/>
      <dgm:spPr/>
      <dgm:t>
        <a:bodyPr/>
        <a:lstStyle/>
        <a:p>
          <a:endParaRPr lang="en-US"/>
        </a:p>
      </dgm:t>
    </dgm:pt>
    <dgm:pt modelId="{59C38EFE-6B71-449B-81BC-7E57D2F9B1C7}" type="pres">
      <dgm:prSet presAssocID="{9A1EC130-B018-42E6-9A40-142DB0EB34B5}" presName="childShape" presStyleCnt="0"/>
      <dgm:spPr/>
      <dgm:t>
        <a:bodyPr/>
        <a:lstStyle/>
        <a:p>
          <a:endParaRPr lang="en-US"/>
        </a:p>
      </dgm:t>
    </dgm:pt>
    <dgm:pt modelId="{2BFD0675-DFC1-42EB-88E1-7BD6FB29D18E}" type="pres">
      <dgm:prSet presAssocID="{7D9948AE-16E3-4DAE-AF8E-D07D0816B36D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8271486A-0008-41AA-8B53-1C2346746320}" type="pres">
      <dgm:prSet presAssocID="{D0D3BE84-280D-4FAA-8608-D74CD8A561EB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8B00-B786-4E20-A936-1B3ADBF2BC38}" type="pres">
      <dgm:prSet presAssocID="{6CE39F91-13BA-46AB-83AC-14C9537203DB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ADD447B0-F00C-4D66-B0A2-94BF957C1167}" type="pres">
      <dgm:prSet presAssocID="{5C469622-D8A9-4002-951B-59C2DF61380C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DA595-95D5-4259-80B4-7FFF1DB08F4C}" type="pres">
      <dgm:prSet presAssocID="{CEA417EE-E1A4-4E5F-88D1-66A5C3073E97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2C72BB07-0BE1-4495-8C8F-D518FD549D20}" type="pres">
      <dgm:prSet presAssocID="{78831959-AF48-459E-AB84-0F77494C0328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AA1EC-3BC7-46CB-9DF2-2B18F3456BFF}" type="pres">
      <dgm:prSet presAssocID="{505E2886-ABB0-462A-BA4C-75472752B02D}" presName="root" presStyleCnt="0"/>
      <dgm:spPr/>
      <dgm:t>
        <a:bodyPr/>
        <a:lstStyle/>
        <a:p>
          <a:endParaRPr lang="en-US"/>
        </a:p>
      </dgm:t>
    </dgm:pt>
    <dgm:pt modelId="{5731B0E7-ADBA-49B3-AC51-4B3D3189EEFF}" type="pres">
      <dgm:prSet presAssocID="{505E2886-ABB0-462A-BA4C-75472752B02D}" presName="rootComposite" presStyleCnt="0"/>
      <dgm:spPr/>
      <dgm:t>
        <a:bodyPr/>
        <a:lstStyle/>
        <a:p>
          <a:endParaRPr lang="en-US"/>
        </a:p>
      </dgm:t>
    </dgm:pt>
    <dgm:pt modelId="{1E63A676-52D0-438A-BB76-40017EC3F1C6}" type="pres">
      <dgm:prSet presAssocID="{505E2886-ABB0-462A-BA4C-75472752B02D}" presName="rootText" presStyleLbl="node1" presStyleIdx="2" presStyleCnt="4" custScaleX="85420"/>
      <dgm:spPr/>
      <dgm:t>
        <a:bodyPr/>
        <a:lstStyle/>
        <a:p>
          <a:endParaRPr lang="en-US"/>
        </a:p>
      </dgm:t>
    </dgm:pt>
    <dgm:pt modelId="{6830C308-5F47-4B5A-A045-2CF2B1F026AB}" type="pres">
      <dgm:prSet presAssocID="{505E2886-ABB0-462A-BA4C-75472752B02D}" presName="rootConnector" presStyleLbl="node1" presStyleIdx="2" presStyleCnt="4"/>
      <dgm:spPr/>
      <dgm:t>
        <a:bodyPr/>
        <a:lstStyle/>
        <a:p>
          <a:endParaRPr lang="en-US"/>
        </a:p>
      </dgm:t>
    </dgm:pt>
    <dgm:pt modelId="{99D9C91B-7569-4B1E-ABD9-2F9F2C6A4088}" type="pres">
      <dgm:prSet presAssocID="{505E2886-ABB0-462A-BA4C-75472752B02D}" presName="childShape" presStyleCnt="0"/>
      <dgm:spPr/>
      <dgm:t>
        <a:bodyPr/>
        <a:lstStyle/>
        <a:p>
          <a:endParaRPr lang="en-US"/>
        </a:p>
      </dgm:t>
    </dgm:pt>
    <dgm:pt modelId="{9399287B-CCBA-455C-B6A8-727DE9404D71}" type="pres">
      <dgm:prSet presAssocID="{814B376D-EA3F-4E30-9357-4B2725CA2716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F22E2C6F-F5DD-46C3-AEB1-C76F198F4FCF}" type="pres">
      <dgm:prSet presAssocID="{005B2718-E197-48ED-AF2D-9CA9D399A35D}" presName="childText" presStyleLbl="bgAcc1" presStyleIdx="6" presStyleCnt="12" custScaleX="129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1EB41-DBFE-4D06-A898-CAB5CA377646}" type="pres">
      <dgm:prSet presAssocID="{849C8365-445C-44FF-AFCA-ED04E9CB9755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1B219A39-1524-415C-A09F-D03A7A00DDDD}" type="pres">
      <dgm:prSet presAssocID="{39659387-207F-4143-9098-86CE110B11D2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74857-FEB0-44E9-83F8-6C791A1157DE}" type="pres">
      <dgm:prSet presAssocID="{0F98FEF3-888D-4AC0-90DE-77A992C2694E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03A97F0A-D436-4E40-AF51-05918A21E5C9}" type="pres">
      <dgm:prSet presAssocID="{C52BDD24-5E87-44A6-AAA7-89285C2E5DFB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86BB-E7AA-45BD-BB0D-30BBF38E0B31}" type="pres">
      <dgm:prSet presAssocID="{8C6D5BA3-A67C-4DA1-9997-F2922C35893C}" presName="root" presStyleCnt="0"/>
      <dgm:spPr/>
      <dgm:t>
        <a:bodyPr/>
        <a:lstStyle/>
        <a:p>
          <a:endParaRPr lang="en-US"/>
        </a:p>
      </dgm:t>
    </dgm:pt>
    <dgm:pt modelId="{988220CA-0FF5-4E45-A7C1-CB6CF9766623}" type="pres">
      <dgm:prSet presAssocID="{8C6D5BA3-A67C-4DA1-9997-F2922C35893C}" presName="rootComposite" presStyleCnt="0"/>
      <dgm:spPr/>
      <dgm:t>
        <a:bodyPr/>
        <a:lstStyle/>
        <a:p>
          <a:endParaRPr lang="en-US"/>
        </a:p>
      </dgm:t>
    </dgm:pt>
    <dgm:pt modelId="{58797826-FE33-4C7C-9D1A-EA9ABEE64113}" type="pres">
      <dgm:prSet presAssocID="{8C6D5BA3-A67C-4DA1-9997-F2922C35893C}" presName="rootText" presStyleLbl="node1" presStyleIdx="3" presStyleCnt="4" custScaleX="142062"/>
      <dgm:spPr/>
      <dgm:t>
        <a:bodyPr/>
        <a:lstStyle/>
        <a:p>
          <a:endParaRPr lang="en-US"/>
        </a:p>
      </dgm:t>
    </dgm:pt>
    <dgm:pt modelId="{E58DBC4C-1A06-4A5C-AB12-E930AA875907}" type="pres">
      <dgm:prSet presAssocID="{8C6D5BA3-A67C-4DA1-9997-F2922C35893C}" presName="rootConnector" presStyleLbl="node1" presStyleIdx="3" presStyleCnt="4"/>
      <dgm:spPr/>
      <dgm:t>
        <a:bodyPr/>
        <a:lstStyle/>
        <a:p>
          <a:endParaRPr lang="en-US"/>
        </a:p>
      </dgm:t>
    </dgm:pt>
    <dgm:pt modelId="{6547E81C-3DD9-479E-BC07-7149CA10F352}" type="pres">
      <dgm:prSet presAssocID="{8C6D5BA3-A67C-4DA1-9997-F2922C35893C}" presName="childShape" presStyleCnt="0"/>
      <dgm:spPr/>
      <dgm:t>
        <a:bodyPr/>
        <a:lstStyle/>
        <a:p>
          <a:endParaRPr lang="en-US"/>
        </a:p>
      </dgm:t>
    </dgm:pt>
    <dgm:pt modelId="{ECDD1DD4-511B-4E9D-BF5D-CAC875D108C0}" type="pres">
      <dgm:prSet presAssocID="{73CC4267-BBED-4E42-9217-E088057EDB58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4AA15247-D256-491B-8634-CE95903D893B}" type="pres">
      <dgm:prSet presAssocID="{9D28B537-E90F-4E78-BC21-B7A655709291}" presName="childText" presStyleLbl="bgAcc1" presStyleIdx="9" presStyleCnt="12" custScaleX="126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4001-2431-4A60-8B21-90DB5E232ECE}" type="pres">
      <dgm:prSet presAssocID="{4038E7B1-53EE-41D4-A96E-71D27A8E1355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D5DFFCF2-38DA-4041-986B-C317A798F79A}" type="pres">
      <dgm:prSet presAssocID="{59AEE077-8290-41DE-8DF4-A002CBC2528D}" presName="childText" presStyleLbl="bgAcc1" presStyleIdx="10" presStyleCnt="12" custScaleX="203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85A86-9C58-4966-9604-89AFA17CBB95}" type="pres">
      <dgm:prSet presAssocID="{21C38606-F980-4FE0-9B27-B3E32AB5AC7E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654A5047-43B3-47BF-A24D-7A9AC7AE82AD}" type="pres">
      <dgm:prSet presAssocID="{D18AD56D-65CA-4FE4-93D4-3A8269F538DC}" presName="childText" presStyleLbl="bgAcc1" presStyleIdx="11" presStyleCnt="12" custScaleX="203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F4A46-8088-4753-A352-714A12AD8DF1}" type="presOf" srcId="{505E2886-ABB0-462A-BA4C-75472752B02D}" destId="{6830C308-5F47-4B5A-A045-2CF2B1F026AB}" srcOrd="1" destOrd="0" presId="urn:microsoft.com/office/officeart/2005/8/layout/hierarchy3"/>
    <dgm:cxn modelId="{C7D9DDD5-07DC-4A1A-9AB2-D4BF1AEB7C5B}" type="presOf" srcId="{8C6D5BA3-A67C-4DA1-9997-F2922C35893C}" destId="{E58DBC4C-1A06-4A5C-AB12-E930AA875907}" srcOrd="1" destOrd="0" presId="urn:microsoft.com/office/officeart/2005/8/layout/hierarchy3"/>
    <dgm:cxn modelId="{5663761B-82B6-489F-AD5F-0E202E0204D2}" type="presOf" srcId="{505E2886-ABB0-462A-BA4C-75472752B02D}" destId="{1E63A676-52D0-438A-BB76-40017EC3F1C6}" srcOrd="0" destOrd="0" presId="urn:microsoft.com/office/officeart/2005/8/layout/hierarchy3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24C54672-9291-40A0-A939-74ACE6169632}" type="presOf" srcId="{008030FE-4F38-43F2-ACCB-7109D08EFD8E}" destId="{AB521E60-2A35-4707-8BD3-BDF308AD793C}" srcOrd="0" destOrd="0" presId="urn:microsoft.com/office/officeart/2005/8/layout/hierarchy3"/>
    <dgm:cxn modelId="{1EA20EA6-00FF-41CD-B7F9-397806FEE5CB}" type="presOf" srcId="{BE8F13AA-0289-4FC6-A99A-060D0CAF9BCB}" destId="{1F344CAB-2867-45C7-B289-095AEA51F566}" srcOrd="0" destOrd="0" presId="urn:microsoft.com/office/officeart/2005/8/layout/hierarchy3"/>
    <dgm:cxn modelId="{1875C431-8BDC-4A3E-BD97-F027BDDCF0CD}" type="presOf" srcId="{C52BDD24-5E87-44A6-AAA7-89285C2E5DFB}" destId="{03A97F0A-D436-4E40-AF51-05918A21E5C9}" srcOrd="0" destOrd="0" presId="urn:microsoft.com/office/officeart/2005/8/layout/hierarchy3"/>
    <dgm:cxn modelId="{425EAA3E-ABE9-4A23-A272-E57671353F4E}" type="presOf" srcId="{4FCE5B93-B5E1-4A3B-B4A2-03608EE93EEF}" destId="{452446AC-86AF-4628-A9D8-9FEA3D249EFE}" srcOrd="0" destOrd="0" presId="urn:microsoft.com/office/officeart/2005/8/layout/hierarchy3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C56BAA97-18B0-4BE1-9D55-30BB2D4CDA42}" type="presOf" srcId="{D18AD56D-65CA-4FE4-93D4-3A8269F538DC}" destId="{654A5047-43B3-47BF-A24D-7A9AC7AE82AD}" srcOrd="0" destOrd="0" presId="urn:microsoft.com/office/officeart/2005/8/layout/hierarchy3"/>
    <dgm:cxn modelId="{BB4BDD07-8F2A-44E9-84BF-6F87F2374DA4}" type="presOf" srcId="{005B2718-E197-48ED-AF2D-9CA9D399A35D}" destId="{F22E2C6F-F5DD-46C3-AEB1-C76F198F4FCF}" srcOrd="0" destOrd="0" presId="urn:microsoft.com/office/officeart/2005/8/layout/hierarchy3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311771A7-78BD-4147-8982-8F132DDF96C6}" type="presOf" srcId="{BE8F13AA-0289-4FC6-A99A-060D0CAF9BCB}" destId="{21C5910C-5EC6-4838-B4D1-BDC3ACA0B454}" srcOrd="1" destOrd="0" presId="urn:microsoft.com/office/officeart/2005/8/layout/hierarchy3"/>
    <dgm:cxn modelId="{0BC4AAC0-5E66-4366-8CA5-70F9F5D227FE}" type="presOf" srcId="{9D28B537-E90F-4E78-BC21-B7A655709291}" destId="{4AA15247-D256-491B-8634-CE95903D893B}" srcOrd="0" destOrd="0" presId="urn:microsoft.com/office/officeart/2005/8/layout/hierarchy3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8BEBEA0C-AD75-4A88-BEE2-A3655A5D1FCA}" type="presOf" srcId="{9D512CA9-E52A-4107-B134-B4545E3B5F3C}" destId="{02654149-1AB8-47C7-86DB-AA96A2100026}" srcOrd="0" destOrd="0" presId="urn:microsoft.com/office/officeart/2005/8/layout/hierarchy3"/>
    <dgm:cxn modelId="{48E0AF12-C028-4929-8833-856213CC2F26}" type="presOf" srcId="{21C38606-F980-4FE0-9B27-B3E32AB5AC7E}" destId="{B5585A86-9C58-4966-9604-89AFA17CBB95}" srcOrd="0" destOrd="0" presId="urn:microsoft.com/office/officeart/2005/8/layout/hierarchy3"/>
    <dgm:cxn modelId="{A39F6671-CB49-4556-A317-D77B7CDF3791}" type="presOf" srcId="{A3F308D4-DFA7-488B-A17C-B2E56F26C777}" destId="{EA297CA2-7BE3-4FB2-8221-8D5F84E0F61C}" srcOrd="0" destOrd="0" presId="urn:microsoft.com/office/officeart/2005/8/layout/hierarchy3"/>
    <dgm:cxn modelId="{7614AEC8-015B-44E6-8BFF-60DBD40E8B2D}" type="presOf" srcId="{59AEE077-8290-41DE-8DF4-A002CBC2528D}" destId="{D5DFFCF2-38DA-4041-986B-C317A798F79A}" srcOrd="0" destOrd="0" presId="urn:microsoft.com/office/officeart/2005/8/layout/hierarchy3"/>
    <dgm:cxn modelId="{C9CB485B-A7F9-48AA-A903-15577BC007E4}" type="presOf" srcId="{9A1EC130-B018-42E6-9A40-142DB0EB34B5}" destId="{B1C5CF8A-08B2-45CC-AB33-B33A29D5B870}" srcOrd="0" destOrd="0" presId="urn:microsoft.com/office/officeart/2005/8/layout/hierarchy3"/>
    <dgm:cxn modelId="{2232674C-AE33-4E73-9C33-C770CBCBAF71}" type="presOf" srcId="{D0D3BE84-280D-4FAA-8608-D74CD8A561EB}" destId="{8271486A-0008-41AA-8B53-1C2346746320}" srcOrd="0" destOrd="0" presId="urn:microsoft.com/office/officeart/2005/8/layout/hierarchy3"/>
    <dgm:cxn modelId="{24727878-A2CC-4656-AF7D-31A55254CDC9}" type="presOf" srcId="{0F98FEF3-888D-4AC0-90DE-77A992C2694E}" destId="{0EE74857-FEB0-44E9-83F8-6C791A1157DE}" srcOrd="0" destOrd="0" presId="urn:microsoft.com/office/officeart/2005/8/layout/hierarchy3"/>
    <dgm:cxn modelId="{BCC7A183-8D62-4DF6-BE84-70884F2DACCF}" type="presOf" srcId="{8C6D5BA3-A67C-4DA1-9997-F2922C35893C}" destId="{58797826-FE33-4C7C-9D1A-EA9ABEE64113}" srcOrd="0" destOrd="0" presId="urn:microsoft.com/office/officeart/2005/8/layout/hierarchy3"/>
    <dgm:cxn modelId="{EB22360E-E11C-45D3-A141-91673F935130}" type="presOf" srcId="{4038E7B1-53EE-41D4-A96E-71D27A8E1355}" destId="{0B664001-2431-4A60-8B21-90DB5E232ECE}" srcOrd="0" destOrd="0" presId="urn:microsoft.com/office/officeart/2005/8/layout/hierarchy3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2426FCFB-2E93-4528-9AE8-9FED16C929CD}" type="presOf" srcId="{CEA417EE-E1A4-4E5F-88D1-66A5C3073E97}" destId="{E6BDA595-95D5-4259-80B4-7FFF1DB08F4C}" srcOrd="0" destOrd="0" presId="urn:microsoft.com/office/officeart/2005/8/layout/hierarchy3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BCEDA8E4-291A-40D0-8629-8396AF31FD7F}" type="presOf" srcId="{32693E10-B2B3-45FD-BAB9-7BA7DB6717F6}" destId="{7D745C59-A171-465C-A4B8-A00B55CFBEE8}" srcOrd="0" destOrd="0" presId="urn:microsoft.com/office/officeart/2005/8/layout/hierarchy3"/>
    <dgm:cxn modelId="{20FCAA17-9081-432F-B81F-6D734829B714}" type="presOf" srcId="{73CC4267-BBED-4E42-9217-E088057EDB58}" destId="{ECDD1DD4-511B-4E9D-BF5D-CAC875D108C0}" srcOrd="0" destOrd="0" presId="urn:microsoft.com/office/officeart/2005/8/layout/hierarchy3"/>
    <dgm:cxn modelId="{31794B18-A275-4113-8D17-A3EC4A6FB987}" type="presOf" srcId="{6DB2B71E-8517-468B-879A-5B4F5CE8EDB2}" destId="{4E1E2392-00C3-4BB3-93FA-A9DE879487E9}" srcOrd="0" destOrd="0" presId="urn:microsoft.com/office/officeart/2005/8/layout/hierarchy3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6D506D12-44F9-4DBE-BD66-93D04E76A7FE}" type="presOf" srcId="{78831959-AF48-459E-AB84-0F77494C0328}" destId="{2C72BB07-0BE1-4495-8C8F-D518FD549D20}" srcOrd="0" destOrd="0" presId="urn:microsoft.com/office/officeart/2005/8/layout/hierarchy3"/>
    <dgm:cxn modelId="{1FB8B4C5-B1AA-452C-8106-B11E0B245A71}" type="presOf" srcId="{39659387-207F-4143-9098-86CE110B11D2}" destId="{1B219A39-1524-415C-A09F-D03A7A00DDDD}" srcOrd="0" destOrd="0" presId="urn:microsoft.com/office/officeart/2005/8/layout/hierarchy3"/>
    <dgm:cxn modelId="{44214755-30F0-430D-AC1E-A0377434DC02}" srcId="{8C6D5BA3-A67C-4DA1-9997-F2922C35893C}" destId="{D18AD56D-65CA-4FE4-93D4-3A8269F538DC}" srcOrd="2" destOrd="0" parTransId="{21C38606-F980-4FE0-9B27-B3E32AB5AC7E}" sibTransId="{0DEBD023-7532-48C2-9732-A11452BA9423}"/>
    <dgm:cxn modelId="{D87EA98C-4420-4998-B41D-E819B2AA7F6B}" type="presOf" srcId="{849C8365-445C-44FF-AFCA-ED04E9CB9755}" destId="{0241EB41-DBFE-4D06-A898-CAB5CA377646}" srcOrd="0" destOrd="0" presId="urn:microsoft.com/office/officeart/2005/8/layout/hierarchy3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46B29E98-097B-467B-8559-17D25042E155}" type="presOf" srcId="{6CE39F91-13BA-46AB-83AC-14C9537203DB}" destId="{46348B00-B786-4E20-A936-1B3ADBF2BC38}" srcOrd="0" destOrd="0" presId="urn:microsoft.com/office/officeart/2005/8/layout/hierarchy3"/>
    <dgm:cxn modelId="{9444861B-85F1-4E32-8CCE-C621FFF0D22B}" type="presOf" srcId="{176B86A5-DED2-4A3E-884A-706E63752F91}" destId="{C771D90A-209F-4D2D-B7A8-0CCF5583AEC0}" srcOrd="0" destOrd="0" presId="urn:microsoft.com/office/officeart/2005/8/layout/hierarchy3"/>
    <dgm:cxn modelId="{87ED681B-0908-4026-9D9B-63EB084ED65B}" type="presOf" srcId="{814B376D-EA3F-4E30-9357-4B2725CA2716}" destId="{9399287B-CCBA-455C-B6A8-727DE9404D71}" srcOrd="0" destOrd="0" presId="urn:microsoft.com/office/officeart/2005/8/layout/hierarchy3"/>
    <dgm:cxn modelId="{46338ADD-9074-43AD-B04E-622E2C03F740}" type="presOf" srcId="{7D9948AE-16E3-4DAE-AF8E-D07D0816B36D}" destId="{2BFD0675-DFC1-42EB-88E1-7BD6FB29D18E}" srcOrd="0" destOrd="0" presId="urn:microsoft.com/office/officeart/2005/8/layout/hierarchy3"/>
    <dgm:cxn modelId="{D0A06270-4EDF-446B-BE4A-6963295DB3C6}" type="presOf" srcId="{9A1EC130-B018-42E6-9A40-142DB0EB34B5}" destId="{D7018165-D594-4AAA-9CD1-8FBC558676B3}" srcOrd="1" destOrd="0" presId="urn:microsoft.com/office/officeart/2005/8/layout/hierarchy3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68A248E9-20B9-471F-B57B-B77A4CF697AA}" type="presOf" srcId="{5C469622-D8A9-4002-951B-59C2DF61380C}" destId="{ADD447B0-F00C-4D66-B0A2-94BF957C1167}" srcOrd="0" destOrd="0" presId="urn:microsoft.com/office/officeart/2005/8/layout/hierarchy3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41792422-7770-4E07-892B-CDD5EB46C26B}" srcId="{BE8F13AA-0289-4FC6-A99A-060D0CAF9BCB}" destId="{6DB2B71E-8517-468B-879A-5B4F5CE8EDB2}" srcOrd="2" destOrd="0" parTransId="{176B86A5-DED2-4A3E-884A-706E63752F91}" sibTransId="{D643B25D-35C4-4448-8704-C4038216561F}"/>
    <dgm:cxn modelId="{37C83AC6-0CC7-4200-A744-5B58947441C3}" type="presParOf" srcId="{02654149-1AB8-47C7-86DB-AA96A2100026}" destId="{B6B3CC53-45F2-4735-9285-03747F54F3E7}" srcOrd="0" destOrd="0" presId="urn:microsoft.com/office/officeart/2005/8/layout/hierarchy3"/>
    <dgm:cxn modelId="{BFF2A06A-A9A2-4716-9FE6-F7E962802AC8}" type="presParOf" srcId="{B6B3CC53-45F2-4735-9285-03747F54F3E7}" destId="{1119271C-01DA-4D58-89CF-6F99E9C8BBDF}" srcOrd="0" destOrd="0" presId="urn:microsoft.com/office/officeart/2005/8/layout/hierarchy3"/>
    <dgm:cxn modelId="{2183CC2B-9772-45F3-AA78-87C1539B4011}" type="presParOf" srcId="{1119271C-01DA-4D58-89CF-6F99E9C8BBDF}" destId="{1F344CAB-2867-45C7-B289-095AEA51F566}" srcOrd="0" destOrd="0" presId="urn:microsoft.com/office/officeart/2005/8/layout/hierarchy3"/>
    <dgm:cxn modelId="{29B7340F-EF76-454E-80FC-2BD0946E8058}" type="presParOf" srcId="{1119271C-01DA-4D58-89CF-6F99E9C8BBDF}" destId="{21C5910C-5EC6-4838-B4D1-BDC3ACA0B454}" srcOrd="1" destOrd="0" presId="urn:microsoft.com/office/officeart/2005/8/layout/hierarchy3"/>
    <dgm:cxn modelId="{F2EB7445-5308-4A94-ABB2-7FD972A1ED2A}" type="presParOf" srcId="{B6B3CC53-45F2-4735-9285-03747F54F3E7}" destId="{F34DD18F-68F0-4BE2-99A5-23A3B572B239}" srcOrd="1" destOrd="0" presId="urn:microsoft.com/office/officeart/2005/8/layout/hierarchy3"/>
    <dgm:cxn modelId="{9406E754-2FE5-4F5B-9CA7-74F17A8512D7}" type="presParOf" srcId="{F34DD18F-68F0-4BE2-99A5-23A3B572B239}" destId="{EA297CA2-7BE3-4FB2-8221-8D5F84E0F61C}" srcOrd="0" destOrd="0" presId="urn:microsoft.com/office/officeart/2005/8/layout/hierarchy3"/>
    <dgm:cxn modelId="{3E36D213-4B4E-4552-A511-766E8FF8DC51}" type="presParOf" srcId="{F34DD18F-68F0-4BE2-99A5-23A3B572B239}" destId="{AB521E60-2A35-4707-8BD3-BDF308AD793C}" srcOrd="1" destOrd="0" presId="urn:microsoft.com/office/officeart/2005/8/layout/hierarchy3"/>
    <dgm:cxn modelId="{FD8D2F17-1BE6-4309-AE17-1595A91E2ABA}" type="presParOf" srcId="{F34DD18F-68F0-4BE2-99A5-23A3B572B239}" destId="{452446AC-86AF-4628-A9D8-9FEA3D249EFE}" srcOrd="2" destOrd="0" presId="urn:microsoft.com/office/officeart/2005/8/layout/hierarchy3"/>
    <dgm:cxn modelId="{6B093C8B-95A4-451E-9A4E-5AD9D0DAE5FB}" type="presParOf" srcId="{F34DD18F-68F0-4BE2-99A5-23A3B572B239}" destId="{7D745C59-A171-465C-A4B8-A00B55CFBEE8}" srcOrd="3" destOrd="0" presId="urn:microsoft.com/office/officeart/2005/8/layout/hierarchy3"/>
    <dgm:cxn modelId="{277E595E-7542-4446-A577-2090247917CB}" type="presParOf" srcId="{F34DD18F-68F0-4BE2-99A5-23A3B572B239}" destId="{C771D90A-209F-4D2D-B7A8-0CCF5583AEC0}" srcOrd="4" destOrd="0" presId="urn:microsoft.com/office/officeart/2005/8/layout/hierarchy3"/>
    <dgm:cxn modelId="{686C7866-EFE8-45EE-86A4-A276D3BADA44}" type="presParOf" srcId="{F34DD18F-68F0-4BE2-99A5-23A3B572B239}" destId="{4E1E2392-00C3-4BB3-93FA-A9DE879487E9}" srcOrd="5" destOrd="0" presId="urn:microsoft.com/office/officeart/2005/8/layout/hierarchy3"/>
    <dgm:cxn modelId="{B3FFAB6E-BF15-4A83-8279-459531C6B555}" type="presParOf" srcId="{02654149-1AB8-47C7-86DB-AA96A2100026}" destId="{FBB29CBB-09AF-44AB-8844-23006D90A5F9}" srcOrd="1" destOrd="0" presId="urn:microsoft.com/office/officeart/2005/8/layout/hierarchy3"/>
    <dgm:cxn modelId="{A2FBAEFE-5C05-4951-80AB-B452A43B45C0}" type="presParOf" srcId="{FBB29CBB-09AF-44AB-8844-23006D90A5F9}" destId="{D8E1CF81-5CA4-4CE6-96AD-9485C2164500}" srcOrd="0" destOrd="0" presId="urn:microsoft.com/office/officeart/2005/8/layout/hierarchy3"/>
    <dgm:cxn modelId="{71EBE2C9-7857-47AD-8DCD-05447A6FF1BC}" type="presParOf" srcId="{D8E1CF81-5CA4-4CE6-96AD-9485C2164500}" destId="{B1C5CF8A-08B2-45CC-AB33-B33A29D5B870}" srcOrd="0" destOrd="0" presId="urn:microsoft.com/office/officeart/2005/8/layout/hierarchy3"/>
    <dgm:cxn modelId="{B5AAEF17-D16C-405D-9571-B218FAA84B3F}" type="presParOf" srcId="{D8E1CF81-5CA4-4CE6-96AD-9485C2164500}" destId="{D7018165-D594-4AAA-9CD1-8FBC558676B3}" srcOrd="1" destOrd="0" presId="urn:microsoft.com/office/officeart/2005/8/layout/hierarchy3"/>
    <dgm:cxn modelId="{012002A9-14DD-468F-BF0E-EA5BF17B003E}" type="presParOf" srcId="{FBB29CBB-09AF-44AB-8844-23006D90A5F9}" destId="{59C38EFE-6B71-449B-81BC-7E57D2F9B1C7}" srcOrd="1" destOrd="0" presId="urn:microsoft.com/office/officeart/2005/8/layout/hierarchy3"/>
    <dgm:cxn modelId="{A08425EB-6A1D-4333-9859-01AA9647F1B6}" type="presParOf" srcId="{59C38EFE-6B71-449B-81BC-7E57D2F9B1C7}" destId="{2BFD0675-DFC1-42EB-88E1-7BD6FB29D18E}" srcOrd="0" destOrd="0" presId="urn:microsoft.com/office/officeart/2005/8/layout/hierarchy3"/>
    <dgm:cxn modelId="{DC73C726-2CE0-4830-A6C9-DDDB02510EB7}" type="presParOf" srcId="{59C38EFE-6B71-449B-81BC-7E57D2F9B1C7}" destId="{8271486A-0008-41AA-8B53-1C2346746320}" srcOrd="1" destOrd="0" presId="urn:microsoft.com/office/officeart/2005/8/layout/hierarchy3"/>
    <dgm:cxn modelId="{EB8B49F5-DA20-42DA-A9F2-F1F300C22132}" type="presParOf" srcId="{59C38EFE-6B71-449B-81BC-7E57D2F9B1C7}" destId="{46348B00-B786-4E20-A936-1B3ADBF2BC38}" srcOrd="2" destOrd="0" presId="urn:microsoft.com/office/officeart/2005/8/layout/hierarchy3"/>
    <dgm:cxn modelId="{50259DE9-0AB5-449C-8D0E-75DDFCFF0736}" type="presParOf" srcId="{59C38EFE-6B71-449B-81BC-7E57D2F9B1C7}" destId="{ADD447B0-F00C-4D66-B0A2-94BF957C1167}" srcOrd="3" destOrd="0" presId="urn:microsoft.com/office/officeart/2005/8/layout/hierarchy3"/>
    <dgm:cxn modelId="{F9A99E1A-1268-4308-A395-2824D6CD0A92}" type="presParOf" srcId="{59C38EFE-6B71-449B-81BC-7E57D2F9B1C7}" destId="{E6BDA595-95D5-4259-80B4-7FFF1DB08F4C}" srcOrd="4" destOrd="0" presId="urn:microsoft.com/office/officeart/2005/8/layout/hierarchy3"/>
    <dgm:cxn modelId="{8CE4083C-45D8-4327-94FA-DE8E3967711F}" type="presParOf" srcId="{59C38EFE-6B71-449B-81BC-7E57D2F9B1C7}" destId="{2C72BB07-0BE1-4495-8C8F-D518FD549D20}" srcOrd="5" destOrd="0" presId="urn:microsoft.com/office/officeart/2005/8/layout/hierarchy3"/>
    <dgm:cxn modelId="{1DB4614F-5D60-4CAD-A662-B71CE5764A17}" type="presParOf" srcId="{02654149-1AB8-47C7-86DB-AA96A2100026}" destId="{ED1AA1EC-3BC7-46CB-9DF2-2B18F3456BFF}" srcOrd="2" destOrd="0" presId="urn:microsoft.com/office/officeart/2005/8/layout/hierarchy3"/>
    <dgm:cxn modelId="{6B4B33D2-7F2C-48C2-AFA8-513AFCACD960}" type="presParOf" srcId="{ED1AA1EC-3BC7-46CB-9DF2-2B18F3456BFF}" destId="{5731B0E7-ADBA-49B3-AC51-4B3D3189EEFF}" srcOrd="0" destOrd="0" presId="urn:microsoft.com/office/officeart/2005/8/layout/hierarchy3"/>
    <dgm:cxn modelId="{A0B90D42-69EE-4AD9-9D41-DCCD699E0748}" type="presParOf" srcId="{5731B0E7-ADBA-49B3-AC51-4B3D3189EEFF}" destId="{1E63A676-52D0-438A-BB76-40017EC3F1C6}" srcOrd="0" destOrd="0" presId="urn:microsoft.com/office/officeart/2005/8/layout/hierarchy3"/>
    <dgm:cxn modelId="{AC858440-C079-4A78-A63F-C6ADB524660E}" type="presParOf" srcId="{5731B0E7-ADBA-49B3-AC51-4B3D3189EEFF}" destId="{6830C308-5F47-4B5A-A045-2CF2B1F026AB}" srcOrd="1" destOrd="0" presId="urn:microsoft.com/office/officeart/2005/8/layout/hierarchy3"/>
    <dgm:cxn modelId="{B86F28CD-A722-4494-BE8F-1492340A7737}" type="presParOf" srcId="{ED1AA1EC-3BC7-46CB-9DF2-2B18F3456BFF}" destId="{99D9C91B-7569-4B1E-ABD9-2F9F2C6A4088}" srcOrd="1" destOrd="0" presId="urn:microsoft.com/office/officeart/2005/8/layout/hierarchy3"/>
    <dgm:cxn modelId="{81E4CC5A-1119-4FE0-8A0F-F2AF200CD84E}" type="presParOf" srcId="{99D9C91B-7569-4B1E-ABD9-2F9F2C6A4088}" destId="{9399287B-CCBA-455C-B6A8-727DE9404D71}" srcOrd="0" destOrd="0" presId="urn:microsoft.com/office/officeart/2005/8/layout/hierarchy3"/>
    <dgm:cxn modelId="{F055ED1B-EA9F-49E0-9015-CAEAA9AD7734}" type="presParOf" srcId="{99D9C91B-7569-4B1E-ABD9-2F9F2C6A4088}" destId="{F22E2C6F-F5DD-46C3-AEB1-C76F198F4FCF}" srcOrd="1" destOrd="0" presId="urn:microsoft.com/office/officeart/2005/8/layout/hierarchy3"/>
    <dgm:cxn modelId="{BCDAD5BD-0CB9-412D-8808-BD59E29572D1}" type="presParOf" srcId="{99D9C91B-7569-4B1E-ABD9-2F9F2C6A4088}" destId="{0241EB41-DBFE-4D06-A898-CAB5CA377646}" srcOrd="2" destOrd="0" presId="urn:microsoft.com/office/officeart/2005/8/layout/hierarchy3"/>
    <dgm:cxn modelId="{5C2A44B4-0E38-4387-91E9-36D8BFB3D950}" type="presParOf" srcId="{99D9C91B-7569-4B1E-ABD9-2F9F2C6A4088}" destId="{1B219A39-1524-415C-A09F-D03A7A00DDDD}" srcOrd="3" destOrd="0" presId="urn:microsoft.com/office/officeart/2005/8/layout/hierarchy3"/>
    <dgm:cxn modelId="{43AE18C2-70AA-418E-B559-22FF787B2ED8}" type="presParOf" srcId="{99D9C91B-7569-4B1E-ABD9-2F9F2C6A4088}" destId="{0EE74857-FEB0-44E9-83F8-6C791A1157DE}" srcOrd="4" destOrd="0" presId="urn:microsoft.com/office/officeart/2005/8/layout/hierarchy3"/>
    <dgm:cxn modelId="{2E1016F7-60D6-4C42-81BE-1D4E07EBE0C1}" type="presParOf" srcId="{99D9C91B-7569-4B1E-ABD9-2F9F2C6A4088}" destId="{03A97F0A-D436-4E40-AF51-05918A21E5C9}" srcOrd="5" destOrd="0" presId="urn:microsoft.com/office/officeart/2005/8/layout/hierarchy3"/>
    <dgm:cxn modelId="{A6CB2623-8979-4A13-BFC1-9A4DC0DD8106}" type="presParOf" srcId="{02654149-1AB8-47C7-86DB-AA96A2100026}" destId="{B59F86BB-E7AA-45BD-BB0D-30BBF38E0B31}" srcOrd="3" destOrd="0" presId="urn:microsoft.com/office/officeart/2005/8/layout/hierarchy3"/>
    <dgm:cxn modelId="{3F31CBCD-D153-4DD8-8C7C-F3EBD12A3305}" type="presParOf" srcId="{B59F86BB-E7AA-45BD-BB0D-30BBF38E0B31}" destId="{988220CA-0FF5-4E45-A7C1-CB6CF9766623}" srcOrd="0" destOrd="0" presId="urn:microsoft.com/office/officeart/2005/8/layout/hierarchy3"/>
    <dgm:cxn modelId="{D107214D-A60C-4317-8634-C8495D91E950}" type="presParOf" srcId="{988220CA-0FF5-4E45-A7C1-CB6CF9766623}" destId="{58797826-FE33-4C7C-9D1A-EA9ABEE64113}" srcOrd="0" destOrd="0" presId="urn:microsoft.com/office/officeart/2005/8/layout/hierarchy3"/>
    <dgm:cxn modelId="{764F060C-2672-4C6E-B4A2-F92168D3F1B6}" type="presParOf" srcId="{988220CA-0FF5-4E45-A7C1-CB6CF9766623}" destId="{E58DBC4C-1A06-4A5C-AB12-E930AA875907}" srcOrd="1" destOrd="0" presId="urn:microsoft.com/office/officeart/2005/8/layout/hierarchy3"/>
    <dgm:cxn modelId="{1681C153-4CC7-41D9-A6E3-855AC5411D2C}" type="presParOf" srcId="{B59F86BB-E7AA-45BD-BB0D-30BBF38E0B31}" destId="{6547E81C-3DD9-479E-BC07-7149CA10F352}" srcOrd="1" destOrd="0" presId="urn:microsoft.com/office/officeart/2005/8/layout/hierarchy3"/>
    <dgm:cxn modelId="{9F907172-8FF6-4839-8A35-823ED7E85A09}" type="presParOf" srcId="{6547E81C-3DD9-479E-BC07-7149CA10F352}" destId="{ECDD1DD4-511B-4E9D-BF5D-CAC875D108C0}" srcOrd="0" destOrd="0" presId="urn:microsoft.com/office/officeart/2005/8/layout/hierarchy3"/>
    <dgm:cxn modelId="{E48BD47B-5683-431C-A3AF-1D807DE4C019}" type="presParOf" srcId="{6547E81C-3DD9-479E-BC07-7149CA10F352}" destId="{4AA15247-D256-491B-8634-CE95903D893B}" srcOrd="1" destOrd="0" presId="urn:microsoft.com/office/officeart/2005/8/layout/hierarchy3"/>
    <dgm:cxn modelId="{D258D714-257F-4006-B105-93706F97ABCD}" type="presParOf" srcId="{6547E81C-3DD9-479E-BC07-7149CA10F352}" destId="{0B664001-2431-4A60-8B21-90DB5E232ECE}" srcOrd="2" destOrd="0" presId="urn:microsoft.com/office/officeart/2005/8/layout/hierarchy3"/>
    <dgm:cxn modelId="{B6021074-4574-4DC8-A90B-123565992552}" type="presParOf" srcId="{6547E81C-3DD9-479E-BC07-7149CA10F352}" destId="{D5DFFCF2-38DA-4041-986B-C317A798F79A}" srcOrd="3" destOrd="0" presId="urn:microsoft.com/office/officeart/2005/8/layout/hierarchy3"/>
    <dgm:cxn modelId="{F9FC988B-0033-4977-9C5F-0F08052DADA7}" type="presParOf" srcId="{6547E81C-3DD9-479E-BC07-7149CA10F352}" destId="{B5585A86-9C58-4966-9604-89AFA17CBB95}" srcOrd="4" destOrd="0" presId="urn:microsoft.com/office/officeart/2005/8/layout/hierarchy3"/>
    <dgm:cxn modelId="{DF4D8C15-15BD-4FA4-9203-9CD8CA20D8FA}" type="presParOf" srcId="{6547E81C-3DD9-479E-BC07-7149CA10F352}" destId="{654A5047-43B3-47BF-A24D-7A9AC7AE82A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400" dirty="0" smtClean="0"/>
            <a:t>ごぜん①</a:t>
          </a:r>
          <a:endParaRPr lang="en-US" sz="24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ja-JP" altLang="en-US" sz="2400" dirty="0" smtClean="0"/>
            <a:t>午前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400" dirty="0" smtClean="0"/>
            <a:t>ごご①</a:t>
          </a:r>
          <a:endParaRPr lang="en-US" sz="24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下午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よる①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夜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午後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晚上，夜间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あさ①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朝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ひる②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E7B21793-E3BA-44E4-9FA8-D3F20DBC7A70}">
      <dgm:prSet phldrT="[テキスト]" custT="1"/>
      <dgm:spPr/>
      <dgm:t>
        <a:bodyPr/>
        <a:lstStyle/>
        <a:p>
          <a:r>
            <a:rPr lang="zh-CN" altLang="en-US" sz="2400" dirty="0" smtClean="0"/>
            <a:t>上午</a:t>
          </a:r>
          <a:endParaRPr lang="en-US" sz="2400" dirty="0"/>
        </a:p>
      </dgm:t>
    </dgm:pt>
    <dgm:pt modelId="{63F09CB6-A7E4-4399-B0F8-6ED8F886D3E0}" type="parTrans" cxnId="{9DC2CF6C-11F3-4D92-A471-F1AE18581D66}">
      <dgm:prSet/>
      <dgm:spPr/>
      <dgm:t>
        <a:bodyPr/>
        <a:lstStyle/>
        <a:p>
          <a:endParaRPr lang="en-US"/>
        </a:p>
      </dgm:t>
    </dgm:pt>
    <dgm:pt modelId="{2404CF7B-0DDE-456D-A4E6-28C222E1DB59}" type="sibTrans" cxnId="{9DC2CF6C-11F3-4D92-A471-F1AE18581D66}">
      <dgm:prSet/>
      <dgm:spPr/>
      <dgm:t>
        <a:bodyPr/>
        <a:lstStyle/>
        <a:p>
          <a:endParaRPr lang="en-US"/>
        </a:p>
      </dgm:t>
    </dgm:pt>
    <dgm:pt modelId="{138545AA-77D1-42B8-982F-928FC7C3601C}">
      <dgm:prSet phldrT="[テキスト]" custT="1"/>
      <dgm:spPr/>
      <dgm:t>
        <a:bodyPr/>
        <a:lstStyle/>
        <a:p>
          <a:r>
            <a:rPr lang="zh-CN" altLang="en-US" sz="2400" dirty="0" smtClean="0"/>
            <a:t>早上</a:t>
          </a:r>
          <a:endParaRPr lang="en-US" sz="2400" dirty="0"/>
        </a:p>
      </dgm:t>
    </dgm:pt>
    <dgm:pt modelId="{6A5A3091-0C15-45C6-9ED4-EA0AA4949EA0}" type="parTrans" cxnId="{3E63FFC6-E640-44CE-B0B0-AF8C6E1F4E85}">
      <dgm:prSet/>
      <dgm:spPr/>
      <dgm:t>
        <a:bodyPr/>
        <a:lstStyle/>
        <a:p>
          <a:endParaRPr lang="en-US"/>
        </a:p>
      </dgm:t>
    </dgm:pt>
    <dgm:pt modelId="{8648F29F-9567-47F1-A767-35B68FBBAE59}" type="sibTrans" cxnId="{3E63FFC6-E640-44CE-B0B0-AF8C6E1F4E85}">
      <dgm:prSet/>
      <dgm:spPr/>
      <dgm:t>
        <a:bodyPr/>
        <a:lstStyle/>
        <a:p>
          <a:endParaRPr lang="en-US"/>
        </a:p>
      </dgm:t>
    </dgm:pt>
    <dgm:pt modelId="{3974D799-3822-4960-8D90-7B1D2B03E921}">
      <dgm:prSet phldrT="[テキスト]" custT="1"/>
      <dgm:spPr/>
      <dgm:t>
        <a:bodyPr/>
        <a:lstStyle/>
        <a:p>
          <a:r>
            <a:rPr lang="ja-JP" altLang="en-US" sz="2400" dirty="0" smtClean="0"/>
            <a:t>昼</a:t>
          </a:r>
          <a:endParaRPr lang="en-US" sz="2400" dirty="0"/>
        </a:p>
      </dgm:t>
    </dgm:pt>
    <dgm:pt modelId="{905D9341-3DC6-419F-89EA-0B1430B4A256}" type="parTrans" cxnId="{2E3D10D7-E74B-45C0-B5B1-B850E179DEC2}">
      <dgm:prSet/>
      <dgm:spPr/>
      <dgm:t>
        <a:bodyPr/>
        <a:lstStyle/>
        <a:p>
          <a:endParaRPr lang="en-US"/>
        </a:p>
      </dgm:t>
    </dgm:pt>
    <dgm:pt modelId="{C1AB2CC8-BE9D-4334-899A-77E24C3F8522}" type="sibTrans" cxnId="{2E3D10D7-E74B-45C0-B5B1-B850E179DEC2}">
      <dgm:prSet/>
      <dgm:spPr/>
      <dgm:t>
        <a:bodyPr/>
        <a:lstStyle/>
        <a:p>
          <a:endParaRPr lang="en-US"/>
        </a:p>
      </dgm:t>
    </dgm:pt>
    <dgm:pt modelId="{3766A4B8-6C23-4881-99F3-DEFDBB875B79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14BB568A-E90F-4DA8-B796-E329962A449C}" type="parTrans" cxnId="{8A44F707-9229-4085-AB27-D2992E20A066}">
      <dgm:prSet/>
      <dgm:spPr/>
      <dgm:t>
        <a:bodyPr/>
        <a:lstStyle/>
        <a:p>
          <a:endParaRPr lang="en-US"/>
        </a:p>
      </dgm:t>
    </dgm:pt>
    <dgm:pt modelId="{6560B535-ECA7-4DF6-9134-FAC129783C2A}" type="sibTrans" cxnId="{8A44F707-9229-4085-AB27-D2992E20A066}">
      <dgm:prSet/>
      <dgm:spPr/>
      <dgm:t>
        <a:bodyPr/>
        <a:lstStyle/>
        <a:p>
          <a:endParaRPr lang="en-US"/>
        </a:p>
      </dgm:t>
    </dgm:pt>
    <dgm:pt modelId="{A3B8BD61-2340-4470-8C23-CCB410D83B97}">
      <dgm:prSet phldrT="[テキスト]" custT="1"/>
      <dgm:spPr/>
      <dgm:t>
        <a:bodyPr/>
        <a:lstStyle/>
        <a:p>
          <a:r>
            <a:rPr lang="ja-JP" altLang="en-US" sz="2400" dirty="0" smtClean="0"/>
            <a:t>ゆうがた◎</a:t>
          </a:r>
          <a:endParaRPr lang="en-US" sz="2400" dirty="0"/>
        </a:p>
      </dgm:t>
    </dgm:pt>
    <dgm:pt modelId="{FE2A51B3-CCA9-4FB8-A592-F16EE38DC47C}" type="parTrans" cxnId="{9696D00D-EBDD-4850-9277-0A90A61E01C4}">
      <dgm:prSet/>
      <dgm:spPr/>
      <dgm:t>
        <a:bodyPr/>
        <a:lstStyle/>
        <a:p>
          <a:endParaRPr lang="en-US"/>
        </a:p>
      </dgm:t>
    </dgm:pt>
    <dgm:pt modelId="{26B8FB41-CA40-49B9-93FF-0B56BC09F4A5}" type="sibTrans" cxnId="{9696D00D-EBDD-4850-9277-0A90A61E01C4}">
      <dgm:prSet/>
      <dgm:spPr/>
      <dgm:t>
        <a:bodyPr/>
        <a:lstStyle/>
        <a:p>
          <a:endParaRPr lang="en-US"/>
        </a:p>
      </dgm:t>
    </dgm:pt>
    <dgm:pt modelId="{790B84D1-8F05-4DC0-BA2B-7A14251F3A68}">
      <dgm:prSet phldrT="[テキスト]" custT="1"/>
      <dgm:spPr/>
      <dgm:t>
        <a:bodyPr/>
        <a:lstStyle/>
        <a:p>
          <a:r>
            <a:rPr lang="zh-CN" altLang="en-US" sz="2400" dirty="0" smtClean="0"/>
            <a:t>白天，午间</a:t>
          </a:r>
          <a:endParaRPr lang="en-US" sz="2400" dirty="0"/>
        </a:p>
      </dgm:t>
    </dgm:pt>
    <dgm:pt modelId="{ADFCF439-EA17-4B71-A242-B6FC6C133987}" type="parTrans" cxnId="{4D3AB115-768C-4957-8911-7462E4E8C955}">
      <dgm:prSet/>
      <dgm:spPr/>
      <dgm:t>
        <a:bodyPr/>
        <a:lstStyle/>
        <a:p>
          <a:endParaRPr lang="en-US"/>
        </a:p>
      </dgm:t>
    </dgm:pt>
    <dgm:pt modelId="{BC62BEC8-8255-42BE-8193-61990191082C}" type="sibTrans" cxnId="{4D3AB115-768C-4957-8911-7462E4E8C955}">
      <dgm:prSet/>
      <dgm:spPr/>
      <dgm:t>
        <a:bodyPr/>
        <a:lstStyle/>
        <a:p>
          <a:endParaRPr lang="en-US"/>
        </a:p>
      </dgm:t>
    </dgm:pt>
    <dgm:pt modelId="{56B2D931-6148-4347-8DF2-CDD7FE0D1A2C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ADD3C99C-8BD4-4B9A-990A-36F617340D4B}" type="parTrans" cxnId="{1A8F8264-881D-4619-B3BA-0B5897BD3689}">
      <dgm:prSet/>
      <dgm:spPr/>
      <dgm:t>
        <a:bodyPr/>
        <a:lstStyle/>
        <a:p>
          <a:endParaRPr lang="en-US"/>
        </a:p>
      </dgm:t>
    </dgm:pt>
    <dgm:pt modelId="{A24BE78D-DD56-4C77-831E-23C37B750406}" type="sibTrans" cxnId="{1A8F8264-881D-4619-B3BA-0B5897BD3689}">
      <dgm:prSet/>
      <dgm:spPr/>
      <dgm:t>
        <a:bodyPr/>
        <a:lstStyle/>
        <a:p>
          <a:endParaRPr lang="en-US"/>
        </a:p>
      </dgm:t>
    </dgm:pt>
    <dgm:pt modelId="{536849E6-F010-4C1C-A853-9E60CE31A520}">
      <dgm:prSet phldrT="[テキスト]" custT="1"/>
      <dgm:spPr/>
      <dgm:t>
        <a:bodyPr/>
        <a:lstStyle/>
        <a:p>
          <a:r>
            <a:rPr lang="ja-JP" altLang="en-US" sz="2400" dirty="0" smtClean="0"/>
            <a:t>夕方</a:t>
          </a:r>
          <a:endParaRPr lang="en-US" sz="2400" dirty="0"/>
        </a:p>
      </dgm:t>
    </dgm:pt>
    <dgm:pt modelId="{E5B4A387-7DDD-4669-B3F5-4B13AB01D93F}" type="parTrans" cxnId="{87376034-1925-481D-BBF6-CBCAA4CC55CE}">
      <dgm:prSet/>
      <dgm:spPr/>
      <dgm:t>
        <a:bodyPr/>
        <a:lstStyle/>
        <a:p>
          <a:endParaRPr lang="en-US"/>
        </a:p>
      </dgm:t>
    </dgm:pt>
    <dgm:pt modelId="{4B9844B7-4E8E-4CD8-8846-77A3CCC66D21}" type="sibTrans" cxnId="{87376034-1925-481D-BBF6-CBCAA4CC55CE}">
      <dgm:prSet/>
      <dgm:spPr/>
      <dgm:t>
        <a:bodyPr/>
        <a:lstStyle/>
        <a:p>
          <a:endParaRPr lang="en-US"/>
        </a:p>
      </dgm:t>
    </dgm:pt>
    <dgm:pt modelId="{10528857-1474-4A8B-8452-FB3E0B31D296}">
      <dgm:prSet phldrT="[テキスト]" custT="1"/>
      <dgm:spPr/>
      <dgm:t>
        <a:bodyPr/>
        <a:lstStyle/>
        <a:p>
          <a:r>
            <a:rPr lang="zh-CN" altLang="en-US" sz="2400" dirty="0" smtClean="0"/>
            <a:t>傍晚</a:t>
          </a:r>
          <a:endParaRPr lang="en-US" sz="2400" dirty="0"/>
        </a:p>
      </dgm:t>
    </dgm:pt>
    <dgm:pt modelId="{777A2C39-57E3-4A8B-BEBD-6563AB33BF73}" type="parTrans" cxnId="{0B7C380A-C169-49E3-9ED5-0CC8F1DCFF02}">
      <dgm:prSet/>
      <dgm:spPr/>
      <dgm:t>
        <a:bodyPr/>
        <a:lstStyle/>
        <a:p>
          <a:endParaRPr lang="en-US"/>
        </a:p>
      </dgm:t>
    </dgm:pt>
    <dgm:pt modelId="{0493A572-DC15-4275-9A1A-47523A63687E}" type="sibTrans" cxnId="{0B7C380A-C169-49E3-9ED5-0CC8F1DCFF02}">
      <dgm:prSet/>
      <dgm:spPr/>
      <dgm:t>
        <a:bodyPr/>
        <a:lstStyle/>
        <a:p>
          <a:endParaRPr lang="en-US"/>
        </a:p>
      </dgm:t>
    </dgm:pt>
    <dgm:pt modelId="{7D44CE3E-B02E-47C0-B45D-D89955CC3CE0}" type="pres">
      <dgm:prSet presAssocID="{9D512CA9-E52A-4107-B134-B4545E3B5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08E42-74F5-4D66-A278-962D50F4BCF6}" type="pres">
      <dgm:prSet presAssocID="{BE8F13AA-0289-4FC6-A99A-060D0CAF9BCB}" presName="composite" presStyleCnt="0"/>
      <dgm:spPr/>
      <dgm:t>
        <a:bodyPr/>
        <a:lstStyle/>
        <a:p>
          <a:endParaRPr lang="en-US"/>
        </a:p>
      </dgm:t>
    </dgm:pt>
    <dgm:pt modelId="{5CFDFC30-039A-4C2F-9F83-7B8AA053443E}" type="pres">
      <dgm:prSet presAssocID="{BE8F13AA-0289-4FC6-A99A-060D0CAF9BC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50202-2C68-4815-B601-0467C7308567}" type="pres">
      <dgm:prSet presAssocID="{BE8F13AA-0289-4FC6-A99A-060D0CAF9BCB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1DC4C-BD9D-4B05-B2B3-0AE1135353AE}" type="pres">
      <dgm:prSet presAssocID="{74BD1DFC-A52D-4FD7-9776-9D0A57F01757}" presName="space" presStyleCnt="0"/>
      <dgm:spPr/>
      <dgm:t>
        <a:bodyPr/>
        <a:lstStyle/>
        <a:p>
          <a:endParaRPr lang="en-US"/>
        </a:p>
      </dgm:t>
    </dgm:pt>
    <dgm:pt modelId="{1A1DDA1E-7C7A-4456-ADB5-27C244DF8054}" type="pres">
      <dgm:prSet presAssocID="{9A1EC130-B018-42E6-9A40-142DB0EB34B5}" presName="composite" presStyleCnt="0"/>
      <dgm:spPr/>
      <dgm:t>
        <a:bodyPr/>
        <a:lstStyle/>
        <a:p>
          <a:endParaRPr lang="en-US"/>
        </a:p>
      </dgm:t>
    </dgm:pt>
    <dgm:pt modelId="{6B44E587-3E14-440A-932D-65A8D500A624}" type="pres">
      <dgm:prSet presAssocID="{9A1EC130-B018-42E6-9A40-142DB0EB34B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3F1DE-049F-4016-98EA-CC13EED27AC8}" type="pres">
      <dgm:prSet presAssocID="{9A1EC130-B018-42E6-9A40-142DB0EB34B5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8DC21-086B-4064-A045-95B26BFB8390}" type="pres">
      <dgm:prSet presAssocID="{D619B366-48AA-414F-AC73-52ACEC7CCAB2}" presName="space" presStyleCnt="0"/>
      <dgm:spPr/>
      <dgm:t>
        <a:bodyPr/>
        <a:lstStyle/>
        <a:p>
          <a:endParaRPr lang="en-US"/>
        </a:p>
      </dgm:t>
    </dgm:pt>
    <dgm:pt modelId="{CBD0B6C2-727A-42AF-885D-F0CE7BE3E2A6}" type="pres">
      <dgm:prSet presAssocID="{505E2886-ABB0-462A-BA4C-75472752B02D}" presName="composite" presStyleCnt="0"/>
      <dgm:spPr/>
      <dgm:t>
        <a:bodyPr/>
        <a:lstStyle/>
        <a:p>
          <a:endParaRPr lang="en-US"/>
        </a:p>
      </dgm:t>
    </dgm:pt>
    <dgm:pt modelId="{1736FD8D-0F92-40C0-A365-C4A531DA81EB}" type="pres">
      <dgm:prSet presAssocID="{505E2886-ABB0-462A-BA4C-75472752B02D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7452A-3CD0-464C-B797-A588203C38A4}" type="pres">
      <dgm:prSet presAssocID="{505E2886-ABB0-462A-BA4C-75472752B02D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D7CDA-7540-4242-A0C8-D981D821C861}" type="pres">
      <dgm:prSet presAssocID="{87D99E25-FE49-4447-8DB2-66A21916877A}" presName="space" presStyleCnt="0"/>
      <dgm:spPr/>
      <dgm:t>
        <a:bodyPr/>
        <a:lstStyle/>
        <a:p>
          <a:endParaRPr lang="en-US"/>
        </a:p>
      </dgm:t>
    </dgm:pt>
    <dgm:pt modelId="{C07449C9-8532-47E7-A201-EF91792C3EA6}" type="pres">
      <dgm:prSet presAssocID="{8C6D5BA3-A67C-4DA1-9997-F2922C35893C}" presName="composite" presStyleCnt="0"/>
      <dgm:spPr/>
      <dgm:t>
        <a:bodyPr/>
        <a:lstStyle/>
        <a:p>
          <a:endParaRPr lang="en-US"/>
        </a:p>
      </dgm:t>
    </dgm:pt>
    <dgm:pt modelId="{08669F9B-CDC1-4089-8B57-B6882EFB02E6}" type="pres">
      <dgm:prSet presAssocID="{8C6D5BA3-A67C-4DA1-9997-F2922C35893C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81D9-CC41-4B44-803B-192E4E72C5A3}" type="pres">
      <dgm:prSet presAssocID="{8C6D5BA3-A67C-4DA1-9997-F2922C35893C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04D26-F4E4-4BB6-B3D1-8E314B0AA65C}" type="pres">
      <dgm:prSet presAssocID="{4787FDBE-BB67-455D-B1D1-63C92EC1F4CE}" presName="space" presStyleCnt="0"/>
      <dgm:spPr/>
      <dgm:t>
        <a:bodyPr/>
        <a:lstStyle/>
        <a:p>
          <a:endParaRPr lang="en-US"/>
        </a:p>
      </dgm:t>
    </dgm:pt>
    <dgm:pt modelId="{DFF0FDAD-906D-4159-8A6F-C5CDB35B9D1A}" type="pres">
      <dgm:prSet presAssocID="{D18AD56D-65CA-4FE4-93D4-3A8269F538DC}" presName="composite" presStyleCnt="0"/>
      <dgm:spPr/>
      <dgm:t>
        <a:bodyPr/>
        <a:lstStyle/>
        <a:p>
          <a:endParaRPr lang="en-US"/>
        </a:p>
      </dgm:t>
    </dgm:pt>
    <dgm:pt modelId="{AA8C6EB4-1509-4704-827F-59531DBFF00C}" type="pres">
      <dgm:prSet presAssocID="{D18AD56D-65CA-4FE4-93D4-3A8269F538DC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FB773-449F-4523-90CD-82B6EEC74ABC}" type="pres">
      <dgm:prSet presAssocID="{D18AD56D-65CA-4FE4-93D4-3A8269F538DC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4C2D2-7552-4BDE-B0C7-EB23D3FCD474}" type="pres">
      <dgm:prSet presAssocID="{0DEBD023-7532-48C2-9732-A11452BA9423}" presName="space" presStyleCnt="0"/>
      <dgm:spPr/>
      <dgm:t>
        <a:bodyPr/>
        <a:lstStyle/>
        <a:p>
          <a:endParaRPr lang="en-US"/>
        </a:p>
      </dgm:t>
    </dgm:pt>
    <dgm:pt modelId="{E5FC4C24-5468-4976-BCC2-82FC2AAC7630}" type="pres">
      <dgm:prSet presAssocID="{A3B8BD61-2340-4470-8C23-CCB410D83B97}" presName="composite" presStyleCnt="0"/>
      <dgm:spPr/>
      <dgm:t>
        <a:bodyPr/>
        <a:lstStyle/>
        <a:p>
          <a:endParaRPr lang="en-US"/>
        </a:p>
      </dgm:t>
    </dgm:pt>
    <dgm:pt modelId="{22765E98-A021-4569-B342-412FBF2BE841}" type="pres">
      <dgm:prSet presAssocID="{A3B8BD61-2340-4470-8C23-CCB410D83B97}" presName="parTx" presStyleLbl="alignNode1" presStyleIdx="5" presStyleCnt="6" custScaleX="1184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06E0-5B3B-41AD-AF75-95293D45B124}" type="pres">
      <dgm:prSet presAssocID="{A3B8BD61-2340-4470-8C23-CCB410D83B97}" presName="desTx" presStyleLbl="alignAccFollowNode1" presStyleIdx="5" presStyleCnt="6" custScaleX="118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D6C64-10FF-446B-B62B-74C2F357249A}" type="presOf" srcId="{138545AA-77D1-42B8-982F-928FC7C3601C}" destId="{4ECD81D9-CC41-4B44-803B-192E4E72C5A3}" srcOrd="0" destOrd="2" presId="urn:microsoft.com/office/officeart/2005/8/layout/hList1"/>
    <dgm:cxn modelId="{1CAC77F0-FA98-495D-BFDE-F5507343A400}" type="presOf" srcId="{790B84D1-8F05-4DC0-BA2B-7A14251F3A68}" destId="{692FB773-449F-4523-90CD-82B6EEC74ABC}" srcOrd="0" destOrd="2" presId="urn:microsoft.com/office/officeart/2005/8/layout/hList1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9DC2CF6C-11F3-4D92-A471-F1AE18581D66}" srcId="{BE8F13AA-0289-4FC6-A99A-060D0CAF9BCB}" destId="{E7B21793-E3BA-44E4-9FA8-D3F20DBC7A70}" srcOrd="2" destOrd="0" parTransId="{63F09CB6-A7E4-4399-B0F8-6ED8F886D3E0}" sibTransId="{2404CF7B-0DDE-456D-A4E6-28C222E1DB59}"/>
    <dgm:cxn modelId="{335F46A2-0178-48B1-A16D-077F218BF23D}" type="presOf" srcId="{78831959-AF48-459E-AB84-0F77494C0328}" destId="{DF23F1DE-049F-4016-98EA-CC13EED27AC8}" srcOrd="0" destOrd="2" presId="urn:microsoft.com/office/officeart/2005/8/layout/hList1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1A8F8264-881D-4619-B3BA-0B5897BD3689}" srcId="{A3B8BD61-2340-4470-8C23-CCB410D83B97}" destId="{56B2D931-6148-4347-8DF2-CDD7FE0D1A2C}" srcOrd="0" destOrd="0" parTransId="{ADD3C99C-8BD4-4B9A-990A-36F617340D4B}" sibTransId="{A24BE78D-DD56-4C77-831E-23C37B750406}"/>
    <dgm:cxn modelId="{C988D192-9539-424C-A726-BCA88B9D5353}" type="presOf" srcId="{C52BDD24-5E87-44A6-AAA7-89285C2E5DFB}" destId="{9FB7452A-3CD0-464C-B797-A588203C38A4}" srcOrd="0" destOrd="2" presId="urn:microsoft.com/office/officeart/2005/8/layout/hList1"/>
    <dgm:cxn modelId="{727A89ED-FF0B-4903-B300-4FB2DDB7181A}" type="presOf" srcId="{D0D3BE84-280D-4FAA-8608-D74CD8A561EB}" destId="{DF23F1DE-049F-4016-98EA-CC13EED27AC8}" srcOrd="0" destOrd="0" presId="urn:microsoft.com/office/officeart/2005/8/layout/hList1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E9156B85-AF74-447D-9C65-BF260E827A65}" type="presOf" srcId="{8C6D5BA3-A67C-4DA1-9997-F2922C35893C}" destId="{08669F9B-CDC1-4089-8B57-B6882EFB02E6}" srcOrd="0" destOrd="0" presId="urn:microsoft.com/office/officeart/2005/8/layout/hList1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B4D3CB07-BA81-4DED-B0A2-655AEB2E8DCE}" type="presOf" srcId="{536849E6-F010-4C1C-A853-9E60CE31A520}" destId="{695306E0-5B3B-41AD-AF75-95293D45B124}" srcOrd="0" destOrd="1" presId="urn:microsoft.com/office/officeart/2005/8/layout/hList1"/>
    <dgm:cxn modelId="{E95BC63B-6353-4F97-898C-E137F6DD54FC}" type="presOf" srcId="{3766A4B8-6C23-4881-99F3-DEFDBB875B79}" destId="{692FB773-449F-4523-90CD-82B6EEC74ABC}" srcOrd="0" destOrd="0" presId="urn:microsoft.com/office/officeart/2005/8/layout/hList1"/>
    <dgm:cxn modelId="{D4632824-1B81-4D00-87F7-0D3FB456B9AE}" type="presOf" srcId="{BE8F13AA-0289-4FC6-A99A-060D0CAF9BCB}" destId="{5CFDFC30-039A-4C2F-9F83-7B8AA053443E}" srcOrd="0" destOrd="0" presId="urn:microsoft.com/office/officeart/2005/8/layout/hList1"/>
    <dgm:cxn modelId="{9696D00D-EBDD-4850-9277-0A90A61E01C4}" srcId="{9D512CA9-E52A-4107-B134-B4545E3B5F3C}" destId="{A3B8BD61-2340-4470-8C23-CCB410D83B97}" srcOrd="5" destOrd="0" parTransId="{FE2A51B3-CCA9-4FB8-A592-F16EE38DC47C}" sibTransId="{26B8FB41-CA40-49B9-93FF-0B56BC09F4A5}"/>
    <dgm:cxn modelId="{87376034-1925-481D-BBF6-CBCAA4CC55CE}" srcId="{A3B8BD61-2340-4470-8C23-CCB410D83B97}" destId="{536849E6-F010-4C1C-A853-9E60CE31A520}" srcOrd="1" destOrd="0" parTransId="{E5B4A387-7DDD-4669-B3F5-4B13AB01D93F}" sibTransId="{4B9844B7-4E8E-4CD8-8846-77A3CCC66D21}"/>
    <dgm:cxn modelId="{8CDD33A0-8565-4751-8792-BF0D23E44213}" type="presOf" srcId="{9D28B537-E90F-4E78-BC21-B7A655709291}" destId="{4ECD81D9-CC41-4B44-803B-192E4E72C5A3}" srcOrd="0" destOrd="0" presId="urn:microsoft.com/office/officeart/2005/8/layout/hList1"/>
    <dgm:cxn modelId="{38CCD2CD-7EA6-4F29-A937-76108432CA9D}" type="presOf" srcId="{D18AD56D-65CA-4FE4-93D4-3A8269F538DC}" destId="{AA8C6EB4-1509-4704-827F-59531DBFF00C}" srcOrd="0" destOrd="0" presId="urn:microsoft.com/office/officeart/2005/8/layout/hList1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D3AB115-768C-4957-8911-7462E4E8C955}" srcId="{D18AD56D-65CA-4FE4-93D4-3A8269F538DC}" destId="{790B84D1-8F05-4DC0-BA2B-7A14251F3A68}" srcOrd="2" destOrd="0" parTransId="{ADFCF439-EA17-4B71-A242-B6FC6C133987}" sibTransId="{BC62BEC8-8255-42BE-8193-61990191082C}"/>
    <dgm:cxn modelId="{4EC1BD9D-71A9-4B43-A1C6-C3097551E0E2}" type="presOf" srcId="{32693E10-B2B3-45FD-BAB9-7BA7DB6717F6}" destId="{AD450202-2C68-4815-B601-0467C7308567}" srcOrd="0" destOrd="1" presId="urn:microsoft.com/office/officeart/2005/8/layout/hList1"/>
    <dgm:cxn modelId="{33E26F12-AB49-4DCC-B158-441D3427A870}" type="presOf" srcId="{5C469622-D8A9-4002-951B-59C2DF61380C}" destId="{DF23F1DE-049F-4016-98EA-CC13EED27AC8}" srcOrd="0" destOrd="1" presId="urn:microsoft.com/office/officeart/2005/8/layout/hList1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3E63FFC6-E640-44CE-B0B0-AF8C6E1F4E85}" srcId="{8C6D5BA3-A67C-4DA1-9997-F2922C35893C}" destId="{138545AA-77D1-42B8-982F-928FC7C3601C}" srcOrd="2" destOrd="0" parTransId="{6A5A3091-0C15-45C6-9ED4-EA0AA4949EA0}" sibTransId="{8648F29F-9567-47F1-A767-35B68FBBAE59}"/>
    <dgm:cxn modelId="{32E42B21-C247-4DB7-8B8C-E87CF5B8770C}" type="presOf" srcId="{005B2718-E197-48ED-AF2D-9CA9D399A35D}" destId="{9FB7452A-3CD0-464C-B797-A588203C38A4}" srcOrd="0" destOrd="0" presId="urn:microsoft.com/office/officeart/2005/8/layout/hList1"/>
    <dgm:cxn modelId="{4A5EC9A5-21B7-4AEF-B4DA-55DD54DF0760}" type="presOf" srcId="{3974D799-3822-4960-8D90-7B1D2B03E921}" destId="{692FB773-449F-4523-90CD-82B6EEC74ABC}" srcOrd="0" destOrd="1" presId="urn:microsoft.com/office/officeart/2005/8/layout/hList1"/>
    <dgm:cxn modelId="{49493299-124E-471F-8575-74B8A474BA5A}" type="presOf" srcId="{39659387-207F-4143-9098-86CE110B11D2}" destId="{9FB7452A-3CD0-464C-B797-A588203C38A4}" srcOrd="0" destOrd="1" presId="urn:microsoft.com/office/officeart/2005/8/layout/hList1"/>
    <dgm:cxn modelId="{73FF1A15-7EA9-49BA-B7E5-9A474750D449}" type="presOf" srcId="{59AEE077-8290-41DE-8DF4-A002CBC2528D}" destId="{4ECD81D9-CC41-4B44-803B-192E4E72C5A3}" srcOrd="0" destOrd="1" presId="urn:microsoft.com/office/officeart/2005/8/layout/hList1"/>
    <dgm:cxn modelId="{6C06185F-06F0-499F-95DD-EE4CBDB95866}" type="presOf" srcId="{A3B8BD61-2340-4470-8C23-CCB410D83B97}" destId="{22765E98-A021-4569-B342-412FBF2BE841}" srcOrd="0" destOrd="0" presId="urn:microsoft.com/office/officeart/2005/8/layout/hList1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C90D9A84-B5E1-41FB-B06B-AF08DED1995F}" type="presOf" srcId="{E7B21793-E3BA-44E4-9FA8-D3F20DBC7A70}" destId="{AD450202-2C68-4815-B601-0467C7308567}" srcOrd="0" destOrd="2" presId="urn:microsoft.com/office/officeart/2005/8/layout/hList1"/>
    <dgm:cxn modelId="{44214755-30F0-430D-AC1E-A0377434DC02}" srcId="{9D512CA9-E52A-4107-B134-B4545E3B5F3C}" destId="{D18AD56D-65CA-4FE4-93D4-3A8269F538DC}" srcOrd="4" destOrd="0" parTransId="{21C38606-F980-4FE0-9B27-B3E32AB5AC7E}" sibTransId="{0DEBD023-7532-48C2-9732-A11452BA9423}"/>
    <dgm:cxn modelId="{DB7E697D-0112-4DF0-A008-E27B712ECFB3}" type="presOf" srcId="{9A1EC130-B018-42E6-9A40-142DB0EB34B5}" destId="{6B44E587-3E14-440A-932D-65A8D500A624}" srcOrd="0" destOrd="0" presId="urn:microsoft.com/office/officeart/2005/8/layout/hList1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182B4BA6-CEBC-4B03-B84A-E0A9C44703D2}" type="presOf" srcId="{9D512CA9-E52A-4107-B134-B4545E3B5F3C}" destId="{7D44CE3E-B02E-47C0-B45D-D89955CC3CE0}" srcOrd="0" destOrd="0" presId="urn:microsoft.com/office/officeart/2005/8/layout/hList1"/>
    <dgm:cxn modelId="{DD974A9C-C07A-4105-A984-CADEF0D2F86F}" type="presOf" srcId="{56B2D931-6148-4347-8DF2-CDD7FE0D1A2C}" destId="{695306E0-5B3B-41AD-AF75-95293D45B124}" srcOrd="0" destOrd="0" presId="urn:microsoft.com/office/officeart/2005/8/layout/hList1"/>
    <dgm:cxn modelId="{8A44F707-9229-4085-AB27-D2992E20A066}" srcId="{D18AD56D-65CA-4FE4-93D4-3A8269F538DC}" destId="{3766A4B8-6C23-4881-99F3-DEFDBB875B79}" srcOrd="0" destOrd="0" parTransId="{14BB568A-E90F-4DA8-B796-E329962A449C}" sibTransId="{6560B535-ECA7-4DF6-9134-FAC129783C2A}"/>
    <dgm:cxn modelId="{2E3D10D7-E74B-45C0-B5B1-B850E179DEC2}" srcId="{D18AD56D-65CA-4FE4-93D4-3A8269F538DC}" destId="{3974D799-3822-4960-8D90-7B1D2B03E921}" srcOrd="1" destOrd="0" parTransId="{905D9341-3DC6-419F-89EA-0B1430B4A256}" sibTransId="{C1AB2CC8-BE9D-4334-899A-77E24C3F8522}"/>
    <dgm:cxn modelId="{0B7C380A-C169-49E3-9ED5-0CC8F1DCFF02}" srcId="{A3B8BD61-2340-4470-8C23-CCB410D83B97}" destId="{10528857-1474-4A8B-8452-FB3E0B31D296}" srcOrd="2" destOrd="0" parTransId="{777A2C39-57E3-4A8B-BEBD-6563AB33BF73}" sibTransId="{0493A572-DC15-4275-9A1A-47523A63687E}"/>
    <dgm:cxn modelId="{BA3E899F-F0CD-4D86-B0DC-37992C30E8D0}" type="presOf" srcId="{008030FE-4F38-43F2-ACCB-7109D08EFD8E}" destId="{AD450202-2C68-4815-B601-0467C7308567}" srcOrd="0" destOrd="0" presId="urn:microsoft.com/office/officeart/2005/8/layout/hList1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0B95F196-2A97-4B59-8E63-C835473FBF82}" type="presOf" srcId="{505E2886-ABB0-462A-BA4C-75472752B02D}" destId="{1736FD8D-0F92-40C0-A365-C4A531DA81EB}" srcOrd="0" destOrd="0" presId="urn:microsoft.com/office/officeart/2005/8/layout/hList1"/>
    <dgm:cxn modelId="{CF4D2CE3-8FEB-4A57-9415-CED126E81299}" type="presOf" srcId="{10528857-1474-4A8B-8452-FB3E0B31D296}" destId="{695306E0-5B3B-41AD-AF75-95293D45B124}" srcOrd="0" destOrd="2" presId="urn:microsoft.com/office/officeart/2005/8/layout/hList1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ED68C8D6-D49E-4662-8756-7AFCDC724ECA}" type="presParOf" srcId="{7D44CE3E-B02E-47C0-B45D-D89955CC3CE0}" destId="{D9108E42-74F5-4D66-A278-962D50F4BCF6}" srcOrd="0" destOrd="0" presId="urn:microsoft.com/office/officeart/2005/8/layout/hList1"/>
    <dgm:cxn modelId="{AD457C8B-7085-4C44-A9B8-4159BF11CDBC}" type="presParOf" srcId="{D9108E42-74F5-4D66-A278-962D50F4BCF6}" destId="{5CFDFC30-039A-4C2F-9F83-7B8AA053443E}" srcOrd="0" destOrd="0" presId="urn:microsoft.com/office/officeart/2005/8/layout/hList1"/>
    <dgm:cxn modelId="{BD321B85-0B1C-4EAF-83A2-9CBA5A8C7A98}" type="presParOf" srcId="{D9108E42-74F5-4D66-A278-962D50F4BCF6}" destId="{AD450202-2C68-4815-B601-0467C7308567}" srcOrd="1" destOrd="0" presId="urn:microsoft.com/office/officeart/2005/8/layout/hList1"/>
    <dgm:cxn modelId="{EEAEBCF0-6C10-4100-97EB-2C8BA926688F}" type="presParOf" srcId="{7D44CE3E-B02E-47C0-B45D-D89955CC3CE0}" destId="{CA61DC4C-BD9D-4B05-B2B3-0AE1135353AE}" srcOrd="1" destOrd="0" presId="urn:microsoft.com/office/officeart/2005/8/layout/hList1"/>
    <dgm:cxn modelId="{1E56A742-2373-4D13-9BE2-0B50E5133E8D}" type="presParOf" srcId="{7D44CE3E-B02E-47C0-B45D-D89955CC3CE0}" destId="{1A1DDA1E-7C7A-4456-ADB5-27C244DF8054}" srcOrd="2" destOrd="0" presId="urn:microsoft.com/office/officeart/2005/8/layout/hList1"/>
    <dgm:cxn modelId="{349EF7CC-1290-4D6B-A2D6-EFA42A39CE11}" type="presParOf" srcId="{1A1DDA1E-7C7A-4456-ADB5-27C244DF8054}" destId="{6B44E587-3E14-440A-932D-65A8D500A624}" srcOrd="0" destOrd="0" presId="urn:microsoft.com/office/officeart/2005/8/layout/hList1"/>
    <dgm:cxn modelId="{BD2F5572-DE4C-4D6A-AC4B-01FA93A26B84}" type="presParOf" srcId="{1A1DDA1E-7C7A-4456-ADB5-27C244DF8054}" destId="{DF23F1DE-049F-4016-98EA-CC13EED27AC8}" srcOrd="1" destOrd="0" presId="urn:microsoft.com/office/officeart/2005/8/layout/hList1"/>
    <dgm:cxn modelId="{60C4CF06-2513-4864-82E3-30DDDF1BEACC}" type="presParOf" srcId="{7D44CE3E-B02E-47C0-B45D-D89955CC3CE0}" destId="{AFC8DC21-086B-4064-A045-95B26BFB8390}" srcOrd="3" destOrd="0" presId="urn:microsoft.com/office/officeart/2005/8/layout/hList1"/>
    <dgm:cxn modelId="{6307562E-6610-4B07-8195-A0C0A715365E}" type="presParOf" srcId="{7D44CE3E-B02E-47C0-B45D-D89955CC3CE0}" destId="{CBD0B6C2-727A-42AF-885D-F0CE7BE3E2A6}" srcOrd="4" destOrd="0" presId="urn:microsoft.com/office/officeart/2005/8/layout/hList1"/>
    <dgm:cxn modelId="{54D967BB-CC82-4600-8FC6-76DD6191FE9E}" type="presParOf" srcId="{CBD0B6C2-727A-42AF-885D-F0CE7BE3E2A6}" destId="{1736FD8D-0F92-40C0-A365-C4A531DA81EB}" srcOrd="0" destOrd="0" presId="urn:microsoft.com/office/officeart/2005/8/layout/hList1"/>
    <dgm:cxn modelId="{E81E2AA6-589F-4FB0-94FA-3C31CDBDF0CD}" type="presParOf" srcId="{CBD0B6C2-727A-42AF-885D-F0CE7BE3E2A6}" destId="{9FB7452A-3CD0-464C-B797-A588203C38A4}" srcOrd="1" destOrd="0" presId="urn:microsoft.com/office/officeart/2005/8/layout/hList1"/>
    <dgm:cxn modelId="{53BFDC74-F4A5-44F0-895B-62A44E898E34}" type="presParOf" srcId="{7D44CE3E-B02E-47C0-B45D-D89955CC3CE0}" destId="{1CBD7CDA-7540-4242-A0C8-D981D821C861}" srcOrd="5" destOrd="0" presId="urn:microsoft.com/office/officeart/2005/8/layout/hList1"/>
    <dgm:cxn modelId="{F5740DE5-259B-4CE7-BCA1-016547A72B35}" type="presParOf" srcId="{7D44CE3E-B02E-47C0-B45D-D89955CC3CE0}" destId="{C07449C9-8532-47E7-A201-EF91792C3EA6}" srcOrd="6" destOrd="0" presId="urn:microsoft.com/office/officeart/2005/8/layout/hList1"/>
    <dgm:cxn modelId="{7AFC2C33-1293-4F96-B5F0-0A2BED1B4BD3}" type="presParOf" srcId="{C07449C9-8532-47E7-A201-EF91792C3EA6}" destId="{08669F9B-CDC1-4089-8B57-B6882EFB02E6}" srcOrd="0" destOrd="0" presId="urn:microsoft.com/office/officeart/2005/8/layout/hList1"/>
    <dgm:cxn modelId="{86ACDC61-E1A2-447A-87C3-DCE66C6E80BB}" type="presParOf" srcId="{C07449C9-8532-47E7-A201-EF91792C3EA6}" destId="{4ECD81D9-CC41-4B44-803B-192E4E72C5A3}" srcOrd="1" destOrd="0" presId="urn:microsoft.com/office/officeart/2005/8/layout/hList1"/>
    <dgm:cxn modelId="{A3EC97C4-EBE0-43DF-9305-173980D1B2E9}" type="presParOf" srcId="{7D44CE3E-B02E-47C0-B45D-D89955CC3CE0}" destId="{0FB04D26-F4E4-4BB6-B3D1-8E314B0AA65C}" srcOrd="7" destOrd="0" presId="urn:microsoft.com/office/officeart/2005/8/layout/hList1"/>
    <dgm:cxn modelId="{5A6165AE-67CF-43F8-BF01-5344E594A3AA}" type="presParOf" srcId="{7D44CE3E-B02E-47C0-B45D-D89955CC3CE0}" destId="{DFF0FDAD-906D-4159-8A6F-C5CDB35B9D1A}" srcOrd="8" destOrd="0" presId="urn:microsoft.com/office/officeart/2005/8/layout/hList1"/>
    <dgm:cxn modelId="{969A4A1F-F12A-475D-BD0C-80F13095AF97}" type="presParOf" srcId="{DFF0FDAD-906D-4159-8A6F-C5CDB35B9D1A}" destId="{AA8C6EB4-1509-4704-827F-59531DBFF00C}" srcOrd="0" destOrd="0" presId="urn:microsoft.com/office/officeart/2005/8/layout/hList1"/>
    <dgm:cxn modelId="{1CB60FC2-4C31-4AD1-BAA4-97243A885495}" type="presParOf" srcId="{DFF0FDAD-906D-4159-8A6F-C5CDB35B9D1A}" destId="{692FB773-449F-4523-90CD-82B6EEC74ABC}" srcOrd="1" destOrd="0" presId="urn:microsoft.com/office/officeart/2005/8/layout/hList1"/>
    <dgm:cxn modelId="{8B943DF5-01DF-49E0-A933-2709C4E54E39}" type="presParOf" srcId="{7D44CE3E-B02E-47C0-B45D-D89955CC3CE0}" destId="{0894C2D2-7552-4BDE-B0C7-EB23D3FCD474}" srcOrd="9" destOrd="0" presId="urn:microsoft.com/office/officeart/2005/8/layout/hList1"/>
    <dgm:cxn modelId="{A9E44023-7E06-4A5F-BA53-5507D955DB93}" type="presParOf" srcId="{7D44CE3E-B02E-47C0-B45D-D89955CC3CE0}" destId="{E5FC4C24-5468-4976-BCC2-82FC2AAC7630}" srcOrd="10" destOrd="0" presId="urn:microsoft.com/office/officeart/2005/8/layout/hList1"/>
    <dgm:cxn modelId="{C37BFEE4-83D2-4044-A79E-A4E91B450B15}" type="presParOf" srcId="{E5FC4C24-5468-4976-BCC2-82FC2AAC7630}" destId="{22765E98-A021-4569-B342-412FBF2BE841}" srcOrd="0" destOrd="0" presId="urn:microsoft.com/office/officeart/2005/8/layout/hList1"/>
    <dgm:cxn modelId="{EFE8BE09-CB4F-466C-B0CC-B51D4D119B17}" type="presParOf" srcId="{E5FC4C24-5468-4976-BCC2-82FC2AAC7630}" destId="{695306E0-5B3B-41AD-AF75-95293D45B1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银行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ゆうびん</a:t>
          </a:r>
          <a:r>
            <a:rPr lang="ja-JP" altLang="en-US" sz="2400" dirty="0" err="1" smtClean="0"/>
            <a:t>きょく</a:t>
          </a:r>
          <a:r>
            <a:rPr lang="ja-JP" altLang="en-US" sz="2400" dirty="0" smtClean="0"/>
            <a:t>③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郵便局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銀行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邮局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ひるやすみ③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昼休み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どうき①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ぎんこう◎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午休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52B4904C-F810-476D-A241-C91D7B8D9D15}">
      <dgm:prSet phldrT="[テキスト]" custT="1"/>
      <dgm:spPr/>
      <dgm:t>
        <a:bodyPr/>
        <a:lstStyle/>
        <a:p>
          <a:r>
            <a:rPr lang="ja-JP" altLang="en-US" sz="2400" dirty="0" smtClean="0"/>
            <a:t>同期</a:t>
          </a:r>
          <a:endParaRPr lang="en-US" sz="2400" dirty="0"/>
        </a:p>
      </dgm:t>
    </dgm:pt>
    <dgm:pt modelId="{E64E313C-21CC-4B94-85B7-BFE995CA5921}" type="parTrans" cxnId="{403C0814-DEDC-4370-BDDA-3D5A63D06FAD}">
      <dgm:prSet/>
      <dgm:spPr/>
      <dgm:t>
        <a:bodyPr/>
        <a:lstStyle/>
        <a:p>
          <a:endParaRPr lang="en-US" sz="1800"/>
        </a:p>
      </dgm:t>
    </dgm:pt>
    <dgm:pt modelId="{9D852BA0-E034-42EA-8F93-50B771909B97}" type="sibTrans" cxnId="{403C0814-DEDC-4370-BDDA-3D5A63D06FAD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せんぱい◎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与自己同批进入公司的人</a:t>
          </a:r>
          <a:endParaRPr lang="en-US" sz="2400" dirty="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A2144FF1-9A7A-43FB-BE75-C36119301FA2}">
      <dgm:prSet phldrT="[テキスト]" custT="1"/>
      <dgm:spPr/>
      <dgm:t>
        <a:bodyPr/>
        <a:lstStyle/>
        <a:p>
          <a:r>
            <a:rPr lang="ja-JP" altLang="en-US" sz="2400" dirty="0" smtClean="0"/>
            <a:t>先輩</a:t>
          </a:r>
          <a:endParaRPr lang="en-US" sz="2400" dirty="0"/>
        </a:p>
      </dgm:t>
    </dgm:pt>
    <dgm:pt modelId="{B03AF1CC-B0E8-4E5F-9EBB-B8A420327D68}" type="parTrans" cxnId="{D076DFE1-62C8-4BA3-A80A-3E2272C54DD8}">
      <dgm:prSet/>
      <dgm:spPr/>
      <dgm:t>
        <a:bodyPr/>
        <a:lstStyle/>
        <a:p>
          <a:endParaRPr lang="en-US" sz="1800"/>
        </a:p>
      </dgm:t>
    </dgm:pt>
    <dgm:pt modelId="{0CE1C858-2F25-4619-A1AD-37C3D0B7F896}" type="sibTrans" cxnId="{D076DFE1-62C8-4BA3-A80A-3E2272C54DD8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endParaRPr lang="en-US" sz="2400" dirty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C319B6D1-241A-4C46-AE0A-A44467CF1AA3}">
      <dgm:prSet phldrT="[テキスト]" custT="1"/>
      <dgm:spPr/>
      <dgm:t>
        <a:bodyPr/>
        <a:lstStyle/>
        <a:p>
          <a:r>
            <a:rPr lang="zh-CN" altLang="en-US" sz="2400" dirty="0" smtClean="0"/>
            <a:t>比自己先入学，先入职的人</a:t>
          </a:r>
          <a:endParaRPr lang="en-US" sz="2400" dirty="0"/>
        </a:p>
      </dgm:t>
    </dgm:pt>
    <dgm:pt modelId="{9CBE507A-377C-425C-8A72-FE2860A06E55}" type="parTrans" cxnId="{DFB3CA73-576A-4BFF-9E19-ED1D990CED3D}">
      <dgm:prSet/>
      <dgm:spPr/>
      <dgm:t>
        <a:bodyPr/>
        <a:lstStyle/>
        <a:p>
          <a:endParaRPr lang="en-US"/>
        </a:p>
      </dgm:t>
    </dgm:pt>
    <dgm:pt modelId="{44012ACF-18F7-4BC5-8E25-D70AFCB754CC}" type="sibTrans" cxnId="{DFB3CA73-576A-4BFF-9E19-ED1D990CED3D}">
      <dgm:prSet/>
      <dgm:spPr/>
      <dgm:t>
        <a:bodyPr/>
        <a:lstStyle/>
        <a:p>
          <a:endParaRPr lang="en-US"/>
        </a:p>
      </dgm:t>
    </dgm:pt>
    <dgm:pt modelId="{1229FD12-BF75-4CE9-ACD4-83D2F6BEC964}" type="pres">
      <dgm:prSet presAssocID="{9D512CA9-E52A-4107-B134-B4545E3B5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9614F6-65F6-4A05-BE2C-EFCBF4A61A88}" type="pres">
      <dgm:prSet presAssocID="{6E4091A0-2F22-4F7A-A8A0-D7C43B95C22B}" presName="composite" presStyleCnt="0"/>
      <dgm:spPr/>
      <dgm:t>
        <a:bodyPr/>
        <a:lstStyle/>
        <a:p>
          <a:endParaRPr lang="en-US"/>
        </a:p>
      </dgm:t>
    </dgm:pt>
    <dgm:pt modelId="{D1B365F3-D950-4C22-8AA2-8212732592D0}" type="pres">
      <dgm:prSet presAssocID="{6E4091A0-2F22-4F7A-A8A0-D7C43B95C22B}" presName="parTx" presStyleLbl="alignNode1" presStyleIdx="0" presStyleCnt="5" custScaleX="1159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26E4C-D487-41DA-A622-952D8428C0DE}" type="pres">
      <dgm:prSet presAssocID="{6E4091A0-2F22-4F7A-A8A0-D7C43B95C22B}" presName="desTx" presStyleLbl="alignAccFollowNode1" presStyleIdx="0" presStyleCnt="5" custScaleX="115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C010F-5444-46DA-B300-0606D553B1A8}" type="pres">
      <dgm:prSet presAssocID="{FC60EFAF-AA38-40AD-8E8C-ED6489967403}" presName="space" presStyleCnt="0"/>
      <dgm:spPr/>
      <dgm:t>
        <a:bodyPr/>
        <a:lstStyle/>
        <a:p>
          <a:endParaRPr lang="en-US"/>
        </a:p>
      </dgm:t>
    </dgm:pt>
    <dgm:pt modelId="{B1D19D02-C6A6-4C5C-9D91-D82722A0DC23}" type="pres">
      <dgm:prSet presAssocID="{505E2886-ABB0-462A-BA4C-75472752B02D}" presName="composite" presStyleCnt="0"/>
      <dgm:spPr/>
      <dgm:t>
        <a:bodyPr/>
        <a:lstStyle/>
        <a:p>
          <a:endParaRPr lang="en-US"/>
        </a:p>
      </dgm:t>
    </dgm:pt>
    <dgm:pt modelId="{3E42A663-C09F-45A6-B84A-1CFF3F841A36}" type="pres">
      <dgm:prSet presAssocID="{505E2886-ABB0-462A-BA4C-75472752B02D}" presName="parTx" presStyleLbl="alignNode1" presStyleIdx="1" presStyleCnt="5" custScaleX="169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8A7D-24E6-43B7-9A91-4BB5C545E5E3}" type="pres">
      <dgm:prSet presAssocID="{505E2886-ABB0-462A-BA4C-75472752B02D}" presName="desTx" presStyleLbl="alignAccFollowNode1" presStyleIdx="1" presStyleCnt="5" custScaleX="169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8425B-08B8-4AD3-95C0-491A27759ACA}" type="pres">
      <dgm:prSet presAssocID="{87D99E25-FE49-4447-8DB2-66A21916877A}" presName="space" presStyleCnt="0"/>
      <dgm:spPr/>
      <dgm:t>
        <a:bodyPr/>
        <a:lstStyle/>
        <a:p>
          <a:endParaRPr lang="en-US"/>
        </a:p>
      </dgm:t>
    </dgm:pt>
    <dgm:pt modelId="{16669B42-AA94-4687-9AEC-BA4FEE1CC0E6}" type="pres">
      <dgm:prSet presAssocID="{8C6D5BA3-A67C-4DA1-9997-F2922C35893C}" presName="composite" presStyleCnt="0"/>
      <dgm:spPr/>
      <dgm:t>
        <a:bodyPr/>
        <a:lstStyle/>
        <a:p>
          <a:endParaRPr lang="en-US"/>
        </a:p>
      </dgm:t>
    </dgm:pt>
    <dgm:pt modelId="{63B5E9A0-9F09-4946-9E32-08C68112495B}" type="pres">
      <dgm:prSet presAssocID="{8C6D5BA3-A67C-4DA1-9997-F2922C35893C}" presName="parTx" presStyleLbl="alignNode1" presStyleIdx="2" presStyleCnt="5" custScaleX="1307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2B4E3-E4BB-49BE-9F5D-62994EEF82C3}" type="pres">
      <dgm:prSet presAssocID="{8C6D5BA3-A67C-4DA1-9997-F2922C35893C}" presName="desTx" presStyleLbl="alignAccFollowNode1" presStyleIdx="2" presStyleCnt="5" custScaleX="130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6CABC-103F-4086-80AB-D2E18B4F063A}" type="pres">
      <dgm:prSet presAssocID="{4787FDBE-BB67-455D-B1D1-63C92EC1F4CE}" presName="space" presStyleCnt="0"/>
      <dgm:spPr/>
      <dgm:t>
        <a:bodyPr/>
        <a:lstStyle/>
        <a:p>
          <a:endParaRPr lang="en-US"/>
        </a:p>
      </dgm:t>
    </dgm:pt>
    <dgm:pt modelId="{B3BF2BEA-4F99-43AF-9B99-4D67495DD477}" type="pres">
      <dgm:prSet presAssocID="{D18AD56D-65CA-4FE4-93D4-3A8269F538DC}" presName="composite" presStyleCnt="0"/>
      <dgm:spPr/>
      <dgm:t>
        <a:bodyPr/>
        <a:lstStyle/>
        <a:p>
          <a:endParaRPr lang="en-US"/>
        </a:p>
      </dgm:t>
    </dgm:pt>
    <dgm:pt modelId="{C814943A-ADB3-413C-9824-96B5D0A1B8FA}" type="pres">
      <dgm:prSet presAssocID="{D18AD56D-65CA-4FE4-93D4-3A8269F538D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44DF3-AF26-46D2-A976-B985B51A60CD}" type="pres">
      <dgm:prSet presAssocID="{D18AD56D-65CA-4FE4-93D4-3A8269F538D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1B39C-8BF7-45E9-ACA5-0B34B037DFEE}" type="pres">
      <dgm:prSet presAssocID="{0DEBD023-7532-48C2-9732-A11452BA9423}" presName="space" presStyleCnt="0"/>
      <dgm:spPr/>
      <dgm:t>
        <a:bodyPr/>
        <a:lstStyle/>
        <a:p>
          <a:endParaRPr lang="en-US"/>
        </a:p>
      </dgm:t>
    </dgm:pt>
    <dgm:pt modelId="{3765331B-C284-4274-AB7C-F003D4F90AD7}" type="pres">
      <dgm:prSet presAssocID="{A3757BA5-BE0E-4408-AF52-523EAEB071F4}" presName="composite" presStyleCnt="0"/>
      <dgm:spPr/>
      <dgm:t>
        <a:bodyPr/>
        <a:lstStyle/>
        <a:p>
          <a:endParaRPr lang="en-US"/>
        </a:p>
      </dgm:t>
    </dgm:pt>
    <dgm:pt modelId="{ECF83153-24C4-4E13-BC29-E0F4469AE8C3}" type="pres">
      <dgm:prSet presAssocID="{A3757BA5-BE0E-4408-AF52-523EAEB071F4}" presName="parTx" presStyleLbl="alignNode1" presStyleIdx="4" presStyleCnt="5" custScaleX="1136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DEAEC-CC7E-4C9E-A427-13C969C9D128}" type="pres">
      <dgm:prSet presAssocID="{A3757BA5-BE0E-4408-AF52-523EAEB071F4}" presName="desTx" presStyleLbl="alignAccFollowNode1" presStyleIdx="4" presStyleCnt="5" custScaleX="113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DFB3CA73-576A-4BFF-9E19-ED1D990CED3D}" srcId="{A3757BA5-BE0E-4408-AF52-523EAEB071F4}" destId="{C319B6D1-241A-4C46-AE0A-A44467CF1AA3}" srcOrd="2" destOrd="0" parTransId="{9CBE507A-377C-425C-8A72-FE2860A06E55}" sibTransId="{44012ACF-18F7-4BC5-8E25-D70AFCB754CC}"/>
    <dgm:cxn modelId="{402CBD19-5CAF-47DF-9450-2D7FFAB287BB}" type="presOf" srcId="{505E2886-ABB0-462A-BA4C-75472752B02D}" destId="{3E42A663-C09F-45A6-B84A-1CFF3F841A36}" srcOrd="0" destOrd="0" presId="urn:microsoft.com/office/officeart/2005/8/layout/hList1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9557C87A-7B1F-43BD-A2CD-F26790F4BAFD}" type="presOf" srcId="{6E4091A0-2F22-4F7A-A8A0-D7C43B95C22B}" destId="{D1B365F3-D950-4C22-8AA2-8212732592D0}" srcOrd="0" destOrd="0" presId="urn:microsoft.com/office/officeart/2005/8/layout/hList1"/>
    <dgm:cxn modelId="{2EB354F8-A25B-4F77-835B-CFAE38CC0A5E}" type="presOf" srcId="{005B2718-E197-48ED-AF2D-9CA9D399A35D}" destId="{CC078A7D-24E6-43B7-9A91-4BB5C545E5E3}" srcOrd="0" destOrd="0" presId="urn:microsoft.com/office/officeart/2005/8/layout/hList1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7C13CCD0-6F3A-4785-B411-F4238146A407}" type="presOf" srcId="{78831959-AF48-459E-AB84-0F77494C0328}" destId="{BE626E4C-D487-41DA-A622-952D8428C0DE}" srcOrd="0" destOrd="2" presId="urn:microsoft.com/office/officeart/2005/8/layout/hList1"/>
    <dgm:cxn modelId="{27F315CA-B592-4926-B82C-1DF1AFE304B6}" type="presOf" srcId="{5C469622-D8A9-4002-951B-59C2DF61380C}" destId="{BE626E4C-D487-41DA-A622-952D8428C0DE}" srcOrd="0" destOrd="1" presId="urn:microsoft.com/office/officeart/2005/8/layout/hList1"/>
    <dgm:cxn modelId="{719E6741-F165-4EFA-BFEA-74A44CDC4E8F}" type="presOf" srcId="{59AEE077-8290-41DE-8DF4-A002CBC2528D}" destId="{6C82B4E3-E4BB-49BE-9F5D-62994EEF82C3}" srcOrd="0" destOrd="1" presId="urn:microsoft.com/office/officeart/2005/8/layout/hList1"/>
    <dgm:cxn modelId="{67CD1144-F37A-4A59-815A-E78E786C9D1C}" type="presOf" srcId="{9D512CA9-E52A-4107-B134-B4545E3B5F3C}" destId="{1229FD12-BF75-4CE9-ACD4-83D2F6BEC964}" srcOrd="0" destOrd="0" presId="urn:microsoft.com/office/officeart/2005/8/layout/hList1"/>
    <dgm:cxn modelId="{418875A7-09B3-49F2-8CA6-63CDC8AC7851}" type="presOf" srcId="{9D28B537-E90F-4E78-BC21-B7A655709291}" destId="{6C82B4E3-E4BB-49BE-9F5D-62994EEF82C3}" srcOrd="0" destOrd="0" presId="urn:microsoft.com/office/officeart/2005/8/layout/hList1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9695FF11-1045-4E8A-8D59-2C604B510263}" type="presOf" srcId="{C319B6D1-241A-4C46-AE0A-A44467CF1AA3}" destId="{21BDEAEC-CC7E-4C9E-A427-13C969C9D128}" srcOrd="0" destOrd="2" presId="urn:microsoft.com/office/officeart/2005/8/layout/hList1"/>
    <dgm:cxn modelId="{F5D76031-0A74-44FE-A2A6-16B1B1C4CEC9}" type="presOf" srcId="{F3669E6C-E372-406F-B99B-3A22E017CA81}" destId="{6C82B4E3-E4BB-49BE-9F5D-62994EEF82C3}" srcOrd="0" destOrd="2" presId="urn:microsoft.com/office/officeart/2005/8/layout/hList1"/>
    <dgm:cxn modelId="{F92A369E-A942-4485-B0DD-9041594084D8}" type="presOf" srcId="{FC054526-1E3B-4543-BA93-21461AB32601}" destId="{21BDEAEC-CC7E-4C9E-A427-13C969C9D128}" srcOrd="0" destOrd="3" presId="urn:microsoft.com/office/officeart/2005/8/layout/hList1"/>
    <dgm:cxn modelId="{138E13ED-A8EE-4F31-A0A5-DE9EC508D02B}" type="presOf" srcId="{D0D3BE84-280D-4FAA-8608-D74CD8A561EB}" destId="{BE626E4C-D487-41DA-A622-952D8428C0DE}" srcOrd="0" destOrd="0" presId="urn:microsoft.com/office/officeart/2005/8/layout/hList1"/>
    <dgm:cxn modelId="{D076DFE1-62C8-4BA3-A80A-3E2272C54DD8}" srcId="{A3757BA5-BE0E-4408-AF52-523EAEB071F4}" destId="{A2144FF1-9A7A-43FB-BE75-C36119301FA2}" srcOrd="1" destOrd="0" parTransId="{B03AF1CC-B0E8-4E5F-9EBB-B8A420327D68}" sibTransId="{0CE1C858-2F25-4619-A1AD-37C3D0B7F896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89562AD9-FB95-4AFC-B147-EB41CF0C2E5D}" type="presOf" srcId="{DE38569B-DC0B-4A6B-9093-474DAF6C0EDF}" destId="{D5F44DF3-AF26-46D2-A976-B985B51A60CD}" srcOrd="0" destOrd="0" presId="urn:microsoft.com/office/officeart/2005/8/layout/hList1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B5105F13-05B3-4653-A66D-D0B867EC2DD9}" type="presOf" srcId="{8C6D5BA3-A67C-4DA1-9997-F2922C35893C}" destId="{63B5E9A0-9F09-4946-9E32-08C68112495B}" srcOrd="0" destOrd="0" presId="urn:microsoft.com/office/officeart/2005/8/layout/hList1"/>
    <dgm:cxn modelId="{DBCDB63D-D511-4ECA-8138-BCCE2DBB1073}" type="presOf" srcId="{52B4904C-F810-476D-A241-C91D7B8D9D15}" destId="{D5F44DF3-AF26-46D2-A976-B985B51A60CD}" srcOrd="0" destOrd="1" presId="urn:microsoft.com/office/officeart/2005/8/layout/hList1"/>
    <dgm:cxn modelId="{0B2EB5BF-A88C-4EE8-8E5B-A1FF9EADD3DF}" type="presOf" srcId="{A3757BA5-BE0E-4408-AF52-523EAEB071F4}" destId="{ECF83153-24C4-4E13-BC29-E0F4469AE8C3}" srcOrd="0" destOrd="0" presId="urn:microsoft.com/office/officeart/2005/8/layout/hList1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403C0814-DEDC-4370-BDDA-3D5A63D06FAD}" srcId="{D18AD56D-65CA-4FE4-93D4-3A8269F538DC}" destId="{52B4904C-F810-476D-A241-C91D7B8D9D15}" srcOrd="1" destOrd="0" parTransId="{E64E313C-21CC-4B94-85B7-BFE995CA5921}" sibTransId="{9D852BA0-E034-42EA-8F93-50B771909B97}"/>
    <dgm:cxn modelId="{C7D648BA-6349-477B-A1F2-BB4392D0E4A2}" type="presOf" srcId="{D210DFE9-05D2-4B5D-9D6A-7A1EAF132E4C}" destId="{D5F44DF3-AF26-46D2-A976-B985B51A60CD}" srcOrd="0" destOrd="2" presId="urn:microsoft.com/office/officeart/2005/8/layout/hList1"/>
    <dgm:cxn modelId="{9CC11405-C4DC-4ADA-9DCD-AA9C0286E588}" srcId="{A3757BA5-BE0E-4408-AF52-523EAEB071F4}" destId="{FC054526-1E3B-4543-BA93-21461AB32601}" srcOrd="3" destOrd="0" parTransId="{3EF4D02C-C014-4931-B0BF-915F28F0B605}" sibTransId="{231B108C-7B11-43F8-B0BF-A213F9B8BDE9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D264252E-E65C-40AC-A3CE-966AC96DD0D1}" type="presOf" srcId="{D18AD56D-65CA-4FE4-93D4-3A8269F538DC}" destId="{C814943A-ADB3-413C-9824-96B5D0A1B8FA}" srcOrd="0" destOrd="0" presId="urn:microsoft.com/office/officeart/2005/8/layout/hList1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862C3404-DD97-4C21-AB62-8BC228F9B8B7}" type="presOf" srcId="{DE10F878-D6E7-4820-A7E2-928B2DE23347}" destId="{21BDEAEC-CC7E-4C9E-A427-13C969C9D128}" srcOrd="0" destOrd="0" presId="urn:microsoft.com/office/officeart/2005/8/layout/hList1"/>
    <dgm:cxn modelId="{DEAAA4B2-A04D-48EB-B663-4A2323893446}" type="presOf" srcId="{39659387-207F-4143-9098-86CE110B11D2}" destId="{CC078A7D-24E6-43B7-9A91-4BB5C545E5E3}" srcOrd="0" destOrd="1" presId="urn:microsoft.com/office/officeart/2005/8/layout/hList1"/>
    <dgm:cxn modelId="{A77BD207-1223-4B30-B8AC-D2A45FEA0A46}" type="presOf" srcId="{C52BDD24-5E87-44A6-AAA7-89285C2E5DFB}" destId="{CC078A7D-24E6-43B7-9A91-4BB5C545E5E3}" srcOrd="0" destOrd="2" presId="urn:microsoft.com/office/officeart/2005/8/layout/hList1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6C4618E5-7EF4-4682-903A-DC7FEE089F84}" type="presOf" srcId="{A2144FF1-9A7A-43FB-BE75-C36119301FA2}" destId="{21BDEAEC-CC7E-4C9E-A427-13C969C9D128}" srcOrd="0" destOrd="1" presId="urn:microsoft.com/office/officeart/2005/8/layout/hList1"/>
    <dgm:cxn modelId="{A4C4C372-DC5E-4C8A-AA73-09F4DC9DDC89}" type="presParOf" srcId="{1229FD12-BF75-4CE9-ACD4-83D2F6BEC964}" destId="{469614F6-65F6-4A05-BE2C-EFCBF4A61A88}" srcOrd="0" destOrd="0" presId="urn:microsoft.com/office/officeart/2005/8/layout/hList1"/>
    <dgm:cxn modelId="{35549DBB-2709-4147-9521-C767EA5BA587}" type="presParOf" srcId="{469614F6-65F6-4A05-BE2C-EFCBF4A61A88}" destId="{D1B365F3-D950-4C22-8AA2-8212732592D0}" srcOrd="0" destOrd="0" presId="urn:microsoft.com/office/officeart/2005/8/layout/hList1"/>
    <dgm:cxn modelId="{401161A8-767A-420B-88D1-C6F8EE1C0B60}" type="presParOf" srcId="{469614F6-65F6-4A05-BE2C-EFCBF4A61A88}" destId="{BE626E4C-D487-41DA-A622-952D8428C0DE}" srcOrd="1" destOrd="0" presId="urn:microsoft.com/office/officeart/2005/8/layout/hList1"/>
    <dgm:cxn modelId="{9176555F-89C3-47ED-BF15-7DA2ECFFE5F7}" type="presParOf" srcId="{1229FD12-BF75-4CE9-ACD4-83D2F6BEC964}" destId="{7D9C010F-5444-46DA-B300-0606D553B1A8}" srcOrd="1" destOrd="0" presId="urn:microsoft.com/office/officeart/2005/8/layout/hList1"/>
    <dgm:cxn modelId="{951EB099-1659-420E-8C62-2F627CBAD1CE}" type="presParOf" srcId="{1229FD12-BF75-4CE9-ACD4-83D2F6BEC964}" destId="{B1D19D02-C6A6-4C5C-9D91-D82722A0DC23}" srcOrd="2" destOrd="0" presId="urn:microsoft.com/office/officeart/2005/8/layout/hList1"/>
    <dgm:cxn modelId="{6113D3B0-5741-48B3-B794-4038A43E53D8}" type="presParOf" srcId="{B1D19D02-C6A6-4C5C-9D91-D82722A0DC23}" destId="{3E42A663-C09F-45A6-B84A-1CFF3F841A36}" srcOrd="0" destOrd="0" presId="urn:microsoft.com/office/officeart/2005/8/layout/hList1"/>
    <dgm:cxn modelId="{2EC2F131-1DD8-4720-A1A5-C5CD04DC9E06}" type="presParOf" srcId="{B1D19D02-C6A6-4C5C-9D91-D82722A0DC23}" destId="{CC078A7D-24E6-43B7-9A91-4BB5C545E5E3}" srcOrd="1" destOrd="0" presId="urn:microsoft.com/office/officeart/2005/8/layout/hList1"/>
    <dgm:cxn modelId="{B6D22D96-58BD-43DD-A3A9-6F90D5797526}" type="presParOf" srcId="{1229FD12-BF75-4CE9-ACD4-83D2F6BEC964}" destId="{F5C8425B-08B8-4AD3-95C0-491A27759ACA}" srcOrd="3" destOrd="0" presId="urn:microsoft.com/office/officeart/2005/8/layout/hList1"/>
    <dgm:cxn modelId="{49C1AFFB-5956-4E76-B554-12D02FEC471E}" type="presParOf" srcId="{1229FD12-BF75-4CE9-ACD4-83D2F6BEC964}" destId="{16669B42-AA94-4687-9AEC-BA4FEE1CC0E6}" srcOrd="4" destOrd="0" presId="urn:microsoft.com/office/officeart/2005/8/layout/hList1"/>
    <dgm:cxn modelId="{08A96FE8-402C-4F20-9DB6-42F057704875}" type="presParOf" srcId="{16669B42-AA94-4687-9AEC-BA4FEE1CC0E6}" destId="{63B5E9A0-9F09-4946-9E32-08C68112495B}" srcOrd="0" destOrd="0" presId="urn:microsoft.com/office/officeart/2005/8/layout/hList1"/>
    <dgm:cxn modelId="{6AC063ED-7F3E-42EA-BB41-03BC5D5B0D68}" type="presParOf" srcId="{16669B42-AA94-4687-9AEC-BA4FEE1CC0E6}" destId="{6C82B4E3-E4BB-49BE-9F5D-62994EEF82C3}" srcOrd="1" destOrd="0" presId="urn:microsoft.com/office/officeart/2005/8/layout/hList1"/>
    <dgm:cxn modelId="{3B4766B2-DD47-4824-9913-DDB22EBBDA28}" type="presParOf" srcId="{1229FD12-BF75-4CE9-ACD4-83D2F6BEC964}" destId="{F726CABC-103F-4086-80AB-D2E18B4F063A}" srcOrd="5" destOrd="0" presId="urn:microsoft.com/office/officeart/2005/8/layout/hList1"/>
    <dgm:cxn modelId="{CCD7FF10-8576-4431-BFE5-8EE277890BCA}" type="presParOf" srcId="{1229FD12-BF75-4CE9-ACD4-83D2F6BEC964}" destId="{B3BF2BEA-4F99-43AF-9B99-4D67495DD477}" srcOrd="6" destOrd="0" presId="urn:microsoft.com/office/officeart/2005/8/layout/hList1"/>
    <dgm:cxn modelId="{35B29D69-7EDF-4202-8E00-C557C8AFC2F0}" type="presParOf" srcId="{B3BF2BEA-4F99-43AF-9B99-4D67495DD477}" destId="{C814943A-ADB3-413C-9824-96B5D0A1B8FA}" srcOrd="0" destOrd="0" presId="urn:microsoft.com/office/officeart/2005/8/layout/hList1"/>
    <dgm:cxn modelId="{0BAA410D-D94D-44D6-8602-03C4E83E8349}" type="presParOf" srcId="{B3BF2BEA-4F99-43AF-9B99-4D67495DD477}" destId="{D5F44DF3-AF26-46D2-A976-B985B51A60CD}" srcOrd="1" destOrd="0" presId="urn:microsoft.com/office/officeart/2005/8/layout/hList1"/>
    <dgm:cxn modelId="{565995EB-04C4-4712-A638-0CC18956A6FD}" type="presParOf" srcId="{1229FD12-BF75-4CE9-ACD4-83D2F6BEC964}" destId="{A0C1B39C-8BF7-45E9-ACA5-0B34B037DFEE}" srcOrd="7" destOrd="0" presId="urn:microsoft.com/office/officeart/2005/8/layout/hList1"/>
    <dgm:cxn modelId="{8EC32737-D377-4A9A-8DCD-AC41C136260E}" type="presParOf" srcId="{1229FD12-BF75-4CE9-ACD4-83D2F6BEC964}" destId="{3765331B-C284-4274-AB7C-F003D4F90AD7}" srcOrd="8" destOrd="0" presId="urn:microsoft.com/office/officeart/2005/8/layout/hList1"/>
    <dgm:cxn modelId="{61248012-4E25-46ED-AD9E-7886486B6358}" type="presParOf" srcId="{3765331B-C284-4274-AB7C-F003D4F90AD7}" destId="{ECF83153-24C4-4E13-BC29-E0F4469AE8C3}" srcOrd="0" destOrd="0" presId="urn:microsoft.com/office/officeart/2005/8/layout/hList1"/>
    <dgm:cxn modelId="{306774D8-91A2-4B71-907D-95615BFEA27D}" type="presParOf" srcId="{3765331B-C284-4274-AB7C-F003D4F90AD7}" destId="{21BDEAEC-CC7E-4C9E-A427-13C969C9D1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会议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しゃいんけんしゅう④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社員研修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en-US" altLang="ja-JP" sz="2400" dirty="0" smtClean="0"/>
            <a:t>meeting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员工培训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くやくし</a:t>
          </a:r>
          <a:r>
            <a:rPr lang="ja-JP" altLang="en-US" sz="2400" dirty="0" err="1" smtClean="0"/>
            <a:t>ょ</a:t>
          </a:r>
          <a:r>
            <a:rPr lang="ja-JP" altLang="en-US" sz="2400" dirty="0" smtClean="0"/>
            <a:t>②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区役所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おんしゃ①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ミーティング◎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区政府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52B4904C-F810-476D-A241-C91D7B8D9D15}">
      <dgm:prSet phldrT="[テキスト]" custT="1"/>
      <dgm:spPr/>
      <dgm:t>
        <a:bodyPr/>
        <a:lstStyle/>
        <a:p>
          <a:r>
            <a:rPr lang="ja-JP" altLang="en-US" sz="2400" dirty="0" smtClean="0"/>
            <a:t>御社</a:t>
          </a:r>
          <a:endParaRPr lang="en-US" sz="2400" dirty="0"/>
        </a:p>
      </dgm:t>
    </dgm:pt>
    <dgm:pt modelId="{E64E313C-21CC-4B94-85B7-BFE995CA5921}" type="parTrans" cxnId="{403C0814-DEDC-4370-BDDA-3D5A63D06FAD}">
      <dgm:prSet/>
      <dgm:spPr/>
      <dgm:t>
        <a:bodyPr/>
        <a:lstStyle/>
        <a:p>
          <a:endParaRPr lang="en-US" sz="1800"/>
        </a:p>
      </dgm:t>
    </dgm:pt>
    <dgm:pt modelId="{9D852BA0-E034-42EA-8F93-50B771909B97}" type="sibTrans" cxnId="{403C0814-DEDC-4370-BDDA-3D5A63D06FAD}">
      <dgm:prSet/>
      <dgm:spPr/>
      <dgm:t>
        <a:bodyPr/>
        <a:lstStyle/>
        <a:p>
          <a:endParaRPr lang="en-US" sz="1800"/>
        </a:p>
      </dgm:t>
    </dgm:pt>
    <dgm:pt modelId="{D90AFCCB-9971-4781-879F-5D98739A6884}">
      <dgm:prSet phldrT="[テキスト]" custT="1"/>
      <dgm:spPr/>
      <dgm:t>
        <a:bodyPr/>
        <a:lstStyle/>
        <a:p>
          <a:r>
            <a:rPr lang="zh-CN" altLang="en-US" sz="2400" dirty="0" smtClean="0"/>
            <a:t>贵公司</a:t>
          </a:r>
          <a:endParaRPr lang="en-US" sz="2400" dirty="0"/>
        </a:p>
      </dgm:t>
    </dgm:pt>
    <dgm:pt modelId="{E53605B0-DA0C-4FB6-9E4F-DF246FD8D860}" type="parTrans" cxnId="{D7BF68C8-9DB3-4CCC-9DE2-EC4195C38575}">
      <dgm:prSet/>
      <dgm:spPr/>
      <dgm:t>
        <a:bodyPr/>
        <a:lstStyle/>
        <a:p>
          <a:endParaRPr lang="en-US"/>
        </a:p>
      </dgm:t>
    </dgm:pt>
    <dgm:pt modelId="{FF28B3E7-37F0-463C-B08F-2BB8DECA53C5}" type="sibTrans" cxnId="{D7BF68C8-9DB3-4CCC-9DE2-EC4195C38575}">
      <dgm:prSet/>
      <dgm:spPr/>
      <dgm:t>
        <a:bodyPr/>
        <a:lstStyle/>
        <a:p>
          <a:endParaRPr lang="en-US"/>
        </a:p>
      </dgm:t>
    </dgm:pt>
    <dgm:pt modelId="{1229FD12-BF75-4CE9-ACD4-83D2F6BEC964}" type="pres">
      <dgm:prSet presAssocID="{9D512CA9-E52A-4107-B134-B4545E3B5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9614F6-65F6-4A05-BE2C-EFCBF4A61A88}" type="pres">
      <dgm:prSet presAssocID="{6E4091A0-2F22-4F7A-A8A0-D7C43B95C22B}" presName="composite" presStyleCnt="0"/>
      <dgm:spPr/>
      <dgm:t>
        <a:bodyPr/>
        <a:lstStyle/>
        <a:p>
          <a:endParaRPr lang="en-US"/>
        </a:p>
      </dgm:t>
    </dgm:pt>
    <dgm:pt modelId="{D1B365F3-D950-4C22-8AA2-8212732592D0}" type="pres">
      <dgm:prSet presAssocID="{6E4091A0-2F22-4F7A-A8A0-D7C43B95C22B}" presName="parTx" presStyleLbl="alignNode1" presStyleIdx="0" presStyleCnt="4" custScaleX="1508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26E4C-D487-41DA-A622-952D8428C0DE}" type="pres">
      <dgm:prSet presAssocID="{6E4091A0-2F22-4F7A-A8A0-D7C43B95C22B}" presName="desTx" presStyleLbl="alignAccFollowNode1" presStyleIdx="0" presStyleCnt="4" custScaleX="150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C010F-5444-46DA-B300-0606D553B1A8}" type="pres">
      <dgm:prSet presAssocID="{FC60EFAF-AA38-40AD-8E8C-ED6489967403}" presName="space" presStyleCnt="0"/>
      <dgm:spPr/>
      <dgm:t>
        <a:bodyPr/>
        <a:lstStyle/>
        <a:p>
          <a:endParaRPr lang="en-US"/>
        </a:p>
      </dgm:t>
    </dgm:pt>
    <dgm:pt modelId="{B1D19D02-C6A6-4C5C-9D91-D82722A0DC23}" type="pres">
      <dgm:prSet presAssocID="{505E2886-ABB0-462A-BA4C-75472752B02D}" presName="composite" presStyleCnt="0"/>
      <dgm:spPr/>
      <dgm:t>
        <a:bodyPr/>
        <a:lstStyle/>
        <a:p>
          <a:endParaRPr lang="en-US"/>
        </a:p>
      </dgm:t>
    </dgm:pt>
    <dgm:pt modelId="{3E42A663-C09F-45A6-B84A-1CFF3F841A36}" type="pres">
      <dgm:prSet presAssocID="{505E2886-ABB0-462A-BA4C-75472752B02D}" presName="parTx" presStyleLbl="alignNode1" presStyleIdx="1" presStyleCnt="4" custScaleX="2016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8A7D-24E6-43B7-9A91-4BB5C545E5E3}" type="pres">
      <dgm:prSet presAssocID="{505E2886-ABB0-462A-BA4C-75472752B02D}" presName="desTx" presStyleLbl="alignAccFollowNode1" presStyleIdx="1" presStyleCnt="4" custScaleX="201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8425B-08B8-4AD3-95C0-491A27759ACA}" type="pres">
      <dgm:prSet presAssocID="{87D99E25-FE49-4447-8DB2-66A21916877A}" presName="space" presStyleCnt="0"/>
      <dgm:spPr/>
      <dgm:t>
        <a:bodyPr/>
        <a:lstStyle/>
        <a:p>
          <a:endParaRPr lang="en-US"/>
        </a:p>
      </dgm:t>
    </dgm:pt>
    <dgm:pt modelId="{16669B42-AA94-4687-9AEC-BA4FEE1CC0E6}" type="pres">
      <dgm:prSet presAssocID="{8C6D5BA3-A67C-4DA1-9997-F2922C35893C}" presName="composite" presStyleCnt="0"/>
      <dgm:spPr/>
      <dgm:t>
        <a:bodyPr/>
        <a:lstStyle/>
        <a:p>
          <a:endParaRPr lang="en-US"/>
        </a:p>
      </dgm:t>
    </dgm:pt>
    <dgm:pt modelId="{63B5E9A0-9F09-4946-9E32-08C68112495B}" type="pres">
      <dgm:prSet presAssocID="{8C6D5BA3-A67C-4DA1-9997-F2922C35893C}" presName="parTx" presStyleLbl="alignNode1" presStyleIdx="2" presStyleCnt="4" custScaleX="127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2B4E3-E4BB-49BE-9F5D-62994EEF82C3}" type="pres">
      <dgm:prSet presAssocID="{8C6D5BA3-A67C-4DA1-9997-F2922C35893C}" presName="desTx" presStyleLbl="alignAccFollowNode1" presStyleIdx="2" presStyleCnt="4" custScaleX="127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6CABC-103F-4086-80AB-D2E18B4F063A}" type="pres">
      <dgm:prSet presAssocID="{4787FDBE-BB67-455D-B1D1-63C92EC1F4CE}" presName="space" presStyleCnt="0"/>
      <dgm:spPr/>
      <dgm:t>
        <a:bodyPr/>
        <a:lstStyle/>
        <a:p>
          <a:endParaRPr lang="en-US"/>
        </a:p>
      </dgm:t>
    </dgm:pt>
    <dgm:pt modelId="{B3BF2BEA-4F99-43AF-9B99-4D67495DD477}" type="pres">
      <dgm:prSet presAssocID="{D18AD56D-65CA-4FE4-93D4-3A8269F538DC}" presName="composite" presStyleCnt="0"/>
      <dgm:spPr/>
      <dgm:t>
        <a:bodyPr/>
        <a:lstStyle/>
        <a:p>
          <a:endParaRPr lang="en-US"/>
        </a:p>
      </dgm:t>
    </dgm:pt>
    <dgm:pt modelId="{C814943A-ADB3-413C-9824-96B5D0A1B8FA}" type="pres">
      <dgm:prSet presAssocID="{D18AD56D-65CA-4FE4-93D4-3A8269F538DC}" presName="parTx" presStyleLbl="alignNode1" presStyleIdx="3" presStyleCnt="4" custScaleX="1136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44DF3-AF26-46D2-A976-B985B51A60CD}" type="pres">
      <dgm:prSet presAssocID="{D18AD56D-65CA-4FE4-93D4-3A8269F538DC}" presName="desTx" presStyleLbl="alignAccFollowNode1" presStyleIdx="3" presStyleCnt="4" custScaleX="113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403C0814-DEDC-4370-BDDA-3D5A63D06FAD}" srcId="{D18AD56D-65CA-4FE4-93D4-3A8269F538DC}" destId="{52B4904C-F810-476D-A241-C91D7B8D9D15}" srcOrd="1" destOrd="0" parTransId="{E64E313C-21CC-4B94-85B7-BFE995CA5921}" sibTransId="{9D852BA0-E034-42EA-8F93-50B771909B97}"/>
    <dgm:cxn modelId="{7662A74B-6162-49AF-BF73-778D64D5442F}" type="presOf" srcId="{5C469622-D8A9-4002-951B-59C2DF61380C}" destId="{BE626E4C-D487-41DA-A622-952D8428C0DE}" srcOrd="0" destOrd="1" presId="urn:microsoft.com/office/officeart/2005/8/layout/hList1"/>
    <dgm:cxn modelId="{74B658DD-9FD0-456C-BC24-41ABE2AD4D32}" type="presOf" srcId="{F3669E6C-E372-406F-B99B-3A22E017CA81}" destId="{6C82B4E3-E4BB-49BE-9F5D-62994EEF82C3}" srcOrd="0" destOrd="2" presId="urn:microsoft.com/office/officeart/2005/8/layout/hList1"/>
    <dgm:cxn modelId="{12E2BC68-CCBA-4097-9CAB-91CFD50CA6FD}" type="presOf" srcId="{D18AD56D-65CA-4FE4-93D4-3A8269F538DC}" destId="{C814943A-ADB3-413C-9824-96B5D0A1B8FA}" srcOrd="0" destOrd="0" presId="urn:microsoft.com/office/officeart/2005/8/layout/hList1"/>
    <dgm:cxn modelId="{BC64A765-1854-40C2-96FE-42F2BDDD8292}" type="presOf" srcId="{005B2718-E197-48ED-AF2D-9CA9D399A35D}" destId="{CC078A7D-24E6-43B7-9A91-4BB5C545E5E3}" srcOrd="0" destOrd="0" presId="urn:microsoft.com/office/officeart/2005/8/layout/hList1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5178AB01-02E6-4389-ADD4-AE092329C6F5}" type="presOf" srcId="{59AEE077-8290-41DE-8DF4-A002CBC2528D}" destId="{6C82B4E3-E4BB-49BE-9F5D-62994EEF82C3}" srcOrd="0" destOrd="1" presId="urn:microsoft.com/office/officeart/2005/8/layout/hList1"/>
    <dgm:cxn modelId="{DA7FBAD6-9B43-4643-8FC8-53917D1525CC}" type="presOf" srcId="{DE38569B-DC0B-4A6B-9093-474DAF6C0EDF}" destId="{D5F44DF3-AF26-46D2-A976-B985B51A60CD}" srcOrd="0" destOrd="0" presId="urn:microsoft.com/office/officeart/2005/8/layout/hList1"/>
    <dgm:cxn modelId="{3DF0BB1C-C553-496E-BCF6-F22BF3DF1040}" type="presOf" srcId="{505E2886-ABB0-462A-BA4C-75472752B02D}" destId="{3E42A663-C09F-45A6-B84A-1CFF3F841A36}" srcOrd="0" destOrd="0" presId="urn:microsoft.com/office/officeart/2005/8/layout/hList1"/>
    <dgm:cxn modelId="{D7BF68C8-9DB3-4CCC-9DE2-EC4195C38575}" srcId="{D18AD56D-65CA-4FE4-93D4-3A8269F538DC}" destId="{D90AFCCB-9971-4781-879F-5D98739A6884}" srcOrd="2" destOrd="0" parTransId="{E53605B0-DA0C-4FB6-9E4F-DF246FD8D860}" sibTransId="{FF28B3E7-37F0-463C-B08F-2BB8DECA53C5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2B70BD3A-44EA-4A09-9672-48BD042A7B5E}" type="presOf" srcId="{78831959-AF48-459E-AB84-0F77494C0328}" destId="{BE626E4C-D487-41DA-A622-952D8428C0DE}" srcOrd="0" destOrd="2" presId="urn:microsoft.com/office/officeart/2005/8/layout/hList1"/>
    <dgm:cxn modelId="{B9E64219-F18F-4F62-B722-DE6A85E17AB0}" type="presOf" srcId="{9D512CA9-E52A-4107-B134-B4545E3B5F3C}" destId="{1229FD12-BF75-4CE9-ACD4-83D2F6BEC964}" srcOrd="0" destOrd="0" presId="urn:microsoft.com/office/officeart/2005/8/layout/hList1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CBBFF31A-15FC-40FE-93D0-053B243CF697}" type="presOf" srcId="{D0D3BE84-280D-4FAA-8608-D74CD8A561EB}" destId="{BE626E4C-D487-41DA-A622-952D8428C0DE}" srcOrd="0" destOrd="0" presId="urn:microsoft.com/office/officeart/2005/8/layout/hList1"/>
    <dgm:cxn modelId="{0DD9A5D1-2D02-43B5-AD0C-66C605FDF536}" type="presOf" srcId="{39659387-207F-4143-9098-86CE110B11D2}" destId="{CC078A7D-24E6-43B7-9A91-4BB5C545E5E3}" srcOrd="0" destOrd="1" presId="urn:microsoft.com/office/officeart/2005/8/layout/hList1"/>
    <dgm:cxn modelId="{FCE0C971-6050-4008-88D6-FD0A9EC71E09}" type="presOf" srcId="{8C6D5BA3-A67C-4DA1-9997-F2922C35893C}" destId="{63B5E9A0-9F09-4946-9E32-08C68112495B}" srcOrd="0" destOrd="0" presId="urn:microsoft.com/office/officeart/2005/8/layout/hList1"/>
    <dgm:cxn modelId="{9EABB679-E0B5-40DA-A9E4-CAC512A28097}" type="presOf" srcId="{D90AFCCB-9971-4781-879F-5D98739A6884}" destId="{D5F44DF3-AF26-46D2-A976-B985B51A60CD}" srcOrd="0" destOrd="2" presId="urn:microsoft.com/office/officeart/2005/8/layout/hList1"/>
    <dgm:cxn modelId="{CCBC49FF-E27B-497E-A261-4247F1850DCE}" type="presOf" srcId="{9D28B537-E90F-4E78-BC21-B7A655709291}" destId="{6C82B4E3-E4BB-49BE-9F5D-62994EEF82C3}" srcOrd="0" destOrd="0" presId="urn:microsoft.com/office/officeart/2005/8/layout/hList1"/>
    <dgm:cxn modelId="{EDE4FCB1-BD79-451E-9C89-3F94F90F79F9}" type="presOf" srcId="{52B4904C-F810-476D-A241-C91D7B8D9D15}" destId="{D5F44DF3-AF26-46D2-A976-B985B51A60CD}" srcOrd="0" destOrd="1" presId="urn:microsoft.com/office/officeart/2005/8/layout/hList1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37BD9867-C9AE-4CBF-BECF-FE3FB504599C}" type="presOf" srcId="{6E4091A0-2F22-4F7A-A8A0-D7C43B95C22B}" destId="{D1B365F3-D950-4C22-8AA2-8212732592D0}" srcOrd="0" destOrd="0" presId="urn:microsoft.com/office/officeart/2005/8/layout/hList1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F5DF7646-C776-4932-87CC-F8A1CB13653A}" type="presOf" srcId="{C52BDD24-5E87-44A6-AAA7-89285C2E5DFB}" destId="{CC078A7D-24E6-43B7-9A91-4BB5C545E5E3}" srcOrd="0" destOrd="2" presId="urn:microsoft.com/office/officeart/2005/8/layout/hList1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68EEF254-9F42-4A01-84A2-1B7CC142984A}" type="presParOf" srcId="{1229FD12-BF75-4CE9-ACD4-83D2F6BEC964}" destId="{469614F6-65F6-4A05-BE2C-EFCBF4A61A88}" srcOrd="0" destOrd="0" presId="urn:microsoft.com/office/officeart/2005/8/layout/hList1"/>
    <dgm:cxn modelId="{AD2B0333-DD87-4253-8FB7-9A8E70DD0F0D}" type="presParOf" srcId="{469614F6-65F6-4A05-BE2C-EFCBF4A61A88}" destId="{D1B365F3-D950-4C22-8AA2-8212732592D0}" srcOrd="0" destOrd="0" presId="urn:microsoft.com/office/officeart/2005/8/layout/hList1"/>
    <dgm:cxn modelId="{B9A1CE0B-2600-4AF3-B809-A3FDC58508C0}" type="presParOf" srcId="{469614F6-65F6-4A05-BE2C-EFCBF4A61A88}" destId="{BE626E4C-D487-41DA-A622-952D8428C0DE}" srcOrd="1" destOrd="0" presId="urn:microsoft.com/office/officeart/2005/8/layout/hList1"/>
    <dgm:cxn modelId="{BABECF27-6BE3-4DFC-9EE8-4D78D4D7FFBA}" type="presParOf" srcId="{1229FD12-BF75-4CE9-ACD4-83D2F6BEC964}" destId="{7D9C010F-5444-46DA-B300-0606D553B1A8}" srcOrd="1" destOrd="0" presId="urn:microsoft.com/office/officeart/2005/8/layout/hList1"/>
    <dgm:cxn modelId="{5361885C-523B-44E4-90C3-02D28753BF36}" type="presParOf" srcId="{1229FD12-BF75-4CE9-ACD4-83D2F6BEC964}" destId="{B1D19D02-C6A6-4C5C-9D91-D82722A0DC23}" srcOrd="2" destOrd="0" presId="urn:microsoft.com/office/officeart/2005/8/layout/hList1"/>
    <dgm:cxn modelId="{183D4C23-1F79-47C6-87DF-E894BC7F1908}" type="presParOf" srcId="{B1D19D02-C6A6-4C5C-9D91-D82722A0DC23}" destId="{3E42A663-C09F-45A6-B84A-1CFF3F841A36}" srcOrd="0" destOrd="0" presId="urn:microsoft.com/office/officeart/2005/8/layout/hList1"/>
    <dgm:cxn modelId="{F4C7C939-6841-4C6B-8E62-4AD7EBCCEB45}" type="presParOf" srcId="{B1D19D02-C6A6-4C5C-9D91-D82722A0DC23}" destId="{CC078A7D-24E6-43B7-9A91-4BB5C545E5E3}" srcOrd="1" destOrd="0" presId="urn:microsoft.com/office/officeart/2005/8/layout/hList1"/>
    <dgm:cxn modelId="{013B037F-F358-463C-A1D5-63F87827AD56}" type="presParOf" srcId="{1229FD12-BF75-4CE9-ACD4-83D2F6BEC964}" destId="{F5C8425B-08B8-4AD3-95C0-491A27759ACA}" srcOrd="3" destOrd="0" presId="urn:microsoft.com/office/officeart/2005/8/layout/hList1"/>
    <dgm:cxn modelId="{0377B3E1-D881-4781-ADBC-AAA158D6615E}" type="presParOf" srcId="{1229FD12-BF75-4CE9-ACD4-83D2F6BEC964}" destId="{16669B42-AA94-4687-9AEC-BA4FEE1CC0E6}" srcOrd="4" destOrd="0" presId="urn:microsoft.com/office/officeart/2005/8/layout/hList1"/>
    <dgm:cxn modelId="{BE457D15-B100-4E7B-9EB4-8A65EB725D82}" type="presParOf" srcId="{16669B42-AA94-4687-9AEC-BA4FEE1CC0E6}" destId="{63B5E9A0-9F09-4946-9E32-08C68112495B}" srcOrd="0" destOrd="0" presId="urn:microsoft.com/office/officeart/2005/8/layout/hList1"/>
    <dgm:cxn modelId="{7C7AF7C8-7967-4D20-A4BC-F86559BB9A40}" type="presParOf" srcId="{16669B42-AA94-4687-9AEC-BA4FEE1CC0E6}" destId="{6C82B4E3-E4BB-49BE-9F5D-62994EEF82C3}" srcOrd="1" destOrd="0" presId="urn:microsoft.com/office/officeart/2005/8/layout/hList1"/>
    <dgm:cxn modelId="{7E5BE289-1E9F-4B3D-A947-32C036C0E427}" type="presParOf" srcId="{1229FD12-BF75-4CE9-ACD4-83D2F6BEC964}" destId="{F726CABC-103F-4086-80AB-D2E18B4F063A}" srcOrd="5" destOrd="0" presId="urn:microsoft.com/office/officeart/2005/8/layout/hList1"/>
    <dgm:cxn modelId="{4474B7FD-8863-4C3C-AC46-7753CAF6EAD0}" type="presParOf" srcId="{1229FD12-BF75-4CE9-ACD4-83D2F6BEC964}" destId="{B3BF2BEA-4F99-43AF-9B99-4D67495DD477}" srcOrd="6" destOrd="0" presId="urn:microsoft.com/office/officeart/2005/8/layout/hList1"/>
    <dgm:cxn modelId="{93BB895D-1F7F-4D04-AEA3-3B486244CD4A}" type="presParOf" srcId="{B3BF2BEA-4F99-43AF-9B99-4D67495DD477}" destId="{C814943A-ADB3-413C-9824-96B5D0A1B8FA}" srcOrd="0" destOrd="0" presId="urn:microsoft.com/office/officeart/2005/8/layout/hList1"/>
    <dgm:cxn modelId="{E512B119-D79C-4E04-A354-33F60145D9DA}" type="presParOf" srcId="{B3BF2BEA-4F99-43AF-9B99-4D67495DD477}" destId="{D5F44DF3-AF26-46D2-A976-B985B51A60C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营业会议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えいぎょうじかん⑤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営業時間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営業会議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营业时间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レストラン①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en-US" altLang="ja-JP" sz="2400" dirty="0" smtClean="0"/>
            <a:t>restaurant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えいぎょうかいぎ⑤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西餐厅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1229FD12-BF75-4CE9-ACD4-83D2F6BEC964}" type="pres">
      <dgm:prSet presAssocID="{9D512CA9-E52A-4107-B134-B4545E3B5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9614F6-65F6-4A05-BE2C-EFCBF4A61A88}" type="pres">
      <dgm:prSet presAssocID="{6E4091A0-2F22-4F7A-A8A0-D7C43B95C22B}" presName="composite" presStyleCnt="0"/>
      <dgm:spPr/>
      <dgm:t>
        <a:bodyPr/>
        <a:lstStyle/>
        <a:p>
          <a:endParaRPr lang="en-US"/>
        </a:p>
      </dgm:t>
    </dgm:pt>
    <dgm:pt modelId="{D1B365F3-D950-4C22-8AA2-8212732592D0}" type="pres">
      <dgm:prSet presAssocID="{6E4091A0-2F22-4F7A-A8A0-D7C43B95C22B}" presName="parTx" presStyleLbl="alignNode1" presStyleIdx="0" presStyleCnt="3" custScaleX="206302" custScaleY="153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26E4C-D487-41DA-A622-952D8428C0DE}" type="pres">
      <dgm:prSet presAssocID="{6E4091A0-2F22-4F7A-A8A0-D7C43B95C22B}" presName="desTx" presStyleLbl="alignAccFollowNode1" presStyleIdx="0" presStyleCnt="3" custScaleX="206302" custLinFactNeighborX="415" custLinFactNeighborY="1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C010F-5444-46DA-B300-0606D553B1A8}" type="pres">
      <dgm:prSet presAssocID="{FC60EFAF-AA38-40AD-8E8C-ED6489967403}" presName="space" presStyleCnt="0"/>
      <dgm:spPr/>
      <dgm:t>
        <a:bodyPr/>
        <a:lstStyle/>
        <a:p>
          <a:endParaRPr lang="en-US"/>
        </a:p>
      </dgm:t>
    </dgm:pt>
    <dgm:pt modelId="{B1D19D02-C6A6-4C5C-9D91-D82722A0DC23}" type="pres">
      <dgm:prSet presAssocID="{505E2886-ABB0-462A-BA4C-75472752B02D}" presName="composite" presStyleCnt="0"/>
      <dgm:spPr/>
      <dgm:t>
        <a:bodyPr/>
        <a:lstStyle/>
        <a:p>
          <a:endParaRPr lang="en-US"/>
        </a:p>
      </dgm:t>
    </dgm:pt>
    <dgm:pt modelId="{3E42A663-C09F-45A6-B84A-1CFF3F841A36}" type="pres">
      <dgm:prSet presAssocID="{505E2886-ABB0-462A-BA4C-75472752B02D}" presName="parTx" presStyleLbl="alignNode1" presStyleIdx="1" presStyleCnt="3" custScaleX="201697" custScaleY="153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8A7D-24E6-43B7-9A91-4BB5C545E5E3}" type="pres">
      <dgm:prSet presAssocID="{505E2886-ABB0-462A-BA4C-75472752B02D}" presName="desTx" presStyleLbl="alignAccFollowNode1" presStyleIdx="1" presStyleCnt="3" custScaleX="201697" custLinFactNeighborX="1" custLinFactNeighborY="13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8425B-08B8-4AD3-95C0-491A27759ACA}" type="pres">
      <dgm:prSet presAssocID="{87D99E25-FE49-4447-8DB2-66A21916877A}" presName="space" presStyleCnt="0"/>
      <dgm:spPr/>
      <dgm:t>
        <a:bodyPr/>
        <a:lstStyle/>
        <a:p>
          <a:endParaRPr lang="en-US"/>
        </a:p>
      </dgm:t>
    </dgm:pt>
    <dgm:pt modelId="{16669B42-AA94-4687-9AEC-BA4FEE1CC0E6}" type="pres">
      <dgm:prSet presAssocID="{8C6D5BA3-A67C-4DA1-9997-F2922C35893C}" presName="composite" presStyleCnt="0"/>
      <dgm:spPr/>
      <dgm:t>
        <a:bodyPr/>
        <a:lstStyle/>
        <a:p>
          <a:endParaRPr lang="en-US"/>
        </a:p>
      </dgm:t>
    </dgm:pt>
    <dgm:pt modelId="{63B5E9A0-9F09-4946-9E32-08C68112495B}" type="pres">
      <dgm:prSet presAssocID="{8C6D5BA3-A67C-4DA1-9997-F2922C35893C}" presName="parTx" presStyleLbl="alignNode1" presStyleIdx="2" presStyleCnt="3" custScaleX="127867" custScaleY="153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2B4E3-E4BB-49BE-9F5D-62994EEF82C3}" type="pres">
      <dgm:prSet presAssocID="{8C6D5BA3-A67C-4DA1-9997-F2922C35893C}" presName="desTx" presStyleLbl="alignAccFollowNode1" presStyleIdx="2" presStyleCnt="3" custScaleX="127867" custLinFactNeighborX="22" custLinFactNeighborY="13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11CA1D25-D461-4B27-A5A2-19FE6B928050}" type="presOf" srcId="{D0D3BE84-280D-4FAA-8608-D74CD8A561EB}" destId="{BE626E4C-D487-41DA-A622-952D8428C0DE}" srcOrd="0" destOrd="0" presId="urn:microsoft.com/office/officeart/2005/8/layout/hList1"/>
    <dgm:cxn modelId="{3F91573E-1F69-47D9-A93F-40693C8E689F}" type="presOf" srcId="{9D28B537-E90F-4E78-BC21-B7A655709291}" destId="{6C82B4E3-E4BB-49BE-9F5D-62994EEF82C3}" srcOrd="0" destOrd="0" presId="urn:microsoft.com/office/officeart/2005/8/layout/hList1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FFA03411-1DB3-40B5-B04C-9D11022080E5}" type="presOf" srcId="{78831959-AF48-459E-AB84-0F77494C0328}" destId="{BE626E4C-D487-41DA-A622-952D8428C0DE}" srcOrd="0" destOrd="2" presId="urn:microsoft.com/office/officeart/2005/8/layout/hList1"/>
    <dgm:cxn modelId="{401930E1-E584-4C05-B3A3-7039140B0EA1}" type="presOf" srcId="{9D512CA9-E52A-4107-B134-B4545E3B5F3C}" destId="{1229FD12-BF75-4CE9-ACD4-83D2F6BEC964}" srcOrd="0" destOrd="0" presId="urn:microsoft.com/office/officeart/2005/8/layout/hList1"/>
    <dgm:cxn modelId="{001FD972-182F-4437-BAF6-5B8677FD275E}" type="presOf" srcId="{39659387-207F-4143-9098-86CE110B11D2}" destId="{CC078A7D-24E6-43B7-9A91-4BB5C545E5E3}" srcOrd="0" destOrd="1" presId="urn:microsoft.com/office/officeart/2005/8/layout/hList1"/>
    <dgm:cxn modelId="{ACACBC5F-5E96-4CCF-B1BA-B3A2F66D792C}" type="presOf" srcId="{6E4091A0-2F22-4F7A-A8A0-D7C43B95C22B}" destId="{D1B365F3-D950-4C22-8AA2-8212732592D0}" srcOrd="0" destOrd="0" presId="urn:microsoft.com/office/officeart/2005/8/layout/hList1"/>
    <dgm:cxn modelId="{68168B61-E028-49E6-9D33-F842A8F11E9C}" type="presOf" srcId="{505E2886-ABB0-462A-BA4C-75472752B02D}" destId="{3E42A663-C09F-45A6-B84A-1CFF3F841A36}" srcOrd="0" destOrd="0" presId="urn:microsoft.com/office/officeart/2005/8/layout/hList1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300C4A7A-650F-42A0-9B18-F1C99EC108B2}" type="presOf" srcId="{8C6D5BA3-A67C-4DA1-9997-F2922C35893C}" destId="{63B5E9A0-9F09-4946-9E32-08C68112495B}" srcOrd="0" destOrd="0" presId="urn:microsoft.com/office/officeart/2005/8/layout/hList1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AD3B83EA-7912-4563-8BD3-F676E8EAC7A0}" type="presOf" srcId="{F3669E6C-E372-406F-B99B-3A22E017CA81}" destId="{6C82B4E3-E4BB-49BE-9F5D-62994EEF82C3}" srcOrd="0" destOrd="2" presId="urn:microsoft.com/office/officeart/2005/8/layout/hList1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A8EC3137-6541-415E-8681-68A649C51527}" type="presOf" srcId="{5C469622-D8A9-4002-951B-59C2DF61380C}" destId="{BE626E4C-D487-41DA-A622-952D8428C0DE}" srcOrd="0" destOrd="1" presId="urn:microsoft.com/office/officeart/2005/8/layout/hList1"/>
    <dgm:cxn modelId="{C926F6D9-EF05-45AA-B95D-EEB95E4FAC48}" type="presOf" srcId="{C52BDD24-5E87-44A6-AAA7-89285C2E5DFB}" destId="{CC078A7D-24E6-43B7-9A91-4BB5C545E5E3}" srcOrd="0" destOrd="2" presId="urn:microsoft.com/office/officeart/2005/8/layout/hList1"/>
    <dgm:cxn modelId="{EC086397-3605-4F07-8EB5-85200143D77C}" type="presOf" srcId="{59AEE077-8290-41DE-8DF4-A002CBC2528D}" destId="{6C82B4E3-E4BB-49BE-9F5D-62994EEF82C3}" srcOrd="0" destOrd="1" presId="urn:microsoft.com/office/officeart/2005/8/layout/hList1"/>
    <dgm:cxn modelId="{F44EA194-B229-4C51-94E5-79394E224352}" type="presOf" srcId="{005B2718-E197-48ED-AF2D-9CA9D399A35D}" destId="{CC078A7D-24E6-43B7-9A91-4BB5C545E5E3}" srcOrd="0" destOrd="0" presId="urn:microsoft.com/office/officeart/2005/8/layout/hList1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2BFEAC43-579A-44DA-99EC-DCF0B9235A4B}" type="presParOf" srcId="{1229FD12-BF75-4CE9-ACD4-83D2F6BEC964}" destId="{469614F6-65F6-4A05-BE2C-EFCBF4A61A88}" srcOrd="0" destOrd="0" presId="urn:microsoft.com/office/officeart/2005/8/layout/hList1"/>
    <dgm:cxn modelId="{2C8B6275-E967-412E-9C63-FF1EBF9DF413}" type="presParOf" srcId="{469614F6-65F6-4A05-BE2C-EFCBF4A61A88}" destId="{D1B365F3-D950-4C22-8AA2-8212732592D0}" srcOrd="0" destOrd="0" presId="urn:microsoft.com/office/officeart/2005/8/layout/hList1"/>
    <dgm:cxn modelId="{C4EA7596-96F9-44BA-87D4-6AE947E4EEEF}" type="presParOf" srcId="{469614F6-65F6-4A05-BE2C-EFCBF4A61A88}" destId="{BE626E4C-D487-41DA-A622-952D8428C0DE}" srcOrd="1" destOrd="0" presId="urn:microsoft.com/office/officeart/2005/8/layout/hList1"/>
    <dgm:cxn modelId="{6C04F261-61E1-4883-9E71-C3E4311DB129}" type="presParOf" srcId="{1229FD12-BF75-4CE9-ACD4-83D2F6BEC964}" destId="{7D9C010F-5444-46DA-B300-0606D553B1A8}" srcOrd="1" destOrd="0" presId="urn:microsoft.com/office/officeart/2005/8/layout/hList1"/>
    <dgm:cxn modelId="{9751B1EC-BD70-4A27-96AE-5B44CBEC7767}" type="presParOf" srcId="{1229FD12-BF75-4CE9-ACD4-83D2F6BEC964}" destId="{B1D19D02-C6A6-4C5C-9D91-D82722A0DC23}" srcOrd="2" destOrd="0" presId="urn:microsoft.com/office/officeart/2005/8/layout/hList1"/>
    <dgm:cxn modelId="{467D42D7-9E97-424C-B0D3-BF418C2456E4}" type="presParOf" srcId="{B1D19D02-C6A6-4C5C-9D91-D82722A0DC23}" destId="{3E42A663-C09F-45A6-B84A-1CFF3F841A36}" srcOrd="0" destOrd="0" presId="urn:microsoft.com/office/officeart/2005/8/layout/hList1"/>
    <dgm:cxn modelId="{263A5980-9183-47DE-AF0F-B07F52F7A7BE}" type="presParOf" srcId="{B1D19D02-C6A6-4C5C-9D91-D82722A0DC23}" destId="{CC078A7D-24E6-43B7-9A91-4BB5C545E5E3}" srcOrd="1" destOrd="0" presId="urn:microsoft.com/office/officeart/2005/8/layout/hList1"/>
    <dgm:cxn modelId="{B683DD71-CE6F-4772-99A0-269ACA0BD45C}" type="presParOf" srcId="{1229FD12-BF75-4CE9-ACD4-83D2F6BEC964}" destId="{F5C8425B-08B8-4AD3-95C0-491A27759ACA}" srcOrd="3" destOrd="0" presId="urn:microsoft.com/office/officeart/2005/8/layout/hList1"/>
    <dgm:cxn modelId="{1C7F8442-E6F8-45BD-838D-AE4C0375B74E}" type="presParOf" srcId="{1229FD12-BF75-4CE9-ACD4-83D2F6BEC964}" destId="{16669B42-AA94-4687-9AEC-BA4FEE1CC0E6}" srcOrd="4" destOrd="0" presId="urn:microsoft.com/office/officeart/2005/8/layout/hList1"/>
    <dgm:cxn modelId="{9E131302-DF54-400E-818A-F09F19F5E7E6}" type="presParOf" srcId="{16669B42-AA94-4687-9AEC-BA4FEE1CC0E6}" destId="{63B5E9A0-9F09-4946-9E32-08C68112495B}" srcOrd="0" destOrd="0" presId="urn:microsoft.com/office/officeart/2005/8/layout/hList1"/>
    <dgm:cxn modelId="{5326548A-938E-4374-A726-B05714C400CB}" type="presParOf" srcId="{16669B42-AA94-4687-9AEC-BA4FEE1CC0E6}" destId="{6C82B4E3-E4BB-49BE-9F5D-62994EEF82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400" dirty="0" smtClean="0"/>
            <a:t>にもつ①</a:t>
          </a:r>
          <a:endParaRPr lang="en-US" sz="24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ja-JP" altLang="en-US" sz="2400" dirty="0" smtClean="0"/>
            <a:t>荷物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400" dirty="0" smtClean="0"/>
            <a:t>ゆうそう◎</a:t>
          </a:r>
          <a:endParaRPr lang="en-US" sz="24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邮寄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たくはいびん①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宅配便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郵送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宅急送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あのう◎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「感」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あのう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E7B21793-E3BA-44E4-9FA8-D3F20DBC7A70}">
      <dgm:prSet phldrT="[テキスト]" custT="1"/>
      <dgm:spPr/>
      <dgm:t>
        <a:bodyPr/>
        <a:lstStyle/>
        <a:p>
          <a:r>
            <a:rPr lang="zh-CN" altLang="en-US" sz="2400" dirty="0" smtClean="0"/>
            <a:t>行李</a:t>
          </a:r>
          <a:endParaRPr lang="en-US" sz="2400" dirty="0"/>
        </a:p>
      </dgm:t>
    </dgm:pt>
    <dgm:pt modelId="{63F09CB6-A7E4-4399-B0F8-6ED8F886D3E0}" type="parTrans" cxnId="{9DC2CF6C-11F3-4D92-A471-F1AE18581D66}">
      <dgm:prSet/>
      <dgm:spPr/>
      <dgm:t>
        <a:bodyPr/>
        <a:lstStyle/>
        <a:p>
          <a:endParaRPr lang="en-US"/>
        </a:p>
      </dgm:t>
    </dgm:pt>
    <dgm:pt modelId="{2404CF7B-0DDE-456D-A4E6-28C222E1DB59}" type="sibTrans" cxnId="{9DC2CF6C-11F3-4D92-A471-F1AE18581D66}">
      <dgm:prSet/>
      <dgm:spPr/>
      <dgm:t>
        <a:bodyPr/>
        <a:lstStyle/>
        <a:p>
          <a:endParaRPr lang="en-US"/>
        </a:p>
      </dgm:t>
    </dgm:pt>
    <dgm:pt modelId="{138545AA-77D1-42B8-982F-928FC7C3601C}">
      <dgm:prSet phldrT="[テキスト]" custT="1"/>
      <dgm:spPr/>
      <dgm:t>
        <a:bodyPr/>
        <a:lstStyle/>
        <a:p>
          <a:r>
            <a:rPr lang="zh-CN" altLang="en-US" sz="2400" dirty="0" smtClean="0"/>
            <a:t>额</a:t>
          </a:r>
          <a:r>
            <a:rPr lang="en-US" altLang="zh-CN" sz="2400" dirty="0" smtClean="0"/>
            <a:t>…</a:t>
          </a:r>
          <a:endParaRPr lang="en-US" sz="2400" dirty="0"/>
        </a:p>
      </dgm:t>
    </dgm:pt>
    <dgm:pt modelId="{6A5A3091-0C15-45C6-9ED4-EA0AA4949EA0}" type="parTrans" cxnId="{3E63FFC6-E640-44CE-B0B0-AF8C6E1F4E85}">
      <dgm:prSet/>
      <dgm:spPr/>
      <dgm:t>
        <a:bodyPr/>
        <a:lstStyle/>
        <a:p>
          <a:endParaRPr lang="en-US"/>
        </a:p>
      </dgm:t>
    </dgm:pt>
    <dgm:pt modelId="{8648F29F-9567-47F1-A767-35B68FBBAE59}" type="sibTrans" cxnId="{3E63FFC6-E640-44CE-B0B0-AF8C6E1F4E85}">
      <dgm:prSet/>
      <dgm:spPr/>
      <dgm:t>
        <a:bodyPr/>
        <a:lstStyle/>
        <a:p>
          <a:endParaRPr lang="en-US"/>
        </a:p>
      </dgm:t>
    </dgm:pt>
    <dgm:pt modelId="{A3B8BD61-2340-4470-8C23-CCB410D83B97}">
      <dgm:prSet phldrT="[テキスト]" custT="1"/>
      <dgm:spPr/>
      <dgm:t>
        <a:bodyPr/>
        <a:lstStyle/>
        <a:p>
          <a:r>
            <a:rPr lang="ja-JP" altLang="en-US" sz="2400" dirty="0" smtClean="0"/>
            <a:t>ええと◎</a:t>
          </a:r>
          <a:endParaRPr lang="en-US" sz="2400" dirty="0"/>
        </a:p>
      </dgm:t>
    </dgm:pt>
    <dgm:pt modelId="{FE2A51B3-CCA9-4FB8-A592-F16EE38DC47C}" type="parTrans" cxnId="{9696D00D-EBDD-4850-9277-0A90A61E01C4}">
      <dgm:prSet/>
      <dgm:spPr/>
      <dgm:t>
        <a:bodyPr/>
        <a:lstStyle/>
        <a:p>
          <a:endParaRPr lang="en-US"/>
        </a:p>
      </dgm:t>
    </dgm:pt>
    <dgm:pt modelId="{26B8FB41-CA40-49B9-93FF-0B56BC09F4A5}" type="sibTrans" cxnId="{9696D00D-EBDD-4850-9277-0A90A61E01C4}">
      <dgm:prSet/>
      <dgm:spPr/>
      <dgm:t>
        <a:bodyPr/>
        <a:lstStyle/>
        <a:p>
          <a:endParaRPr lang="en-US"/>
        </a:p>
      </dgm:t>
    </dgm:pt>
    <dgm:pt modelId="{56B2D931-6148-4347-8DF2-CDD7FE0D1A2C}">
      <dgm:prSet phldrT="[テキスト]" custT="1"/>
      <dgm:spPr/>
      <dgm:t>
        <a:bodyPr/>
        <a:lstStyle/>
        <a:p>
          <a:r>
            <a:rPr lang="ja-JP" altLang="en-US" sz="2400" dirty="0" smtClean="0"/>
            <a:t>「感」</a:t>
          </a:r>
          <a:endParaRPr lang="en-US" sz="2400" dirty="0"/>
        </a:p>
      </dgm:t>
    </dgm:pt>
    <dgm:pt modelId="{ADD3C99C-8BD4-4B9A-990A-36F617340D4B}" type="parTrans" cxnId="{1A8F8264-881D-4619-B3BA-0B5897BD3689}">
      <dgm:prSet/>
      <dgm:spPr/>
      <dgm:t>
        <a:bodyPr/>
        <a:lstStyle/>
        <a:p>
          <a:endParaRPr lang="en-US"/>
        </a:p>
      </dgm:t>
    </dgm:pt>
    <dgm:pt modelId="{A24BE78D-DD56-4C77-831E-23C37B750406}" type="sibTrans" cxnId="{1A8F8264-881D-4619-B3BA-0B5897BD3689}">
      <dgm:prSet/>
      <dgm:spPr/>
      <dgm:t>
        <a:bodyPr/>
        <a:lstStyle/>
        <a:p>
          <a:endParaRPr lang="en-US"/>
        </a:p>
      </dgm:t>
    </dgm:pt>
    <dgm:pt modelId="{536849E6-F010-4C1C-A853-9E60CE31A520}">
      <dgm:prSet phldrT="[テキスト]" custT="1"/>
      <dgm:spPr/>
      <dgm:t>
        <a:bodyPr/>
        <a:lstStyle/>
        <a:p>
          <a:r>
            <a:rPr lang="ja-JP" altLang="en-US" sz="2400" dirty="0" smtClean="0"/>
            <a:t>ええと</a:t>
          </a:r>
          <a:endParaRPr lang="en-US" sz="2400" dirty="0"/>
        </a:p>
      </dgm:t>
    </dgm:pt>
    <dgm:pt modelId="{E5B4A387-7DDD-4669-B3F5-4B13AB01D93F}" type="parTrans" cxnId="{87376034-1925-481D-BBF6-CBCAA4CC55CE}">
      <dgm:prSet/>
      <dgm:spPr/>
      <dgm:t>
        <a:bodyPr/>
        <a:lstStyle/>
        <a:p>
          <a:endParaRPr lang="en-US"/>
        </a:p>
      </dgm:t>
    </dgm:pt>
    <dgm:pt modelId="{4B9844B7-4E8E-4CD8-8846-77A3CCC66D21}" type="sibTrans" cxnId="{87376034-1925-481D-BBF6-CBCAA4CC55CE}">
      <dgm:prSet/>
      <dgm:spPr/>
      <dgm:t>
        <a:bodyPr/>
        <a:lstStyle/>
        <a:p>
          <a:endParaRPr lang="en-US"/>
        </a:p>
      </dgm:t>
    </dgm:pt>
    <dgm:pt modelId="{10528857-1474-4A8B-8452-FB3E0B31D296}">
      <dgm:prSet phldrT="[テキスト]" custT="1"/>
      <dgm:spPr/>
      <dgm:t>
        <a:bodyPr/>
        <a:lstStyle/>
        <a:p>
          <a:r>
            <a:rPr lang="zh-CN" altLang="en-US" sz="2400" dirty="0" smtClean="0"/>
            <a:t>嗯</a:t>
          </a:r>
          <a:r>
            <a:rPr lang="en-US" altLang="zh-CN" sz="2400" dirty="0" smtClean="0"/>
            <a:t>…</a:t>
          </a:r>
          <a:endParaRPr lang="en-US" sz="2400" dirty="0"/>
        </a:p>
      </dgm:t>
    </dgm:pt>
    <dgm:pt modelId="{777A2C39-57E3-4A8B-BEBD-6563AB33BF73}" type="parTrans" cxnId="{0B7C380A-C169-49E3-9ED5-0CC8F1DCFF02}">
      <dgm:prSet/>
      <dgm:spPr/>
      <dgm:t>
        <a:bodyPr/>
        <a:lstStyle/>
        <a:p>
          <a:endParaRPr lang="en-US"/>
        </a:p>
      </dgm:t>
    </dgm:pt>
    <dgm:pt modelId="{0493A572-DC15-4275-9A1A-47523A63687E}" type="sibTrans" cxnId="{0B7C380A-C169-49E3-9ED5-0CC8F1DCFF02}">
      <dgm:prSet/>
      <dgm:spPr/>
      <dgm:t>
        <a:bodyPr/>
        <a:lstStyle/>
        <a:p>
          <a:endParaRPr lang="en-US"/>
        </a:p>
      </dgm:t>
    </dgm:pt>
    <dgm:pt modelId="{7D44CE3E-B02E-47C0-B45D-D89955CC3CE0}" type="pres">
      <dgm:prSet presAssocID="{9D512CA9-E52A-4107-B134-B4545E3B5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08E42-74F5-4D66-A278-962D50F4BCF6}" type="pres">
      <dgm:prSet presAssocID="{BE8F13AA-0289-4FC6-A99A-060D0CAF9BCB}" presName="composite" presStyleCnt="0"/>
      <dgm:spPr/>
      <dgm:t>
        <a:bodyPr/>
        <a:lstStyle/>
        <a:p>
          <a:endParaRPr lang="en-US"/>
        </a:p>
      </dgm:t>
    </dgm:pt>
    <dgm:pt modelId="{5CFDFC30-039A-4C2F-9F83-7B8AA053443E}" type="pres">
      <dgm:prSet presAssocID="{BE8F13AA-0289-4FC6-A99A-060D0CAF9BC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50202-2C68-4815-B601-0467C7308567}" type="pres">
      <dgm:prSet presAssocID="{BE8F13AA-0289-4FC6-A99A-060D0CAF9BCB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1DC4C-BD9D-4B05-B2B3-0AE1135353AE}" type="pres">
      <dgm:prSet presAssocID="{74BD1DFC-A52D-4FD7-9776-9D0A57F01757}" presName="space" presStyleCnt="0"/>
      <dgm:spPr/>
      <dgm:t>
        <a:bodyPr/>
        <a:lstStyle/>
        <a:p>
          <a:endParaRPr lang="en-US"/>
        </a:p>
      </dgm:t>
    </dgm:pt>
    <dgm:pt modelId="{1A1DDA1E-7C7A-4456-ADB5-27C244DF8054}" type="pres">
      <dgm:prSet presAssocID="{9A1EC130-B018-42E6-9A40-142DB0EB34B5}" presName="composite" presStyleCnt="0"/>
      <dgm:spPr/>
      <dgm:t>
        <a:bodyPr/>
        <a:lstStyle/>
        <a:p>
          <a:endParaRPr lang="en-US"/>
        </a:p>
      </dgm:t>
    </dgm:pt>
    <dgm:pt modelId="{6B44E587-3E14-440A-932D-65A8D500A624}" type="pres">
      <dgm:prSet presAssocID="{9A1EC130-B018-42E6-9A40-142DB0EB34B5}" presName="parTx" presStyleLbl="alignNode1" presStyleIdx="1" presStyleCnt="5" custScaleX="114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3F1DE-049F-4016-98EA-CC13EED27AC8}" type="pres">
      <dgm:prSet presAssocID="{9A1EC130-B018-42E6-9A40-142DB0EB34B5}" presName="desTx" presStyleLbl="alignAccFollowNode1" presStyleIdx="1" presStyleCnt="5" custScaleX="114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8DC21-086B-4064-A045-95B26BFB8390}" type="pres">
      <dgm:prSet presAssocID="{D619B366-48AA-414F-AC73-52ACEC7CCAB2}" presName="space" presStyleCnt="0"/>
      <dgm:spPr/>
      <dgm:t>
        <a:bodyPr/>
        <a:lstStyle/>
        <a:p>
          <a:endParaRPr lang="en-US"/>
        </a:p>
      </dgm:t>
    </dgm:pt>
    <dgm:pt modelId="{CBD0B6C2-727A-42AF-885D-F0CE7BE3E2A6}" type="pres">
      <dgm:prSet presAssocID="{505E2886-ABB0-462A-BA4C-75472752B02D}" presName="composite" presStyleCnt="0"/>
      <dgm:spPr/>
      <dgm:t>
        <a:bodyPr/>
        <a:lstStyle/>
        <a:p>
          <a:endParaRPr lang="en-US"/>
        </a:p>
      </dgm:t>
    </dgm:pt>
    <dgm:pt modelId="{1736FD8D-0F92-40C0-A365-C4A531DA81EB}" type="pres">
      <dgm:prSet presAssocID="{505E2886-ABB0-462A-BA4C-75472752B02D}" presName="parTx" presStyleLbl="alignNode1" presStyleIdx="2" presStyleCnt="5" custScaleX="1420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7452A-3CD0-464C-B797-A588203C38A4}" type="pres">
      <dgm:prSet presAssocID="{505E2886-ABB0-462A-BA4C-75472752B02D}" presName="desTx" presStyleLbl="alignAccFollowNode1" presStyleIdx="2" presStyleCnt="5" custScaleX="142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D7CDA-7540-4242-A0C8-D981D821C861}" type="pres">
      <dgm:prSet presAssocID="{87D99E25-FE49-4447-8DB2-66A21916877A}" presName="space" presStyleCnt="0"/>
      <dgm:spPr/>
      <dgm:t>
        <a:bodyPr/>
        <a:lstStyle/>
        <a:p>
          <a:endParaRPr lang="en-US"/>
        </a:p>
      </dgm:t>
    </dgm:pt>
    <dgm:pt modelId="{C07449C9-8532-47E7-A201-EF91792C3EA6}" type="pres">
      <dgm:prSet presAssocID="{8C6D5BA3-A67C-4DA1-9997-F2922C35893C}" presName="composite" presStyleCnt="0"/>
      <dgm:spPr/>
      <dgm:t>
        <a:bodyPr/>
        <a:lstStyle/>
        <a:p>
          <a:endParaRPr lang="en-US"/>
        </a:p>
      </dgm:t>
    </dgm:pt>
    <dgm:pt modelId="{08669F9B-CDC1-4089-8B57-B6882EFB02E6}" type="pres">
      <dgm:prSet presAssocID="{8C6D5BA3-A67C-4DA1-9997-F2922C35893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81D9-CC41-4B44-803B-192E4E72C5A3}" type="pres">
      <dgm:prSet presAssocID="{8C6D5BA3-A67C-4DA1-9997-F2922C35893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04D26-F4E4-4BB6-B3D1-8E314B0AA65C}" type="pres">
      <dgm:prSet presAssocID="{4787FDBE-BB67-455D-B1D1-63C92EC1F4CE}" presName="space" presStyleCnt="0"/>
      <dgm:spPr/>
      <dgm:t>
        <a:bodyPr/>
        <a:lstStyle/>
        <a:p>
          <a:endParaRPr lang="en-US"/>
        </a:p>
      </dgm:t>
    </dgm:pt>
    <dgm:pt modelId="{E5FC4C24-5468-4976-BCC2-82FC2AAC7630}" type="pres">
      <dgm:prSet presAssocID="{A3B8BD61-2340-4470-8C23-CCB410D83B97}" presName="composite" presStyleCnt="0"/>
      <dgm:spPr/>
      <dgm:t>
        <a:bodyPr/>
        <a:lstStyle/>
        <a:p>
          <a:endParaRPr lang="en-US"/>
        </a:p>
      </dgm:t>
    </dgm:pt>
    <dgm:pt modelId="{22765E98-A021-4569-B342-412FBF2BE841}" type="pres">
      <dgm:prSet presAssocID="{A3B8BD61-2340-4470-8C23-CCB410D83B97}" presName="parTx" presStyleLbl="alignNode1" presStyleIdx="4" presStyleCnt="5" custScaleX="1184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06E0-5B3B-41AD-AF75-95293D45B124}" type="pres">
      <dgm:prSet presAssocID="{A3B8BD61-2340-4470-8C23-CCB410D83B97}" presName="desTx" presStyleLbl="alignAccFollowNode1" presStyleIdx="4" presStyleCnt="5" custScaleX="118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EE63F9-89B5-48F7-8D0D-D98E3CF2D0F0}" srcId="{9A1EC130-B018-42E6-9A40-142DB0EB34B5}" destId="{78831959-AF48-459E-AB84-0F77494C0328}" srcOrd="2" destOrd="0" parTransId="{CEA417EE-E1A4-4E5F-88D1-66A5C3073E97}" sibTransId="{6F77E85B-C4C7-4C44-8153-A615C94BD5A4}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9696D00D-EBDD-4850-9277-0A90A61E01C4}" srcId="{9D512CA9-E52A-4107-B134-B4545E3B5F3C}" destId="{A3B8BD61-2340-4470-8C23-CCB410D83B97}" srcOrd="4" destOrd="0" parTransId="{FE2A51B3-CCA9-4FB8-A592-F16EE38DC47C}" sibTransId="{26B8FB41-CA40-49B9-93FF-0B56BC09F4A5}"/>
    <dgm:cxn modelId="{2EE52C0B-9B9F-4DC7-8957-CBE2E28AE751}" type="presOf" srcId="{56B2D931-6148-4347-8DF2-CDD7FE0D1A2C}" destId="{695306E0-5B3B-41AD-AF75-95293D45B124}" srcOrd="0" destOrd="0" presId="urn:microsoft.com/office/officeart/2005/8/layout/hList1"/>
    <dgm:cxn modelId="{3E63FFC6-E640-44CE-B0B0-AF8C6E1F4E85}" srcId="{8C6D5BA3-A67C-4DA1-9997-F2922C35893C}" destId="{138545AA-77D1-42B8-982F-928FC7C3601C}" srcOrd="2" destOrd="0" parTransId="{6A5A3091-0C15-45C6-9ED4-EA0AA4949EA0}" sibTransId="{8648F29F-9567-47F1-A767-35B68FBBAE59}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873C22BF-20F2-413B-AA84-FB531B8BDA47}" type="presOf" srcId="{536849E6-F010-4C1C-A853-9E60CE31A520}" destId="{695306E0-5B3B-41AD-AF75-95293D45B124}" srcOrd="0" destOrd="1" presId="urn:microsoft.com/office/officeart/2005/8/layout/hList1"/>
    <dgm:cxn modelId="{2DE608C5-FAD8-40B3-9ECE-67A8D12815ED}" type="presOf" srcId="{9D512CA9-E52A-4107-B134-B4545E3B5F3C}" destId="{7D44CE3E-B02E-47C0-B45D-D89955CC3CE0}" srcOrd="0" destOrd="0" presId="urn:microsoft.com/office/officeart/2005/8/layout/hList1"/>
    <dgm:cxn modelId="{EB4A8024-DD1C-4625-9E69-0600BE5EEF91}" srcId="{9A1EC130-B018-42E6-9A40-142DB0EB34B5}" destId="{5C469622-D8A9-4002-951B-59C2DF61380C}" srcOrd="1" destOrd="0" parTransId="{6CE39F91-13BA-46AB-83AC-14C9537203DB}" sibTransId="{D0F41127-12BF-4AAB-AC89-6862F489D8A2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6946F284-BF7C-4B7C-B18E-95C343E8DEDF}" type="presOf" srcId="{505E2886-ABB0-462A-BA4C-75472752B02D}" destId="{1736FD8D-0F92-40C0-A365-C4A531DA81EB}" srcOrd="0" destOrd="0" presId="urn:microsoft.com/office/officeart/2005/8/layout/hList1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4B5FA663-35BA-42E7-BB29-3B3FC65BCE30}" type="presOf" srcId="{9A1EC130-B018-42E6-9A40-142DB0EB34B5}" destId="{6B44E587-3E14-440A-932D-65A8D500A624}" srcOrd="0" destOrd="0" presId="urn:microsoft.com/office/officeart/2005/8/layout/hList1"/>
    <dgm:cxn modelId="{C489D370-5D06-4067-8243-4974C9D18751}" type="presOf" srcId="{A3B8BD61-2340-4470-8C23-CCB410D83B97}" destId="{22765E98-A021-4569-B342-412FBF2BE841}" srcOrd="0" destOrd="0" presId="urn:microsoft.com/office/officeart/2005/8/layout/hList1"/>
    <dgm:cxn modelId="{8E38B3B1-A229-4BB1-A1EE-7EDC2B8CB1A5}" type="presOf" srcId="{10528857-1474-4A8B-8452-FB3E0B31D296}" destId="{695306E0-5B3B-41AD-AF75-95293D45B124}" srcOrd="0" destOrd="2" presId="urn:microsoft.com/office/officeart/2005/8/layout/hList1"/>
    <dgm:cxn modelId="{0B7C380A-C169-49E3-9ED5-0CC8F1DCFF02}" srcId="{A3B8BD61-2340-4470-8C23-CCB410D83B97}" destId="{10528857-1474-4A8B-8452-FB3E0B31D296}" srcOrd="2" destOrd="0" parTransId="{777A2C39-57E3-4A8B-BEBD-6563AB33BF73}" sibTransId="{0493A572-DC15-4275-9A1A-47523A63687E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9DC2CF6C-11F3-4D92-A471-F1AE18581D66}" srcId="{BE8F13AA-0289-4FC6-A99A-060D0CAF9BCB}" destId="{E7B21793-E3BA-44E4-9FA8-D3F20DBC7A70}" srcOrd="2" destOrd="0" parTransId="{63F09CB6-A7E4-4399-B0F8-6ED8F886D3E0}" sibTransId="{2404CF7B-0DDE-456D-A4E6-28C222E1DB59}"/>
    <dgm:cxn modelId="{81504A38-7369-4CDA-9A8A-316DC315796C}" type="presOf" srcId="{E7B21793-E3BA-44E4-9FA8-D3F20DBC7A70}" destId="{AD450202-2C68-4815-B601-0467C7308567}" srcOrd="0" destOrd="2" presId="urn:microsoft.com/office/officeart/2005/8/layout/hList1"/>
    <dgm:cxn modelId="{1A8F8264-881D-4619-B3BA-0B5897BD3689}" srcId="{A3B8BD61-2340-4470-8C23-CCB410D83B97}" destId="{56B2D931-6148-4347-8DF2-CDD7FE0D1A2C}" srcOrd="0" destOrd="0" parTransId="{ADD3C99C-8BD4-4B9A-990A-36F617340D4B}" sibTransId="{A24BE78D-DD56-4C77-831E-23C37B750406}"/>
    <dgm:cxn modelId="{365728F4-9F3C-41A2-9E97-1974FB0DEAFB}" type="presOf" srcId="{008030FE-4F38-43F2-ACCB-7109D08EFD8E}" destId="{AD450202-2C68-4815-B601-0467C7308567}" srcOrd="0" destOrd="0" presId="urn:microsoft.com/office/officeart/2005/8/layout/hList1"/>
    <dgm:cxn modelId="{FA748E5F-76B6-4F93-B416-16A388CC1946}" type="presOf" srcId="{BE8F13AA-0289-4FC6-A99A-060D0CAF9BCB}" destId="{5CFDFC30-039A-4C2F-9F83-7B8AA053443E}" srcOrd="0" destOrd="0" presId="urn:microsoft.com/office/officeart/2005/8/layout/hList1"/>
    <dgm:cxn modelId="{87376034-1925-481D-BBF6-CBCAA4CC55CE}" srcId="{A3B8BD61-2340-4470-8C23-CCB410D83B97}" destId="{536849E6-F010-4C1C-A853-9E60CE31A520}" srcOrd="1" destOrd="0" parTransId="{E5B4A387-7DDD-4669-B3F5-4B13AB01D93F}" sibTransId="{4B9844B7-4E8E-4CD8-8846-77A3CCC66D21}"/>
    <dgm:cxn modelId="{A6805B1F-8824-40E0-B918-1AB12155F11F}" type="presOf" srcId="{39659387-207F-4143-9098-86CE110B11D2}" destId="{9FB7452A-3CD0-464C-B797-A588203C38A4}" srcOrd="0" destOrd="1" presId="urn:microsoft.com/office/officeart/2005/8/layout/hList1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E7F418E3-ADA5-4F88-9471-F69381C7F68B}" type="presOf" srcId="{D0D3BE84-280D-4FAA-8608-D74CD8A561EB}" destId="{DF23F1DE-049F-4016-98EA-CC13EED27AC8}" srcOrd="0" destOrd="0" presId="urn:microsoft.com/office/officeart/2005/8/layout/hList1"/>
    <dgm:cxn modelId="{0784495B-5C0D-4542-96EF-4536955A85BB}" type="presOf" srcId="{5C469622-D8A9-4002-951B-59C2DF61380C}" destId="{DF23F1DE-049F-4016-98EA-CC13EED27AC8}" srcOrd="0" destOrd="1" presId="urn:microsoft.com/office/officeart/2005/8/layout/hList1"/>
    <dgm:cxn modelId="{678440A4-E7EF-4B43-9106-CCC23BDEDA0A}" type="presOf" srcId="{C52BDD24-5E87-44A6-AAA7-89285C2E5DFB}" destId="{9FB7452A-3CD0-464C-B797-A588203C38A4}" srcOrd="0" destOrd="2" presId="urn:microsoft.com/office/officeart/2005/8/layout/hList1"/>
    <dgm:cxn modelId="{8EA1F2AE-9E12-4800-BF66-B77766AE9732}" type="presOf" srcId="{32693E10-B2B3-45FD-BAB9-7BA7DB6717F6}" destId="{AD450202-2C68-4815-B601-0467C7308567}" srcOrd="0" destOrd="1" presId="urn:microsoft.com/office/officeart/2005/8/layout/hList1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21DEFBB3-24A1-4085-AB6F-193FD517499E}" type="presOf" srcId="{138545AA-77D1-42B8-982F-928FC7C3601C}" destId="{4ECD81D9-CC41-4B44-803B-192E4E72C5A3}" srcOrd="0" destOrd="2" presId="urn:microsoft.com/office/officeart/2005/8/layout/hList1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09BB5291-EA21-4A8E-AA23-CEF0FE95989D}" type="presOf" srcId="{9D28B537-E90F-4E78-BC21-B7A655709291}" destId="{4ECD81D9-CC41-4B44-803B-192E4E72C5A3}" srcOrd="0" destOrd="0" presId="urn:microsoft.com/office/officeart/2005/8/layout/hList1"/>
    <dgm:cxn modelId="{41F14F82-B6D3-4290-8D82-8FC6E47F4638}" type="presOf" srcId="{59AEE077-8290-41DE-8DF4-A002CBC2528D}" destId="{4ECD81D9-CC41-4B44-803B-192E4E72C5A3}" srcOrd="0" destOrd="1" presId="urn:microsoft.com/office/officeart/2005/8/layout/hList1"/>
    <dgm:cxn modelId="{90C02E1A-A6E9-4C37-B9BF-413263C6E098}" type="presOf" srcId="{005B2718-E197-48ED-AF2D-9CA9D399A35D}" destId="{9FB7452A-3CD0-464C-B797-A588203C38A4}" srcOrd="0" destOrd="0" presId="urn:microsoft.com/office/officeart/2005/8/layout/hList1"/>
    <dgm:cxn modelId="{D2A55FCF-9E32-4F5C-8AC3-6EF6A9434365}" type="presOf" srcId="{78831959-AF48-459E-AB84-0F77494C0328}" destId="{DF23F1DE-049F-4016-98EA-CC13EED27AC8}" srcOrd="0" destOrd="2" presId="urn:microsoft.com/office/officeart/2005/8/layout/hList1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D61F4C3B-2596-48B5-A423-7EB2AE89ADA0}" type="presOf" srcId="{8C6D5BA3-A67C-4DA1-9997-F2922C35893C}" destId="{08669F9B-CDC1-4089-8B57-B6882EFB02E6}" srcOrd="0" destOrd="0" presId="urn:microsoft.com/office/officeart/2005/8/layout/hList1"/>
    <dgm:cxn modelId="{9BE1DEBA-3952-476D-B46A-494E03BCEE36}" type="presParOf" srcId="{7D44CE3E-B02E-47C0-B45D-D89955CC3CE0}" destId="{D9108E42-74F5-4D66-A278-962D50F4BCF6}" srcOrd="0" destOrd="0" presId="urn:microsoft.com/office/officeart/2005/8/layout/hList1"/>
    <dgm:cxn modelId="{EA74F326-EA06-4EC1-BB29-CA0BBDF5E53C}" type="presParOf" srcId="{D9108E42-74F5-4D66-A278-962D50F4BCF6}" destId="{5CFDFC30-039A-4C2F-9F83-7B8AA053443E}" srcOrd="0" destOrd="0" presId="urn:microsoft.com/office/officeart/2005/8/layout/hList1"/>
    <dgm:cxn modelId="{954A689B-E4D0-4487-A0D2-64EC0AB67C76}" type="presParOf" srcId="{D9108E42-74F5-4D66-A278-962D50F4BCF6}" destId="{AD450202-2C68-4815-B601-0467C7308567}" srcOrd="1" destOrd="0" presId="urn:microsoft.com/office/officeart/2005/8/layout/hList1"/>
    <dgm:cxn modelId="{F741119F-5B5D-4C99-B666-04B27925987A}" type="presParOf" srcId="{7D44CE3E-B02E-47C0-B45D-D89955CC3CE0}" destId="{CA61DC4C-BD9D-4B05-B2B3-0AE1135353AE}" srcOrd="1" destOrd="0" presId="urn:microsoft.com/office/officeart/2005/8/layout/hList1"/>
    <dgm:cxn modelId="{1C85F4A5-4694-4088-B01D-BA0DE4A5C9F1}" type="presParOf" srcId="{7D44CE3E-B02E-47C0-B45D-D89955CC3CE0}" destId="{1A1DDA1E-7C7A-4456-ADB5-27C244DF8054}" srcOrd="2" destOrd="0" presId="urn:microsoft.com/office/officeart/2005/8/layout/hList1"/>
    <dgm:cxn modelId="{98472AC9-469D-4BC5-BE02-790929A7A08A}" type="presParOf" srcId="{1A1DDA1E-7C7A-4456-ADB5-27C244DF8054}" destId="{6B44E587-3E14-440A-932D-65A8D500A624}" srcOrd="0" destOrd="0" presId="urn:microsoft.com/office/officeart/2005/8/layout/hList1"/>
    <dgm:cxn modelId="{46E04A00-E92B-4485-99C6-3638A5E53963}" type="presParOf" srcId="{1A1DDA1E-7C7A-4456-ADB5-27C244DF8054}" destId="{DF23F1DE-049F-4016-98EA-CC13EED27AC8}" srcOrd="1" destOrd="0" presId="urn:microsoft.com/office/officeart/2005/8/layout/hList1"/>
    <dgm:cxn modelId="{9B5724E2-AE8F-4969-9888-44A5FADF1BB0}" type="presParOf" srcId="{7D44CE3E-B02E-47C0-B45D-D89955CC3CE0}" destId="{AFC8DC21-086B-4064-A045-95B26BFB8390}" srcOrd="3" destOrd="0" presId="urn:microsoft.com/office/officeart/2005/8/layout/hList1"/>
    <dgm:cxn modelId="{AD990FDA-BDD7-4F29-AB14-4648D233824E}" type="presParOf" srcId="{7D44CE3E-B02E-47C0-B45D-D89955CC3CE0}" destId="{CBD0B6C2-727A-42AF-885D-F0CE7BE3E2A6}" srcOrd="4" destOrd="0" presId="urn:microsoft.com/office/officeart/2005/8/layout/hList1"/>
    <dgm:cxn modelId="{C2D59C99-2CB4-4119-AF26-F9CDF1CFF3D5}" type="presParOf" srcId="{CBD0B6C2-727A-42AF-885D-F0CE7BE3E2A6}" destId="{1736FD8D-0F92-40C0-A365-C4A531DA81EB}" srcOrd="0" destOrd="0" presId="urn:microsoft.com/office/officeart/2005/8/layout/hList1"/>
    <dgm:cxn modelId="{571416D9-A845-4154-87E3-45E59CD3FC65}" type="presParOf" srcId="{CBD0B6C2-727A-42AF-885D-F0CE7BE3E2A6}" destId="{9FB7452A-3CD0-464C-B797-A588203C38A4}" srcOrd="1" destOrd="0" presId="urn:microsoft.com/office/officeart/2005/8/layout/hList1"/>
    <dgm:cxn modelId="{37FC00B0-2834-4912-B10C-7F34941A1DD2}" type="presParOf" srcId="{7D44CE3E-B02E-47C0-B45D-D89955CC3CE0}" destId="{1CBD7CDA-7540-4242-A0C8-D981D821C861}" srcOrd="5" destOrd="0" presId="urn:microsoft.com/office/officeart/2005/8/layout/hList1"/>
    <dgm:cxn modelId="{0E214C21-0766-4B6D-97E0-6CBE8C7EA1C6}" type="presParOf" srcId="{7D44CE3E-B02E-47C0-B45D-D89955CC3CE0}" destId="{C07449C9-8532-47E7-A201-EF91792C3EA6}" srcOrd="6" destOrd="0" presId="urn:microsoft.com/office/officeart/2005/8/layout/hList1"/>
    <dgm:cxn modelId="{702A8A98-E362-465C-BE1F-2AEB7D982C68}" type="presParOf" srcId="{C07449C9-8532-47E7-A201-EF91792C3EA6}" destId="{08669F9B-CDC1-4089-8B57-B6882EFB02E6}" srcOrd="0" destOrd="0" presId="urn:microsoft.com/office/officeart/2005/8/layout/hList1"/>
    <dgm:cxn modelId="{E5E06252-EA8E-4A18-AFF3-A747AFE92810}" type="presParOf" srcId="{C07449C9-8532-47E7-A201-EF91792C3EA6}" destId="{4ECD81D9-CC41-4B44-803B-192E4E72C5A3}" srcOrd="1" destOrd="0" presId="urn:microsoft.com/office/officeart/2005/8/layout/hList1"/>
    <dgm:cxn modelId="{0E605964-4DE7-43C3-8C0E-22FAE1C388D2}" type="presParOf" srcId="{7D44CE3E-B02E-47C0-B45D-D89955CC3CE0}" destId="{0FB04D26-F4E4-4BB6-B3D1-8E314B0AA65C}" srcOrd="7" destOrd="0" presId="urn:microsoft.com/office/officeart/2005/8/layout/hList1"/>
    <dgm:cxn modelId="{C7051C68-21EC-48A5-831B-BEB38F26E103}" type="presParOf" srcId="{7D44CE3E-B02E-47C0-B45D-D89955CC3CE0}" destId="{E5FC4C24-5468-4976-BCC2-82FC2AAC7630}" srcOrd="8" destOrd="0" presId="urn:microsoft.com/office/officeart/2005/8/layout/hList1"/>
    <dgm:cxn modelId="{114E14DB-C5E4-4716-B1F0-B96C4278260E}" type="presParOf" srcId="{E5FC4C24-5468-4976-BCC2-82FC2AAC7630}" destId="{22765E98-A021-4569-B342-412FBF2BE841}" srcOrd="0" destOrd="0" presId="urn:microsoft.com/office/officeart/2005/8/layout/hList1"/>
    <dgm:cxn modelId="{F1693C91-BEE0-466A-9FF8-4A6BB7EAF14A}" type="presParOf" srcId="{E5FC4C24-5468-4976-BCC2-82FC2AAC7630}" destId="{695306E0-5B3B-41AD-AF75-95293D45B1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こちら　◎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代</a:t>
          </a:r>
          <a:r>
            <a:rPr lang="en-US" altLang="ja-JP" b="0" i="0" dirty="0" smtClean="0"/>
            <a:t>]1.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这位，这里，这方面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FF039539-A616-42BC-BB7A-004ACCF2FFF6}">
      <dgm:prSet phldrT="[テキスト]"/>
      <dgm:spPr/>
      <dgm:t>
        <a:bodyPr/>
        <a:lstStyle/>
        <a:p>
          <a:r>
            <a:rPr lang="ja-JP" altLang="en-US" dirty="0" smtClean="0"/>
            <a:t>△：勝利は</a:t>
          </a:r>
          <a:r>
            <a:rPr lang="ja-JP" altLang="en-US" dirty="0" smtClean="0">
              <a:solidFill>
                <a:srgbClr val="FF0000"/>
              </a:solidFill>
            </a:rPr>
            <a:t>こちら</a:t>
          </a:r>
          <a:r>
            <a:rPr lang="ja-JP" altLang="en-US" dirty="0" smtClean="0"/>
            <a:t>のものだ。</a:t>
          </a:r>
          <a:endParaRPr lang="en-US" dirty="0"/>
        </a:p>
      </dgm:t>
    </dgm:pt>
    <dgm:pt modelId="{EF4656B2-1EDC-4A36-8AD1-C369990F4BEE}" type="parTrans" cxnId="{A7297B18-279B-477E-8A90-A92A72C7832B}">
      <dgm:prSet/>
      <dgm:spPr/>
      <dgm:t>
        <a:bodyPr/>
        <a:lstStyle/>
        <a:p>
          <a:endParaRPr lang="en-US"/>
        </a:p>
      </dgm:t>
    </dgm:pt>
    <dgm:pt modelId="{8934F255-75C8-42C3-B2EF-0DB694396A76}" type="sibTrans" cxnId="{A7297B18-279B-477E-8A90-A92A72C7832B}">
      <dgm:prSet/>
      <dgm:spPr/>
      <dgm:t>
        <a:bodyPr/>
        <a:lstStyle/>
        <a:p>
          <a:endParaRPr lang="en-US"/>
        </a:p>
      </dgm:t>
    </dgm:pt>
    <dgm:pt modelId="{61702351-0137-43A2-906F-650FBC3C0955}">
      <dgm:prSet phldrT="[テキスト]"/>
      <dgm:spPr/>
      <dgm:t>
        <a:bodyPr/>
        <a:lstStyle/>
        <a:p>
          <a:r>
            <a:rPr lang="en-US" altLang="ja-JP" b="0" i="0" dirty="0" smtClean="0"/>
            <a:t>2.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我，我们。我方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605EF595-FD22-4DA7-B1B4-D43C1C0F8C72}" type="parTrans" cxnId="{54686D7D-FA12-4F38-90F6-754BCAAB12E5}">
      <dgm:prSet/>
      <dgm:spPr/>
      <dgm:t>
        <a:bodyPr/>
        <a:lstStyle/>
        <a:p>
          <a:endParaRPr lang="en-US"/>
        </a:p>
      </dgm:t>
    </dgm:pt>
    <dgm:pt modelId="{FDDE513D-FFB2-439F-A1BA-E81C9447F531}" type="sibTrans" cxnId="{54686D7D-FA12-4F38-90F6-754BCAAB12E5}">
      <dgm:prSet/>
      <dgm:spPr/>
      <dgm:t>
        <a:bodyPr/>
        <a:lstStyle/>
        <a:p>
          <a:endParaRPr lang="en-US"/>
        </a:p>
      </dgm:t>
    </dgm:pt>
    <dgm:pt modelId="{4438F37B-385B-4E25-886E-68CF7FD20401}">
      <dgm:prSet phldrT="[テキスト]"/>
      <dgm:spPr/>
      <dgm:t>
        <a:bodyPr/>
        <a:lstStyle/>
        <a:p>
          <a:r>
            <a:rPr lang="ja-JP" altLang="en-US" dirty="0" smtClean="0"/>
            <a:t>△：</a:t>
          </a:r>
          <a:r>
            <a:rPr lang="ja-JP" altLang="en-US" dirty="0" smtClean="0">
              <a:solidFill>
                <a:srgbClr val="FF0000"/>
              </a:solidFill>
            </a:rPr>
            <a:t>こちら</a:t>
          </a:r>
          <a:r>
            <a:rPr lang="ja-JP" altLang="en-US" dirty="0" smtClean="0"/>
            <a:t>は入り口</a:t>
          </a:r>
          <a:r>
            <a:rPr lang="ja-JP" altLang="en-US" b="0" i="0" dirty="0" smtClean="0"/>
            <a:t>です。</a:t>
          </a:r>
          <a:endParaRPr lang="en-US" dirty="0"/>
        </a:p>
      </dgm:t>
    </dgm:pt>
    <dgm:pt modelId="{1CF5F8C9-955E-4437-8551-20EB94EC4444}" type="parTrans" cxnId="{18159AF5-F1CF-4992-91D2-AFD66CD6DF85}">
      <dgm:prSet/>
      <dgm:spPr/>
      <dgm:t>
        <a:bodyPr/>
        <a:lstStyle/>
        <a:p>
          <a:endParaRPr lang="en-US"/>
        </a:p>
      </dgm:t>
    </dgm:pt>
    <dgm:pt modelId="{0C7381C7-7ACF-4E62-A530-EC07CCD74A1A}" type="sibTrans" cxnId="{18159AF5-F1CF-4992-91D2-AFD66CD6DF85}">
      <dgm:prSet/>
      <dgm:spPr/>
      <dgm:t>
        <a:bodyPr/>
        <a:lstStyle/>
        <a:p>
          <a:endParaRPr lang="en-US"/>
        </a:p>
      </dgm:t>
    </dgm:pt>
    <dgm:pt modelId="{015DD7A7-CB5B-4639-BF6E-67253B4EF018}">
      <dgm:prSet phldrT="[テキスト]"/>
      <dgm:spPr/>
      <dgm:t>
        <a:bodyPr/>
        <a:lstStyle/>
        <a:p>
          <a:r>
            <a:rPr lang="ja-JP" altLang="en-US" dirty="0" smtClean="0"/>
            <a:t>△：</a:t>
          </a:r>
          <a:r>
            <a:rPr lang="ja-JP" altLang="en-US" dirty="0" smtClean="0">
              <a:solidFill>
                <a:srgbClr val="FF0000"/>
              </a:solidFill>
            </a:rPr>
            <a:t>こちら</a:t>
          </a:r>
          <a:r>
            <a:rPr lang="ja-JP" altLang="en-US" dirty="0" smtClean="0"/>
            <a:t>はどう思いますか？</a:t>
          </a:r>
          <a:endParaRPr lang="en-US" dirty="0"/>
        </a:p>
      </dgm:t>
    </dgm:pt>
    <dgm:pt modelId="{5CD586BD-1B93-4D54-A34E-33856CBF8B1D}" type="parTrans" cxnId="{4A9DD2EF-8D27-4380-9D7E-8D1E587A8D13}">
      <dgm:prSet/>
      <dgm:spPr/>
      <dgm:t>
        <a:bodyPr/>
        <a:lstStyle/>
        <a:p>
          <a:endParaRPr lang="en-US"/>
        </a:p>
      </dgm:t>
    </dgm:pt>
    <dgm:pt modelId="{82FC9F7E-E418-480C-92B1-6B92895AEC94}" type="sibTrans" cxnId="{4A9DD2EF-8D27-4380-9D7E-8D1E587A8D13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686D7D-FA12-4F38-90F6-754BCAAB12E5}" srcId="{0FE809C4-C5A2-428A-AAD7-B8A8D79787D4}" destId="{61702351-0137-43A2-906F-650FBC3C0955}" srcOrd="3" destOrd="0" parTransId="{605EF595-FD22-4DA7-B1B4-D43C1C0F8C72}" sibTransId="{FDDE513D-FFB2-439F-A1BA-E81C9447F531}"/>
    <dgm:cxn modelId="{A7297B18-279B-477E-8A90-A92A72C7832B}" srcId="{0FE809C4-C5A2-428A-AAD7-B8A8D79787D4}" destId="{FF039539-A616-42BC-BB7A-004ACCF2FFF6}" srcOrd="4" destOrd="0" parTransId="{EF4656B2-1EDC-4A36-8AD1-C369990F4BEE}" sibTransId="{8934F255-75C8-42C3-B2EF-0DB694396A76}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8ECD52DE-0960-4CC5-B850-8E6863E2AB40}" type="presOf" srcId="{E97688B4-B6BE-451D-B0EF-30E55A550E51}" destId="{2D61E15A-EB97-4D5A-BBB8-BE532045CFCA}" srcOrd="0" destOrd="0" presId="urn:microsoft.com/office/officeart/2005/8/layout/vList2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4A9DD2EF-8D27-4380-9D7E-8D1E587A8D13}" srcId="{0FE809C4-C5A2-428A-AAD7-B8A8D79787D4}" destId="{015DD7A7-CB5B-4639-BF6E-67253B4EF018}" srcOrd="2" destOrd="0" parTransId="{5CD586BD-1B93-4D54-A34E-33856CBF8B1D}" sibTransId="{82FC9F7E-E418-480C-92B1-6B92895AEC94}"/>
    <dgm:cxn modelId="{FA03BCAB-0F36-4891-84E7-1B2D129DA970}" type="presOf" srcId="{7BBBDA28-6E55-48A2-9DA9-E2656CB73F37}" destId="{21D55705-CD89-40D8-854C-388D9FCCAB2D}" srcOrd="0" destOrd="0" presId="urn:microsoft.com/office/officeart/2005/8/layout/vList2"/>
    <dgm:cxn modelId="{18159AF5-F1CF-4992-91D2-AFD66CD6DF85}" srcId="{0FE809C4-C5A2-428A-AAD7-B8A8D79787D4}" destId="{4438F37B-385B-4E25-886E-68CF7FD20401}" srcOrd="1" destOrd="0" parTransId="{1CF5F8C9-955E-4437-8551-20EB94EC4444}" sibTransId="{0C7381C7-7ACF-4E62-A530-EC07CCD74A1A}"/>
    <dgm:cxn modelId="{15A44242-1AA8-4766-955E-488AB708D8A2}" type="presOf" srcId="{FF039539-A616-42BC-BB7A-004ACCF2FFF6}" destId="{2D61E15A-EB97-4D5A-BBB8-BE532045CFCA}" srcOrd="0" destOrd="4" presId="urn:microsoft.com/office/officeart/2005/8/layout/vList2"/>
    <dgm:cxn modelId="{00D30FF7-1ABA-445D-98E7-20FF6EED55D2}" type="presOf" srcId="{015DD7A7-CB5B-4639-BF6E-67253B4EF018}" destId="{2D61E15A-EB97-4D5A-BBB8-BE532045CFCA}" srcOrd="0" destOrd="2" presId="urn:microsoft.com/office/officeart/2005/8/layout/vList2"/>
    <dgm:cxn modelId="{16099E05-147E-465E-9F7E-B10F36A35B1D}" type="presOf" srcId="{0FE809C4-C5A2-428A-AAD7-B8A8D79787D4}" destId="{D917D7DD-B577-438E-8A55-AD2E834C5402}" srcOrd="0" destOrd="0" presId="urn:microsoft.com/office/officeart/2005/8/layout/vList2"/>
    <dgm:cxn modelId="{6F710CCA-A2F9-428E-B990-2E5C1BDDBF12}" type="presOf" srcId="{4438F37B-385B-4E25-886E-68CF7FD20401}" destId="{2D61E15A-EB97-4D5A-BBB8-BE532045CFCA}" srcOrd="0" destOrd="1" presId="urn:microsoft.com/office/officeart/2005/8/layout/vList2"/>
    <dgm:cxn modelId="{B6643B44-1E55-49E4-B1F1-870C7A5259DD}" type="presOf" srcId="{61702351-0137-43A2-906F-650FBC3C0955}" destId="{2D61E15A-EB97-4D5A-BBB8-BE532045CFCA}" srcOrd="0" destOrd="3" presId="urn:microsoft.com/office/officeart/2005/8/layout/vList2"/>
    <dgm:cxn modelId="{D446A558-571A-46D3-97E1-F8BD97A4F25F}" type="presParOf" srcId="{21D55705-CD89-40D8-854C-388D9FCCAB2D}" destId="{D917D7DD-B577-438E-8A55-AD2E834C5402}" srcOrd="0" destOrd="0" presId="urn:microsoft.com/office/officeart/2005/8/layout/vList2"/>
    <dgm:cxn modelId="{41266D1B-BCEE-44A7-8236-4F6AA60F257F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现在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つうこう</a:t>
          </a:r>
          <a:r>
            <a:rPr lang="ja-JP" altLang="en-US" sz="2400" dirty="0" err="1" smtClean="0"/>
            <a:t>にん</a:t>
          </a:r>
          <a:r>
            <a:rPr lang="ja-JP" altLang="en-US" sz="2400" dirty="0" smtClean="0"/>
            <a:t>◎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通行人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今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行人，路人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ホテル①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en-US" sz="2400" dirty="0" smtClean="0"/>
            <a:t>hotel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では①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いま①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宾馆，饭店，酒店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「接続」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52B4904C-F810-476D-A241-C91D7B8D9D15}">
      <dgm:prSet phldrT="[テキスト]" custT="1"/>
      <dgm:spPr/>
      <dgm:t>
        <a:bodyPr/>
        <a:lstStyle/>
        <a:p>
          <a:r>
            <a:rPr lang="ja-JP" altLang="en-US" sz="2400" dirty="0" smtClean="0"/>
            <a:t>じゃ</a:t>
          </a:r>
          <a:endParaRPr lang="en-US" sz="2400" dirty="0"/>
        </a:p>
      </dgm:t>
    </dgm:pt>
    <dgm:pt modelId="{E64E313C-21CC-4B94-85B7-BFE995CA5921}" type="parTrans" cxnId="{403C0814-DEDC-4370-BDDA-3D5A63D06FAD}">
      <dgm:prSet/>
      <dgm:spPr/>
      <dgm:t>
        <a:bodyPr/>
        <a:lstStyle/>
        <a:p>
          <a:endParaRPr lang="en-US" sz="1800"/>
        </a:p>
      </dgm:t>
    </dgm:pt>
    <dgm:pt modelId="{9D852BA0-E034-42EA-8F93-50B771909B97}" type="sibTrans" cxnId="{403C0814-DEDC-4370-BDDA-3D5A63D06FAD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あした◎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A2144FF1-9A7A-43FB-BE75-C36119301FA2}">
      <dgm:prSet phldrT="[テキスト]" custT="1"/>
      <dgm:spPr/>
      <dgm:t>
        <a:bodyPr/>
        <a:lstStyle/>
        <a:p>
          <a:r>
            <a:rPr lang="ja-JP" altLang="en-US" sz="2400" dirty="0" smtClean="0"/>
            <a:t>明日</a:t>
          </a:r>
          <a:endParaRPr lang="en-US" sz="2400" dirty="0"/>
        </a:p>
      </dgm:t>
    </dgm:pt>
    <dgm:pt modelId="{B03AF1CC-B0E8-4E5F-9EBB-B8A420327D68}" type="parTrans" cxnId="{D076DFE1-62C8-4BA3-A80A-3E2272C54DD8}">
      <dgm:prSet/>
      <dgm:spPr/>
      <dgm:t>
        <a:bodyPr/>
        <a:lstStyle/>
        <a:p>
          <a:endParaRPr lang="en-US" sz="1800"/>
        </a:p>
      </dgm:t>
    </dgm:pt>
    <dgm:pt modelId="{0CE1C858-2F25-4619-A1AD-37C3D0B7F896}" type="sibTrans" cxnId="{D076DFE1-62C8-4BA3-A80A-3E2272C54DD8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endParaRPr lang="en-US" sz="2400" dirty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C319B6D1-241A-4C46-AE0A-A44467CF1AA3}">
      <dgm:prSet phldrT="[テキスト]" custT="1"/>
      <dgm:spPr/>
      <dgm:t>
        <a:bodyPr/>
        <a:lstStyle/>
        <a:p>
          <a:r>
            <a:rPr lang="zh-CN" altLang="en-US" sz="2400" dirty="0" smtClean="0"/>
            <a:t>明天</a:t>
          </a:r>
          <a:endParaRPr lang="en-US" sz="2400" dirty="0"/>
        </a:p>
      </dgm:t>
    </dgm:pt>
    <dgm:pt modelId="{9CBE507A-377C-425C-8A72-FE2860A06E55}" type="parTrans" cxnId="{DFB3CA73-576A-4BFF-9E19-ED1D990CED3D}">
      <dgm:prSet/>
      <dgm:spPr/>
      <dgm:t>
        <a:bodyPr/>
        <a:lstStyle/>
        <a:p>
          <a:endParaRPr lang="en-US"/>
        </a:p>
      </dgm:t>
    </dgm:pt>
    <dgm:pt modelId="{44012ACF-18F7-4BC5-8E25-D70AFCB754CC}" type="sibTrans" cxnId="{DFB3CA73-576A-4BFF-9E19-ED1D990CED3D}">
      <dgm:prSet/>
      <dgm:spPr/>
      <dgm:t>
        <a:bodyPr/>
        <a:lstStyle/>
        <a:p>
          <a:endParaRPr lang="en-US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那么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1229FD12-BF75-4CE9-ACD4-83D2F6BEC964}" type="pres">
      <dgm:prSet presAssocID="{9D512CA9-E52A-4107-B134-B4545E3B5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9614F6-65F6-4A05-BE2C-EFCBF4A61A88}" type="pres">
      <dgm:prSet presAssocID="{6E4091A0-2F22-4F7A-A8A0-D7C43B95C22B}" presName="composite" presStyleCnt="0"/>
      <dgm:spPr/>
      <dgm:t>
        <a:bodyPr/>
        <a:lstStyle/>
        <a:p>
          <a:endParaRPr lang="en-US"/>
        </a:p>
      </dgm:t>
    </dgm:pt>
    <dgm:pt modelId="{D1B365F3-D950-4C22-8AA2-8212732592D0}" type="pres">
      <dgm:prSet presAssocID="{6E4091A0-2F22-4F7A-A8A0-D7C43B95C22B}" presName="parTx" presStyleLbl="alignNode1" presStyleIdx="0" presStyleCnt="5" custScaleX="80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26E4C-D487-41DA-A622-952D8428C0DE}" type="pres">
      <dgm:prSet presAssocID="{6E4091A0-2F22-4F7A-A8A0-D7C43B95C22B}" presName="desTx" presStyleLbl="alignAccFollowNode1" presStyleIdx="0" presStyleCnt="5" custScaleX="80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C010F-5444-46DA-B300-0606D553B1A8}" type="pres">
      <dgm:prSet presAssocID="{FC60EFAF-AA38-40AD-8E8C-ED6489967403}" presName="space" presStyleCnt="0"/>
      <dgm:spPr/>
      <dgm:t>
        <a:bodyPr/>
        <a:lstStyle/>
        <a:p>
          <a:endParaRPr lang="en-US"/>
        </a:p>
      </dgm:t>
    </dgm:pt>
    <dgm:pt modelId="{B1D19D02-C6A6-4C5C-9D91-D82722A0DC23}" type="pres">
      <dgm:prSet presAssocID="{505E2886-ABB0-462A-BA4C-75472752B02D}" presName="composite" presStyleCnt="0"/>
      <dgm:spPr/>
      <dgm:t>
        <a:bodyPr/>
        <a:lstStyle/>
        <a:p>
          <a:endParaRPr lang="en-US"/>
        </a:p>
      </dgm:t>
    </dgm:pt>
    <dgm:pt modelId="{3E42A663-C09F-45A6-B84A-1CFF3F841A36}" type="pres">
      <dgm:prSet presAssocID="{505E2886-ABB0-462A-BA4C-75472752B02D}" presName="parTx" presStyleLbl="alignNode1" presStyleIdx="1" presStyleCnt="5" custScaleX="1470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8A7D-24E6-43B7-9A91-4BB5C545E5E3}" type="pres">
      <dgm:prSet presAssocID="{505E2886-ABB0-462A-BA4C-75472752B02D}" presName="desTx" presStyleLbl="alignAccFollowNode1" presStyleIdx="1" presStyleCnt="5" custScaleX="147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8425B-08B8-4AD3-95C0-491A27759ACA}" type="pres">
      <dgm:prSet presAssocID="{87D99E25-FE49-4447-8DB2-66A21916877A}" presName="space" presStyleCnt="0"/>
      <dgm:spPr/>
      <dgm:t>
        <a:bodyPr/>
        <a:lstStyle/>
        <a:p>
          <a:endParaRPr lang="en-US"/>
        </a:p>
      </dgm:t>
    </dgm:pt>
    <dgm:pt modelId="{16669B42-AA94-4687-9AEC-BA4FEE1CC0E6}" type="pres">
      <dgm:prSet presAssocID="{8C6D5BA3-A67C-4DA1-9997-F2922C35893C}" presName="composite" presStyleCnt="0"/>
      <dgm:spPr/>
      <dgm:t>
        <a:bodyPr/>
        <a:lstStyle/>
        <a:p>
          <a:endParaRPr lang="en-US"/>
        </a:p>
      </dgm:t>
    </dgm:pt>
    <dgm:pt modelId="{63B5E9A0-9F09-4946-9E32-08C68112495B}" type="pres">
      <dgm:prSet presAssocID="{8C6D5BA3-A67C-4DA1-9997-F2922C35893C}" presName="parTx" presStyleLbl="alignNode1" presStyleIdx="2" presStyleCnt="5" custScaleX="1029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2B4E3-E4BB-49BE-9F5D-62994EEF82C3}" type="pres">
      <dgm:prSet presAssocID="{8C6D5BA3-A67C-4DA1-9997-F2922C35893C}" presName="desTx" presStyleLbl="alignAccFollowNode1" presStyleIdx="2" presStyleCnt="5" custScaleX="1029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6CABC-103F-4086-80AB-D2E18B4F063A}" type="pres">
      <dgm:prSet presAssocID="{4787FDBE-BB67-455D-B1D1-63C92EC1F4CE}" presName="space" presStyleCnt="0"/>
      <dgm:spPr/>
      <dgm:t>
        <a:bodyPr/>
        <a:lstStyle/>
        <a:p>
          <a:endParaRPr lang="en-US"/>
        </a:p>
      </dgm:t>
    </dgm:pt>
    <dgm:pt modelId="{B3BF2BEA-4F99-43AF-9B99-4D67495DD477}" type="pres">
      <dgm:prSet presAssocID="{D18AD56D-65CA-4FE4-93D4-3A8269F538DC}" presName="composite" presStyleCnt="0"/>
      <dgm:spPr/>
      <dgm:t>
        <a:bodyPr/>
        <a:lstStyle/>
        <a:p>
          <a:endParaRPr lang="en-US"/>
        </a:p>
      </dgm:t>
    </dgm:pt>
    <dgm:pt modelId="{C814943A-ADB3-413C-9824-96B5D0A1B8FA}" type="pres">
      <dgm:prSet presAssocID="{D18AD56D-65CA-4FE4-93D4-3A8269F538D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44DF3-AF26-46D2-A976-B985B51A60CD}" type="pres">
      <dgm:prSet presAssocID="{D18AD56D-65CA-4FE4-93D4-3A8269F538D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1B39C-8BF7-45E9-ACA5-0B34B037DFEE}" type="pres">
      <dgm:prSet presAssocID="{0DEBD023-7532-48C2-9732-A11452BA9423}" presName="space" presStyleCnt="0"/>
      <dgm:spPr/>
      <dgm:t>
        <a:bodyPr/>
        <a:lstStyle/>
        <a:p>
          <a:endParaRPr lang="en-US"/>
        </a:p>
      </dgm:t>
    </dgm:pt>
    <dgm:pt modelId="{3765331B-C284-4274-AB7C-F003D4F90AD7}" type="pres">
      <dgm:prSet presAssocID="{A3757BA5-BE0E-4408-AF52-523EAEB071F4}" presName="composite" presStyleCnt="0"/>
      <dgm:spPr/>
      <dgm:t>
        <a:bodyPr/>
        <a:lstStyle/>
        <a:p>
          <a:endParaRPr lang="en-US"/>
        </a:p>
      </dgm:t>
    </dgm:pt>
    <dgm:pt modelId="{ECF83153-24C4-4E13-BC29-E0F4469AE8C3}" type="pres">
      <dgm:prSet presAssocID="{A3757BA5-BE0E-4408-AF52-523EAEB071F4}" presName="parTx" presStyleLbl="alignNode1" presStyleIdx="4" presStyleCnt="5" custScaleX="1136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DEAEC-CC7E-4C9E-A427-13C969C9D128}" type="pres">
      <dgm:prSet presAssocID="{A3757BA5-BE0E-4408-AF52-523EAEB071F4}" presName="desTx" presStyleLbl="alignAccFollowNode1" presStyleIdx="4" presStyleCnt="5" custScaleX="113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1B9F9D0B-EF88-4CF5-BCC4-E94156DAD4C2}" type="presOf" srcId="{DE10F878-D6E7-4820-A7E2-928B2DE23347}" destId="{21BDEAEC-CC7E-4C9E-A427-13C969C9D128}" srcOrd="0" destOrd="0" presId="urn:microsoft.com/office/officeart/2005/8/layout/hList1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01E80871-0F00-44E2-8348-82796B5D6121}" type="presOf" srcId="{DE38569B-DC0B-4A6B-9093-474DAF6C0EDF}" destId="{D5F44DF3-AF26-46D2-A976-B985B51A60CD}" srcOrd="0" destOrd="0" presId="urn:microsoft.com/office/officeart/2005/8/layout/hList1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D076DFE1-62C8-4BA3-A80A-3E2272C54DD8}" srcId="{A3757BA5-BE0E-4408-AF52-523EAEB071F4}" destId="{A2144FF1-9A7A-43FB-BE75-C36119301FA2}" srcOrd="1" destOrd="0" parTransId="{B03AF1CC-B0E8-4E5F-9EBB-B8A420327D68}" sibTransId="{0CE1C858-2F25-4619-A1AD-37C3D0B7F896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0BF6708B-E31D-4B4D-8FAB-8CA71862A470}" type="presOf" srcId="{52B4904C-F810-476D-A241-C91D7B8D9D15}" destId="{D5F44DF3-AF26-46D2-A976-B985B51A60CD}" srcOrd="0" destOrd="1" presId="urn:microsoft.com/office/officeart/2005/8/layout/hList1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951FA700-1154-4F78-9771-73300279E733}" type="presOf" srcId="{8C6D5BA3-A67C-4DA1-9997-F2922C35893C}" destId="{63B5E9A0-9F09-4946-9E32-08C68112495B}" srcOrd="0" destOrd="0" presId="urn:microsoft.com/office/officeart/2005/8/layout/hList1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82A84FE8-216E-43CF-A43F-A0C32A603940}" type="presOf" srcId="{5C469622-D8A9-4002-951B-59C2DF61380C}" destId="{BE626E4C-D487-41DA-A622-952D8428C0DE}" srcOrd="0" destOrd="1" presId="urn:microsoft.com/office/officeart/2005/8/layout/hList1"/>
    <dgm:cxn modelId="{44220448-23FB-4522-9D47-1C31EFE58D47}" type="presOf" srcId="{9D512CA9-E52A-4107-B134-B4545E3B5F3C}" destId="{1229FD12-BF75-4CE9-ACD4-83D2F6BEC964}" srcOrd="0" destOrd="0" presId="urn:microsoft.com/office/officeart/2005/8/layout/hList1"/>
    <dgm:cxn modelId="{69D9E394-6393-446E-A081-5A595E9529E5}" type="presOf" srcId="{39659387-207F-4143-9098-86CE110B11D2}" destId="{CC078A7D-24E6-43B7-9A91-4BB5C545E5E3}" srcOrd="0" destOrd="1" presId="urn:microsoft.com/office/officeart/2005/8/layout/hList1"/>
    <dgm:cxn modelId="{857CE96C-485A-4113-BC20-8006AFB692DC}" type="presOf" srcId="{9D28B537-E90F-4E78-BC21-B7A655709291}" destId="{6C82B4E3-E4BB-49BE-9F5D-62994EEF82C3}" srcOrd="0" destOrd="0" presId="urn:microsoft.com/office/officeart/2005/8/layout/hList1"/>
    <dgm:cxn modelId="{C5401438-AA68-44D9-9D41-CB24CC692CAA}" type="presOf" srcId="{D0D3BE84-280D-4FAA-8608-D74CD8A561EB}" destId="{BE626E4C-D487-41DA-A622-952D8428C0DE}" srcOrd="0" destOrd="0" presId="urn:microsoft.com/office/officeart/2005/8/layout/hList1"/>
    <dgm:cxn modelId="{79B180C0-AFE1-4EA3-9983-68DD0432292F}" type="presOf" srcId="{78831959-AF48-459E-AB84-0F77494C0328}" destId="{BE626E4C-D487-41DA-A622-952D8428C0DE}" srcOrd="0" destOrd="2" presId="urn:microsoft.com/office/officeart/2005/8/layout/hList1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E06BFB93-CADD-47D7-B35D-B63761710997}" type="presOf" srcId="{D210DFE9-05D2-4B5D-9D6A-7A1EAF132E4C}" destId="{D5F44DF3-AF26-46D2-A976-B985B51A60CD}" srcOrd="0" destOrd="2" presId="urn:microsoft.com/office/officeart/2005/8/layout/hList1"/>
    <dgm:cxn modelId="{794E1E18-EEC8-47BD-90E9-D71855B8C8A8}" type="presOf" srcId="{59AEE077-8290-41DE-8DF4-A002CBC2528D}" destId="{6C82B4E3-E4BB-49BE-9F5D-62994EEF82C3}" srcOrd="0" destOrd="1" presId="urn:microsoft.com/office/officeart/2005/8/layout/hList1"/>
    <dgm:cxn modelId="{919F3064-8666-4449-9C06-2A264347B57A}" type="presOf" srcId="{505E2886-ABB0-462A-BA4C-75472752B02D}" destId="{3E42A663-C09F-45A6-B84A-1CFF3F841A36}" srcOrd="0" destOrd="0" presId="urn:microsoft.com/office/officeart/2005/8/layout/hList1"/>
    <dgm:cxn modelId="{DFB3CA73-576A-4BFF-9E19-ED1D990CED3D}" srcId="{A3757BA5-BE0E-4408-AF52-523EAEB071F4}" destId="{C319B6D1-241A-4C46-AE0A-A44467CF1AA3}" srcOrd="2" destOrd="0" parTransId="{9CBE507A-377C-425C-8A72-FE2860A06E55}" sibTransId="{44012ACF-18F7-4BC5-8E25-D70AFCB754CC}"/>
    <dgm:cxn modelId="{CF4761CA-438B-4CF8-8079-A6DCCF24741A}" type="presOf" srcId="{A2144FF1-9A7A-43FB-BE75-C36119301FA2}" destId="{21BDEAEC-CC7E-4C9E-A427-13C969C9D128}" srcOrd="0" destOrd="1" presId="urn:microsoft.com/office/officeart/2005/8/layout/hList1"/>
    <dgm:cxn modelId="{206F5871-C6CD-4057-A8DB-4DD2A7408E5C}" type="presOf" srcId="{D18AD56D-65CA-4FE4-93D4-3A8269F538DC}" destId="{C814943A-ADB3-413C-9824-96B5D0A1B8FA}" srcOrd="0" destOrd="0" presId="urn:microsoft.com/office/officeart/2005/8/layout/hList1"/>
    <dgm:cxn modelId="{1C4AEE2B-4DB4-42BE-82D4-5F9165B09291}" type="presOf" srcId="{C319B6D1-241A-4C46-AE0A-A44467CF1AA3}" destId="{21BDEAEC-CC7E-4C9E-A427-13C969C9D128}" srcOrd="0" destOrd="2" presId="urn:microsoft.com/office/officeart/2005/8/layout/hList1"/>
    <dgm:cxn modelId="{8CBEFAD2-795A-4305-9311-1E0F5C49E815}" type="presOf" srcId="{A3757BA5-BE0E-4408-AF52-523EAEB071F4}" destId="{ECF83153-24C4-4E13-BC29-E0F4469AE8C3}" srcOrd="0" destOrd="0" presId="urn:microsoft.com/office/officeart/2005/8/layout/hList1"/>
    <dgm:cxn modelId="{9CC11405-C4DC-4ADA-9DCD-AA9C0286E588}" srcId="{A3757BA5-BE0E-4408-AF52-523EAEB071F4}" destId="{FC054526-1E3B-4543-BA93-21461AB32601}" srcOrd="3" destOrd="0" parTransId="{3EF4D02C-C014-4931-B0BF-915F28F0B605}" sibTransId="{231B108C-7B11-43F8-B0BF-A213F9B8BDE9}"/>
    <dgm:cxn modelId="{7436C9D9-8DB3-42FA-B4EA-44CC95EFBB85}" type="presOf" srcId="{F3669E6C-E372-406F-B99B-3A22E017CA81}" destId="{6C82B4E3-E4BB-49BE-9F5D-62994EEF82C3}" srcOrd="0" destOrd="2" presId="urn:microsoft.com/office/officeart/2005/8/layout/hList1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86DD0169-0B53-4C7B-9863-419F8580A825}" type="presOf" srcId="{005B2718-E197-48ED-AF2D-9CA9D399A35D}" destId="{CC078A7D-24E6-43B7-9A91-4BB5C545E5E3}" srcOrd="0" destOrd="0" presId="urn:microsoft.com/office/officeart/2005/8/layout/hList1"/>
    <dgm:cxn modelId="{161E55E1-7981-4CF5-AEF2-2528E20AFE17}" type="presOf" srcId="{FC054526-1E3B-4543-BA93-21461AB32601}" destId="{21BDEAEC-CC7E-4C9E-A427-13C969C9D128}" srcOrd="0" destOrd="3" presId="urn:microsoft.com/office/officeart/2005/8/layout/hList1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0D0BF0F8-451B-449E-A130-316F9D065CE1}" type="presOf" srcId="{6E4091A0-2F22-4F7A-A8A0-D7C43B95C22B}" destId="{D1B365F3-D950-4C22-8AA2-8212732592D0}" srcOrd="0" destOrd="0" presId="urn:microsoft.com/office/officeart/2005/8/layout/hList1"/>
    <dgm:cxn modelId="{403C0814-DEDC-4370-BDDA-3D5A63D06FAD}" srcId="{D18AD56D-65CA-4FE4-93D4-3A8269F538DC}" destId="{52B4904C-F810-476D-A241-C91D7B8D9D15}" srcOrd="1" destOrd="0" parTransId="{E64E313C-21CC-4B94-85B7-BFE995CA5921}" sibTransId="{9D852BA0-E034-42EA-8F93-50B771909B97}"/>
    <dgm:cxn modelId="{6FFBD14E-339F-48DE-A732-09CACA7B36D8}" type="presOf" srcId="{C52BDD24-5E87-44A6-AAA7-89285C2E5DFB}" destId="{CC078A7D-24E6-43B7-9A91-4BB5C545E5E3}" srcOrd="0" destOrd="2" presId="urn:microsoft.com/office/officeart/2005/8/layout/hList1"/>
    <dgm:cxn modelId="{798E53A0-DC6A-44AC-B001-81CBEA362DFD}" type="presParOf" srcId="{1229FD12-BF75-4CE9-ACD4-83D2F6BEC964}" destId="{469614F6-65F6-4A05-BE2C-EFCBF4A61A88}" srcOrd="0" destOrd="0" presId="urn:microsoft.com/office/officeart/2005/8/layout/hList1"/>
    <dgm:cxn modelId="{0CF5CB7D-2FB3-4101-A1FE-8478D5D42F46}" type="presParOf" srcId="{469614F6-65F6-4A05-BE2C-EFCBF4A61A88}" destId="{D1B365F3-D950-4C22-8AA2-8212732592D0}" srcOrd="0" destOrd="0" presId="urn:microsoft.com/office/officeart/2005/8/layout/hList1"/>
    <dgm:cxn modelId="{837791C6-F5D3-4CCB-AF1B-9027D2EE1261}" type="presParOf" srcId="{469614F6-65F6-4A05-BE2C-EFCBF4A61A88}" destId="{BE626E4C-D487-41DA-A622-952D8428C0DE}" srcOrd="1" destOrd="0" presId="urn:microsoft.com/office/officeart/2005/8/layout/hList1"/>
    <dgm:cxn modelId="{0ECA607F-F3AB-4ABA-A79A-7B1A47732938}" type="presParOf" srcId="{1229FD12-BF75-4CE9-ACD4-83D2F6BEC964}" destId="{7D9C010F-5444-46DA-B300-0606D553B1A8}" srcOrd="1" destOrd="0" presId="urn:microsoft.com/office/officeart/2005/8/layout/hList1"/>
    <dgm:cxn modelId="{77174785-2F02-4C23-B307-4A1ABAA33CE3}" type="presParOf" srcId="{1229FD12-BF75-4CE9-ACD4-83D2F6BEC964}" destId="{B1D19D02-C6A6-4C5C-9D91-D82722A0DC23}" srcOrd="2" destOrd="0" presId="urn:microsoft.com/office/officeart/2005/8/layout/hList1"/>
    <dgm:cxn modelId="{20BAA4CB-879D-4803-A4EB-7C42EC4DC365}" type="presParOf" srcId="{B1D19D02-C6A6-4C5C-9D91-D82722A0DC23}" destId="{3E42A663-C09F-45A6-B84A-1CFF3F841A36}" srcOrd="0" destOrd="0" presId="urn:microsoft.com/office/officeart/2005/8/layout/hList1"/>
    <dgm:cxn modelId="{84480196-00D8-4349-A659-41A202922691}" type="presParOf" srcId="{B1D19D02-C6A6-4C5C-9D91-D82722A0DC23}" destId="{CC078A7D-24E6-43B7-9A91-4BB5C545E5E3}" srcOrd="1" destOrd="0" presId="urn:microsoft.com/office/officeart/2005/8/layout/hList1"/>
    <dgm:cxn modelId="{16FC0587-81C0-45FC-A9F0-BFD695A6CE10}" type="presParOf" srcId="{1229FD12-BF75-4CE9-ACD4-83D2F6BEC964}" destId="{F5C8425B-08B8-4AD3-95C0-491A27759ACA}" srcOrd="3" destOrd="0" presId="urn:microsoft.com/office/officeart/2005/8/layout/hList1"/>
    <dgm:cxn modelId="{F4C169E5-A4B9-408D-B1A2-74F468CA1615}" type="presParOf" srcId="{1229FD12-BF75-4CE9-ACD4-83D2F6BEC964}" destId="{16669B42-AA94-4687-9AEC-BA4FEE1CC0E6}" srcOrd="4" destOrd="0" presId="urn:microsoft.com/office/officeart/2005/8/layout/hList1"/>
    <dgm:cxn modelId="{3BF11EE3-28BB-495A-9832-C12CCB6127A1}" type="presParOf" srcId="{16669B42-AA94-4687-9AEC-BA4FEE1CC0E6}" destId="{63B5E9A0-9F09-4946-9E32-08C68112495B}" srcOrd="0" destOrd="0" presId="urn:microsoft.com/office/officeart/2005/8/layout/hList1"/>
    <dgm:cxn modelId="{CACCA74C-540F-4255-88C6-216990CDBE8B}" type="presParOf" srcId="{16669B42-AA94-4687-9AEC-BA4FEE1CC0E6}" destId="{6C82B4E3-E4BB-49BE-9F5D-62994EEF82C3}" srcOrd="1" destOrd="0" presId="urn:microsoft.com/office/officeart/2005/8/layout/hList1"/>
    <dgm:cxn modelId="{6DD3ACF2-4381-4286-94C0-8041ACAA9611}" type="presParOf" srcId="{1229FD12-BF75-4CE9-ACD4-83D2F6BEC964}" destId="{F726CABC-103F-4086-80AB-D2E18B4F063A}" srcOrd="5" destOrd="0" presId="urn:microsoft.com/office/officeart/2005/8/layout/hList1"/>
    <dgm:cxn modelId="{05B29583-7376-4575-B764-304E72BFABFB}" type="presParOf" srcId="{1229FD12-BF75-4CE9-ACD4-83D2F6BEC964}" destId="{B3BF2BEA-4F99-43AF-9B99-4D67495DD477}" srcOrd="6" destOrd="0" presId="urn:microsoft.com/office/officeart/2005/8/layout/hList1"/>
    <dgm:cxn modelId="{8A139359-874F-469B-B2FB-924BC0B6FA05}" type="presParOf" srcId="{B3BF2BEA-4F99-43AF-9B99-4D67495DD477}" destId="{C814943A-ADB3-413C-9824-96B5D0A1B8FA}" srcOrd="0" destOrd="0" presId="urn:microsoft.com/office/officeart/2005/8/layout/hList1"/>
    <dgm:cxn modelId="{E7943ACB-5A52-4E74-A8B7-18F8E54274E3}" type="presParOf" srcId="{B3BF2BEA-4F99-43AF-9B99-4D67495DD477}" destId="{D5F44DF3-AF26-46D2-A976-B985B51A60CD}" srcOrd="1" destOrd="0" presId="urn:microsoft.com/office/officeart/2005/8/layout/hList1"/>
    <dgm:cxn modelId="{6CF0CACB-3BE2-44C1-A608-5F88AAEE1145}" type="presParOf" srcId="{1229FD12-BF75-4CE9-ACD4-83D2F6BEC964}" destId="{A0C1B39C-8BF7-45E9-ACA5-0B34B037DFEE}" srcOrd="7" destOrd="0" presId="urn:microsoft.com/office/officeart/2005/8/layout/hList1"/>
    <dgm:cxn modelId="{F9837967-A935-4805-9127-AF9A9AE63497}" type="presParOf" srcId="{1229FD12-BF75-4CE9-ACD4-83D2F6BEC964}" destId="{3765331B-C284-4274-AB7C-F003D4F90AD7}" srcOrd="8" destOrd="0" presId="urn:microsoft.com/office/officeart/2005/8/layout/hList1"/>
    <dgm:cxn modelId="{C089581C-D639-4887-9BD8-475E696225ED}" type="presParOf" srcId="{3765331B-C284-4274-AB7C-F003D4F90AD7}" destId="{ECF83153-24C4-4E13-BC29-E0F4469AE8C3}" srcOrd="0" destOrd="0" presId="urn:microsoft.com/office/officeart/2005/8/layout/hList1"/>
    <dgm:cxn modelId="{3FA18B10-891A-4E77-ABE7-6E24CEA7F065}" type="presParOf" srcId="{3765331B-C284-4274-AB7C-F003D4F90AD7}" destId="{21BDEAEC-CC7E-4C9E-A427-13C969C9D1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大楼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ビール①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en-US" sz="2400" b="0" i="0" dirty="0" smtClean="0"/>
            <a:t>beer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en-US" altLang="ja-JP" sz="2400" dirty="0" smtClean="0"/>
            <a:t>building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ja-JP" altLang="en-US" sz="2400" b="0" i="0" dirty="0" smtClean="0"/>
            <a:t>啤酒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ボールペン◎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en-US" altLang="ja-JP" sz="2400" dirty="0" smtClean="0"/>
            <a:t>Ball pen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ビル①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圆珠笔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1229FD12-BF75-4CE9-ACD4-83D2F6BEC964}" type="pres">
      <dgm:prSet presAssocID="{9D512CA9-E52A-4107-B134-B4545E3B5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9614F6-65F6-4A05-BE2C-EFCBF4A61A88}" type="pres">
      <dgm:prSet presAssocID="{6E4091A0-2F22-4F7A-A8A0-D7C43B95C22B}" presName="composite" presStyleCnt="0"/>
      <dgm:spPr/>
      <dgm:t>
        <a:bodyPr/>
        <a:lstStyle/>
        <a:p>
          <a:endParaRPr lang="en-US"/>
        </a:p>
      </dgm:t>
    </dgm:pt>
    <dgm:pt modelId="{D1B365F3-D950-4C22-8AA2-8212732592D0}" type="pres">
      <dgm:prSet presAssocID="{6E4091A0-2F22-4F7A-A8A0-D7C43B95C22B}" presName="parTx" presStyleLbl="alignNode1" presStyleIdx="0" presStyleCnt="3" custScaleX="985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26E4C-D487-41DA-A622-952D8428C0DE}" type="pres">
      <dgm:prSet presAssocID="{6E4091A0-2F22-4F7A-A8A0-D7C43B95C22B}" presName="desTx" presStyleLbl="alignAccFollowNode1" presStyleIdx="0" presStyleCnt="3" custScaleX="98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C010F-5444-46DA-B300-0606D553B1A8}" type="pres">
      <dgm:prSet presAssocID="{FC60EFAF-AA38-40AD-8E8C-ED6489967403}" presName="space" presStyleCnt="0"/>
      <dgm:spPr/>
      <dgm:t>
        <a:bodyPr/>
        <a:lstStyle/>
        <a:p>
          <a:endParaRPr lang="en-US"/>
        </a:p>
      </dgm:t>
    </dgm:pt>
    <dgm:pt modelId="{B1D19D02-C6A6-4C5C-9D91-D82722A0DC23}" type="pres">
      <dgm:prSet presAssocID="{505E2886-ABB0-462A-BA4C-75472752B02D}" presName="composite" presStyleCnt="0"/>
      <dgm:spPr/>
      <dgm:t>
        <a:bodyPr/>
        <a:lstStyle/>
        <a:p>
          <a:endParaRPr lang="en-US"/>
        </a:p>
      </dgm:t>
    </dgm:pt>
    <dgm:pt modelId="{3E42A663-C09F-45A6-B84A-1CFF3F841A36}" type="pres">
      <dgm:prSet presAssocID="{505E2886-ABB0-462A-BA4C-75472752B02D}" presName="parTx" presStyleLbl="alignNode1" presStyleIdx="1" presStyleCnt="3" custScaleX="1165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8A7D-24E6-43B7-9A91-4BB5C545E5E3}" type="pres">
      <dgm:prSet presAssocID="{505E2886-ABB0-462A-BA4C-75472752B02D}" presName="desTx" presStyleLbl="alignAccFollowNode1" presStyleIdx="1" presStyleCnt="3" custScaleX="116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8425B-08B8-4AD3-95C0-491A27759ACA}" type="pres">
      <dgm:prSet presAssocID="{87D99E25-FE49-4447-8DB2-66A21916877A}" presName="space" presStyleCnt="0"/>
      <dgm:spPr/>
      <dgm:t>
        <a:bodyPr/>
        <a:lstStyle/>
        <a:p>
          <a:endParaRPr lang="en-US"/>
        </a:p>
      </dgm:t>
    </dgm:pt>
    <dgm:pt modelId="{16669B42-AA94-4687-9AEC-BA4FEE1CC0E6}" type="pres">
      <dgm:prSet presAssocID="{8C6D5BA3-A67C-4DA1-9997-F2922C35893C}" presName="composite" presStyleCnt="0"/>
      <dgm:spPr/>
      <dgm:t>
        <a:bodyPr/>
        <a:lstStyle/>
        <a:p>
          <a:endParaRPr lang="en-US"/>
        </a:p>
      </dgm:t>
    </dgm:pt>
    <dgm:pt modelId="{63B5E9A0-9F09-4946-9E32-08C68112495B}" type="pres">
      <dgm:prSet presAssocID="{8C6D5BA3-A67C-4DA1-9997-F2922C35893C}" presName="parTx" presStyleLbl="alignNode1" presStyleIdx="2" presStyleCnt="3" custScaleX="127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2B4E3-E4BB-49BE-9F5D-62994EEF82C3}" type="pres">
      <dgm:prSet presAssocID="{8C6D5BA3-A67C-4DA1-9997-F2922C35893C}" presName="desTx" presStyleLbl="alignAccFollowNode1" presStyleIdx="2" presStyleCnt="3" custScaleX="127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6E0FBC-C47B-4AA1-840B-BAAC13A4F1A1}" type="presOf" srcId="{005B2718-E197-48ED-AF2D-9CA9D399A35D}" destId="{CC078A7D-24E6-43B7-9A91-4BB5C545E5E3}" srcOrd="0" destOrd="0" presId="urn:microsoft.com/office/officeart/2005/8/layout/hList1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29F0D29C-40AE-4817-831D-4784B4C8DCFE}" type="presOf" srcId="{6E4091A0-2F22-4F7A-A8A0-D7C43B95C22B}" destId="{D1B365F3-D950-4C22-8AA2-8212732592D0}" srcOrd="0" destOrd="0" presId="urn:microsoft.com/office/officeart/2005/8/layout/hList1"/>
    <dgm:cxn modelId="{7DCEE6C8-932F-4C89-9BE3-F8E819130BD8}" type="presOf" srcId="{39659387-207F-4143-9098-86CE110B11D2}" destId="{CC078A7D-24E6-43B7-9A91-4BB5C545E5E3}" srcOrd="0" destOrd="1" presId="urn:microsoft.com/office/officeart/2005/8/layout/hList1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D695933A-1F8F-46D2-BC37-91C92016E860}" type="presOf" srcId="{9D28B537-E90F-4E78-BC21-B7A655709291}" destId="{6C82B4E3-E4BB-49BE-9F5D-62994EEF82C3}" srcOrd="0" destOrd="0" presId="urn:microsoft.com/office/officeart/2005/8/layout/hList1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CF471F7E-7144-49C3-87C7-559B100021FF}" type="presOf" srcId="{8C6D5BA3-A67C-4DA1-9997-F2922C35893C}" destId="{63B5E9A0-9F09-4946-9E32-08C68112495B}" srcOrd="0" destOrd="0" presId="urn:microsoft.com/office/officeart/2005/8/layout/hList1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D523511E-3499-42E0-B00E-8320E76DD911}" type="presOf" srcId="{59AEE077-8290-41DE-8DF4-A002CBC2528D}" destId="{6C82B4E3-E4BB-49BE-9F5D-62994EEF82C3}" srcOrd="0" destOrd="1" presId="urn:microsoft.com/office/officeart/2005/8/layout/hList1"/>
    <dgm:cxn modelId="{322DC568-7D15-4CB7-AF6E-5A008D21268B}" type="presOf" srcId="{9D512CA9-E52A-4107-B134-B4545E3B5F3C}" destId="{1229FD12-BF75-4CE9-ACD4-83D2F6BEC964}" srcOrd="0" destOrd="0" presId="urn:microsoft.com/office/officeart/2005/8/layout/hList1"/>
    <dgm:cxn modelId="{1515ADFB-50EC-4CD4-B9E9-204FC6304BB5}" type="presOf" srcId="{D0D3BE84-280D-4FAA-8608-D74CD8A561EB}" destId="{BE626E4C-D487-41DA-A622-952D8428C0DE}" srcOrd="0" destOrd="0" presId="urn:microsoft.com/office/officeart/2005/8/layout/hList1"/>
    <dgm:cxn modelId="{E16F7C96-8CC6-4E4C-AC55-E4EDDE7DDE0E}" type="presOf" srcId="{78831959-AF48-459E-AB84-0F77494C0328}" destId="{BE626E4C-D487-41DA-A622-952D8428C0DE}" srcOrd="0" destOrd="2" presId="urn:microsoft.com/office/officeart/2005/8/layout/hList1"/>
    <dgm:cxn modelId="{7719BA2D-BDAF-4920-A6FD-95ECF8638B79}" type="presOf" srcId="{F3669E6C-E372-406F-B99B-3A22E017CA81}" destId="{6C82B4E3-E4BB-49BE-9F5D-62994EEF82C3}" srcOrd="0" destOrd="2" presId="urn:microsoft.com/office/officeart/2005/8/layout/hList1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626B1F84-4A6E-4B5F-BBA7-CDFA60028457}" type="presOf" srcId="{C52BDD24-5E87-44A6-AAA7-89285C2E5DFB}" destId="{CC078A7D-24E6-43B7-9A91-4BB5C545E5E3}" srcOrd="0" destOrd="2" presId="urn:microsoft.com/office/officeart/2005/8/layout/hList1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93CBCC0D-6F46-4FD1-B9C5-738BABA91627}" type="presOf" srcId="{505E2886-ABB0-462A-BA4C-75472752B02D}" destId="{3E42A663-C09F-45A6-B84A-1CFF3F841A36}" srcOrd="0" destOrd="0" presId="urn:microsoft.com/office/officeart/2005/8/layout/hList1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C7364F6D-78E3-49D3-8235-73E1C6E90665}" type="presOf" srcId="{5C469622-D8A9-4002-951B-59C2DF61380C}" destId="{BE626E4C-D487-41DA-A622-952D8428C0DE}" srcOrd="0" destOrd="1" presId="urn:microsoft.com/office/officeart/2005/8/layout/hList1"/>
    <dgm:cxn modelId="{F67570C1-ABAA-4FC5-8078-0D50FEAC3BC8}" type="presParOf" srcId="{1229FD12-BF75-4CE9-ACD4-83D2F6BEC964}" destId="{469614F6-65F6-4A05-BE2C-EFCBF4A61A88}" srcOrd="0" destOrd="0" presId="urn:microsoft.com/office/officeart/2005/8/layout/hList1"/>
    <dgm:cxn modelId="{F9EA4CEB-0BB4-4722-9BB0-2ACF004523FB}" type="presParOf" srcId="{469614F6-65F6-4A05-BE2C-EFCBF4A61A88}" destId="{D1B365F3-D950-4C22-8AA2-8212732592D0}" srcOrd="0" destOrd="0" presId="urn:microsoft.com/office/officeart/2005/8/layout/hList1"/>
    <dgm:cxn modelId="{6E054E5B-71C5-4FAE-AEEE-4271144E9C06}" type="presParOf" srcId="{469614F6-65F6-4A05-BE2C-EFCBF4A61A88}" destId="{BE626E4C-D487-41DA-A622-952D8428C0DE}" srcOrd="1" destOrd="0" presId="urn:microsoft.com/office/officeart/2005/8/layout/hList1"/>
    <dgm:cxn modelId="{8B2E609A-4B56-4536-9812-029D013D5653}" type="presParOf" srcId="{1229FD12-BF75-4CE9-ACD4-83D2F6BEC964}" destId="{7D9C010F-5444-46DA-B300-0606D553B1A8}" srcOrd="1" destOrd="0" presId="urn:microsoft.com/office/officeart/2005/8/layout/hList1"/>
    <dgm:cxn modelId="{703FCAFF-B168-43D3-8C3C-9220F50CB2EB}" type="presParOf" srcId="{1229FD12-BF75-4CE9-ACD4-83D2F6BEC964}" destId="{B1D19D02-C6A6-4C5C-9D91-D82722A0DC23}" srcOrd="2" destOrd="0" presId="urn:microsoft.com/office/officeart/2005/8/layout/hList1"/>
    <dgm:cxn modelId="{6C100816-3128-44BE-9393-228EB9EA72FB}" type="presParOf" srcId="{B1D19D02-C6A6-4C5C-9D91-D82722A0DC23}" destId="{3E42A663-C09F-45A6-B84A-1CFF3F841A36}" srcOrd="0" destOrd="0" presId="urn:microsoft.com/office/officeart/2005/8/layout/hList1"/>
    <dgm:cxn modelId="{5D6C35C6-C09E-4AE4-B2F1-927FBDCBCED5}" type="presParOf" srcId="{B1D19D02-C6A6-4C5C-9D91-D82722A0DC23}" destId="{CC078A7D-24E6-43B7-9A91-4BB5C545E5E3}" srcOrd="1" destOrd="0" presId="urn:microsoft.com/office/officeart/2005/8/layout/hList1"/>
    <dgm:cxn modelId="{E306D193-46D7-434C-AD8F-FD7C77BC2C53}" type="presParOf" srcId="{1229FD12-BF75-4CE9-ACD4-83D2F6BEC964}" destId="{F5C8425B-08B8-4AD3-95C0-491A27759ACA}" srcOrd="3" destOrd="0" presId="urn:microsoft.com/office/officeart/2005/8/layout/hList1"/>
    <dgm:cxn modelId="{6E1289BC-5920-4CEC-ADCF-B15B75F9C338}" type="presParOf" srcId="{1229FD12-BF75-4CE9-ACD4-83D2F6BEC964}" destId="{16669B42-AA94-4687-9AEC-BA4FEE1CC0E6}" srcOrd="4" destOrd="0" presId="urn:microsoft.com/office/officeart/2005/8/layout/hList1"/>
    <dgm:cxn modelId="{450B4590-80A4-4226-BC6B-90B4362F40A7}" type="presParOf" srcId="{16669B42-AA94-4687-9AEC-BA4FEE1CC0E6}" destId="{63B5E9A0-9F09-4946-9E32-08C68112495B}" srcOrd="0" destOrd="0" presId="urn:microsoft.com/office/officeart/2005/8/layout/hList1"/>
    <dgm:cxn modelId="{DCE02E16-1E80-4DDB-92DA-1278BB8B3F61}" type="presParOf" srcId="{16669B42-AA94-4687-9AEC-BA4FEE1CC0E6}" destId="{6C82B4E3-E4BB-49BE-9F5D-62994EEF82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400" dirty="0" smtClean="0"/>
            <a:t>います②</a:t>
          </a:r>
          <a:endParaRPr lang="en-US" sz="24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「自上一」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ja-JP" altLang="en-US" sz="2400" dirty="0" smtClean="0"/>
            <a:t>居る◎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400" dirty="0" smtClean="0"/>
            <a:t>ちょっといいですか</a:t>
          </a:r>
          <a:endParaRPr lang="en-US" sz="24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zh-CN" altLang="en-US" sz="2400" dirty="0" smtClean="0"/>
            <a:t>打扰一下可以吗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あたらしい④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「形」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新しい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新，新的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ふうとう◎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封筒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E7B21793-E3BA-44E4-9FA8-D3F20DBC7A70}">
      <dgm:prSet phldrT="[テキスト]" custT="1"/>
      <dgm:spPr/>
      <dgm:t>
        <a:bodyPr/>
        <a:lstStyle/>
        <a:p>
          <a:r>
            <a:rPr lang="zh-CN" altLang="en-US" sz="2400" dirty="0" smtClean="0"/>
            <a:t>在，有</a:t>
          </a:r>
          <a:endParaRPr lang="en-US" sz="2400" dirty="0"/>
        </a:p>
      </dgm:t>
    </dgm:pt>
    <dgm:pt modelId="{63F09CB6-A7E4-4399-B0F8-6ED8F886D3E0}" type="parTrans" cxnId="{9DC2CF6C-11F3-4D92-A471-F1AE18581D66}">
      <dgm:prSet/>
      <dgm:spPr/>
      <dgm:t>
        <a:bodyPr/>
        <a:lstStyle/>
        <a:p>
          <a:endParaRPr lang="en-US"/>
        </a:p>
      </dgm:t>
    </dgm:pt>
    <dgm:pt modelId="{2404CF7B-0DDE-456D-A4E6-28C222E1DB59}" type="sibTrans" cxnId="{9DC2CF6C-11F3-4D92-A471-F1AE18581D66}">
      <dgm:prSet/>
      <dgm:spPr/>
      <dgm:t>
        <a:bodyPr/>
        <a:lstStyle/>
        <a:p>
          <a:endParaRPr lang="en-US"/>
        </a:p>
      </dgm:t>
    </dgm:pt>
    <dgm:pt modelId="{138545AA-77D1-42B8-982F-928FC7C3601C}">
      <dgm:prSet phldrT="[テキスト]" custT="1"/>
      <dgm:spPr/>
      <dgm:t>
        <a:bodyPr/>
        <a:lstStyle/>
        <a:p>
          <a:r>
            <a:rPr lang="zh-CN" altLang="en-US" sz="2400" dirty="0" smtClean="0"/>
            <a:t>信封</a:t>
          </a:r>
          <a:endParaRPr lang="en-US" sz="2400" dirty="0"/>
        </a:p>
      </dgm:t>
    </dgm:pt>
    <dgm:pt modelId="{6A5A3091-0C15-45C6-9ED4-EA0AA4949EA0}" type="parTrans" cxnId="{3E63FFC6-E640-44CE-B0B0-AF8C6E1F4E85}">
      <dgm:prSet/>
      <dgm:spPr/>
      <dgm:t>
        <a:bodyPr/>
        <a:lstStyle/>
        <a:p>
          <a:endParaRPr lang="en-US"/>
        </a:p>
      </dgm:t>
    </dgm:pt>
    <dgm:pt modelId="{8648F29F-9567-47F1-A767-35B68FBBAE59}" type="sibTrans" cxnId="{3E63FFC6-E640-44CE-B0B0-AF8C6E1F4E85}">
      <dgm:prSet/>
      <dgm:spPr/>
      <dgm:t>
        <a:bodyPr/>
        <a:lstStyle/>
        <a:p>
          <a:endParaRPr lang="en-US"/>
        </a:p>
      </dgm:t>
    </dgm:pt>
    <dgm:pt modelId="{A3B8BD61-2340-4470-8C23-CCB410D83B97}">
      <dgm:prSet phldrT="[テキスト]" custT="1"/>
      <dgm:spPr/>
      <dgm:t>
        <a:bodyPr/>
        <a:lstStyle/>
        <a:p>
          <a:r>
            <a:rPr lang="ja-JP" altLang="en-US" sz="2400" dirty="0" smtClean="0"/>
            <a:t>あります③</a:t>
          </a:r>
          <a:endParaRPr lang="en-US" sz="2400" dirty="0"/>
        </a:p>
      </dgm:t>
    </dgm:pt>
    <dgm:pt modelId="{FE2A51B3-CCA9-4FB8-A592-F16EE38DC47C}" type="parTrans" cxnId="{9696D00D-EBDD-4850-9277-0A90A61E01C4}">
      <dgm:prSet/>
      <dgm:spPr/>
      <dgm:t>
        <a:bodyPr/>
        <a:lstStyle/>
        <a:p>
          <a:endParaRPr lang="en-US"/>
        </a:p>
      </dgm:t>
    </dgm:pt>
    <dgm:pt modelId="{26B8FB41-CA40-49B9-93FF-0B56BC09F4A5}" type="sibTrans" cxnId="{9696D00D-EBDD-4850-9277-0A90A61E01C4}">
      <dgm:prSet/>
      <dgm:spPr/>
      <dgm:t>
        <a:bodyPr/>
        <a:lstStyle/>
        <a:p>
          <a:endParaRPr lang="en-US"/>
        </a:p>
      </dgm:t>
    </dgm:pt>
    <dgm:pt modelId="{56B2D931-6148-4347-8DF2-CDD7FE0D1A2C}">
      <dgm:prSet phldrT="[テキスト]" custT="1"/>
      <dgm:spPr/>
      <dgm:t>
        <a:bodyPr/>
        <a:lstStyle/>
        <a:p>
          <a:r>
            <a:rPr lang="ja-JP" altLang="en-US" sz="2400" dirty="0" smtClean="0"/>
            <a:t>「自五」</a:t>
          </a:r>
          <a:endParaRPr lang="en-US" sz="2400" dirty="0"/>
        </a:p>
      </dgm:t>
    </dgm:pt>
    <dgm:pt modelId="{ADD3C99C-8BD4-4B9A-990A-36F617340D4B}" type="parTrans" cxnId="{1A8F8264-881D-4619-B3BA-0B5897BD3689}">
      <dgm:prSet/>
      <dgm:spPr/>
      <dgm:t>
        <a:bodyPr/>
        <a:lstStyle/>
        <a:p>
          <a:endParaRPr lang="en-US"/>
        </a:p>
      </dgm:t>
    </dgm:pt>
    <dgm:pt modelId="{A24BE78D-DD56-4C77-831E-23C37B750406}" type="sibTrans" cxnId="{1A8F8264-881D-4619-B3BA-0B5897BD3689}">
      <dgm:prSet/>
      <dgm:spPr/>
      <dgm:t>
        <a:bodyPr/>
        <a:lstStyle/>
        <a:p>
          <a:endParaRPr lang="en-US"/>
        </a:p>
      </dgm:t>
    </dgm:pt>
    <dgm:pt modelId="{536849E6-F010-4C1C-A853-9E60CE31A520}">
      <dgm:prSet phldrT="[テキスト]" custT="1"/>
      <dgm:spPr/>
      <dgm:t>
        <a:bodyPr/>
        <a:lstStyle/>
        <a:p>
          <a:r>
            <a:rPr lang="ja-JP" altLang="en-US" sz="2400" dirty="0" smtClean="0"/>
            <a:t>有る</a:t>
          </a:r>
          <a:r>
            <a:rPr lang="en-US" altLang="ja-JP" sz="2400" dirty="0" smtClean="0"/>
            <a:t>/</a:t>
          </a:r>
          <a:r>
            <a:rPr lang="ja-JP" altLang="en-US" sz="2400" dirty="0" smtClean="0"/>
            <a:t>在る①</a:t>
          </a:r>
          <a:endParaRPr lang="en-US" sz="2400" dirty="0"/>
        </a:p>
      </dgm:t>
    </dgm:pt>
    <dgm:pt modelId="{E5B4A387-7DDD-4669-B3F5-4B13AB01D93F}" type="parTrans" cxnId="{87376034-1925-481D-BBF6-CBCAA4CC55CE}">
      <dgm:prSet/>
      <dgm:spPr/>
      <dgm:t>
        <a:bodyPr/>
        <a:lstStyle/>
        <a:p>
          <a:endParaRPr lang="en-US"/>
        </a:p>
      </dgm:t>
    </dgm:pt>
    <dgm:pt modelId="{4B9844B7-4E8E-4CD8-8846-77A3CCC66D21}" type="sibTrans" cxnId="{87376034-1925-481D-BBF6-CBCAA4CC55CE}">
      <dgm:prSet/>
      <dgm:spPr/>
      <dgm:t>
        <a:bodyPr/>
        <a:lstStyle/>
        <a:p>
          <a:endParaRPr lang="en-US"/>
        </a:p>
      </dgm:t>
    </dgm:pt>
    <dgm:pt modelId="{10528857-1474-4A8B-8452-FB3E0B31D296}">
      <dgm:prSet phldrT="[テキスト]" custT="1"/>
      <dgm:spPr/>
      <dgm:t>
        <a:bodyPr/>
        <a:lstStyle/>
        <a:p>
          <a:r>
            <a:rPr lang="zh-CN" altLang="en-US" sz="2400" dirty="0" smtClean="0"/>
            <a:t>在，有</a:t>
          </a:r>
          <a:endParaRPr lang="en-US" sz="2400" dirty="0"/>
        </a:p>
      </dgm:t>
    </dgm:pt>
    <dgm:pt modelId="{777A2C39-57E3-4A8B-BEBD-6563AB33BF73}" type="parTrans" cxnId="{0B7C380A-C169-49E3-9ED5-0CC8F1DCFF02}">
      <dgm:prSet/>
      <dgm:spPr/>
      <dgm:t>
        <a:bodyPr/>
        <a:lstStyle/>
        <a:p>
          <a:endParaRPr lang="en-US"/>
        </a:p>
      </dgm:t>
    </dgm:pt>
    <dgm:pt modelId="{0493A572-DC15-4275-9A1A-47523A63687E}" type="sibTrans" cxnId="{0B7C380A-C169-49E3-9ED5-0CC8F1DCFF02}">
      <dgm:prSet/>
      <dgm:spPr/>
      <dgm:t>
        <a:bodyPr/>
        <a:lstStyle/>
        <a:p>
          <a:endParaRPr lang="en-US"/>
        </a:p>
      </dgm:t>
    </dgm:pt>
    <dgm:pt modelId="{AC5CE29B-A4E8-4E79-B3A4-A939E25D7537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6BA11-BAB2-48A1-9D72-9C34408DF896}" type="pres">
      <dgm:prSet presAssocID="{BE8F13AA-0289-4FC6-A99A-060D0CAF9BCB}" presName="compNode" presStyleCnt="0"/>
      <dgm:spPr/>
      <dgm:t>
        <a:bodyPr/>
        <a:lstStyle/>
        <a:p>
          <a:endParaRPr lang="en-US"/>
        </a:p>
      </dgm:t>
    </dgm:pt>
    <dgm:pt modelId="{11F935A8-F08E-458F-9923-C7CF16332A33}" type="pres">
      <dgm:prSet presAssocID="{BE8F13AA-0289-4FC6-A99A-060D0CAF9BCB}" presName="aNode" presStyleLbl="bgShp" presStyleIdx="0" presStyleCnt="5"/>
      <dgm:spPr/>
      <dgm:t>
        <a:bodyPr/>
        <a:lstStyle/>
        <a:p>
          <a:endParaRPr lang="en-US"/>
        </a:p>
      </dgm:t>
    </dgm:pt>
    <dgm:pt modelId="{C586C7AA-08CA-49A3-9553-DCFD5C30F19A}" type="pres">
      <dgm:prSet presAssocID="{BE8F13AA-0289-4FC6-A99A-060D0CAF9BCB}" presName="textNode" presStyleLbl="bgShp" presStyleIdx="0" presStyleCnt="5"/>
      <dgm:spPr/>
      <dgm:t>
        <a:bodyPr/>
        <a:lstStyle/>
        <a:p>
          <a:endParaRPr lang="en-US"/>
        </a:p>
      </dgm:t>
    </dgm:pt>
    <dgm:pt modelId="{B88F0F0F-FCAA-4784-A5E2-79EF5483C061}" type="pres">
      <dgm:prSet presAssocID="{BE8F13AA-0289-4FC6-A99A-060D0CAF9BCB}" presName="compChildNode" presStyleCnt="0"/>
      <dgm:spPr/>
      <dgm:t>
        <a:bodyPr/>
        <a:lstStyle/>
        <a:p>
          <a:endParaRPr lang="en-US"/>
        </a:p>
      </dgm:t>
    </dgm:pt>
    <dgm:pt modelId="{90010EBB-F60C-48E9-B6AF-B7F5A4B6CFC1}" type="pres">
      <dgm:prSet presAssocID="{BE8F13AA-0289-4FC6-A99A-060D0CAF9BCB}" presName="theInnerList" presStyleCnt="0"/>
      <dgm:spPr/>
      <dgm:t>
        <a:bodyPr/>
        <a:lstStyle/>
        <a:p>
          <a:endParaRPr lang="en-US"/>
        </a:p>
      </dgm:t>
    </dgm:pt>
    <dgm:pt modelId="{AB8AD9BF-2FF7-41E8-98E7-4A07DE4DF94B}" type="pres">
      <dgm:prSet presAssocID="{008030FE-4F38-43F2-ACCB-7109D08EFD8E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71074-4C2D-40B6-8FE6-B4ED46F0C225}" type="pres">
      <dgm:prSet presAssocID="{008030FE-4F38-43F2-ACCB-7109D08EFD8E}" presName="aSpace2" presStyleCnt="0"/>
      <dgm:spPr/>
      <dgm:t>
        <a:bodyPr/>
        <a:lstStyle/>
        <a:p>
          <a:endParaRPr lang="en-US"/>
        </a:p>
      </dgm:t>
    </dgm:pt>
    <dgm:pt modelId="{1FCB7F46-C2F2-4161-BAE0-DCA29EEB49F5}" type="pres">
      <dgm:prSet presAssocID="{32693E10-B2B3-45FD-BAB9-7BA7DB6717F6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AE15A-FD5C-4F0A-BE4C-30FB3E3D2FC2}" type="pres">
      <dgm:prSet presAssocID="{32693E10-B2B3-45FD-BAB9-7BA7DB6717F6}" presName="aSpace2" presStyleCnt="0"/>
      <dgm:spPr/>
      <dgm:t>
        <a:bodyPr/>
        <a:lstStyle/>
        <a:p>
          <a:endParaRPr lang="en-US"/>
        </a:p>
      </dgm:t>
    </dgm:pt>
    <dgm:pt modelId="{A1180609-6E09-43B5-A841-85FBAD19FB70}" type="pres">
      <dgm:prSet presAssocID="{E7B21793-E3BA-44E4-9FA8-D3F20DBC7A70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66F08-DC3D-4E3A-A0B6-7585207053AF}" type="pres">
      <dgm:prSet presAssocID="{BE8F13AA-0289-4FC6-A99A-060D0CAF9BCB}" presName="aSpace" presStyleCnt="0"/>
      <dgm:spPr/>
      <dgm:t>
        <a:bodyPr/>
        <a:lstStyle/>
        <a:p>
          <a:endParaRPr lang="en-US"/>
        </a:p>
      </dgm:t>
    </dgm:pt>
    <dgm:pt modelId="{ED2D7323-C8C1-4936-B7CF-809800728574}" type="pres">
      <dgm:prSet presAssocID="{9A1EC130-B018-42E6-9A40-142DB0EB34B5}" presName="compNode" presStyleCnt="0"/>
      <dgm:spPr/>
      <dgm:t>
        <a:bodyPr/>
        <a:lstStyle/>
        <a:p>
          <a:endParaRPr lang="en-US"/>
        </a:p>
      </dgm:t>
    </dgm:pt>
    <dgm:pt modelId="{F1385C19-74F1-4FA0-A968-3B0B70D77B1B}" type="pres">
      <dgm:prSet presAssocID="{9A1EC130-B018-42E6-9A40-142DB0EB34B5}" presName="aNode" presStyleLbl="bgShp" presStyleIdx="1" presStyleCnt="5"/>
      <dgm:spPr/>
      <dgm:t>
        <a:bodyPr/>
        <a:lstStyle/>
        <a:p>
          <a:endParaRPr lang="en-US"/>
        </a:p>
      </dgm:t>
    </dgm:pt>
    <dgm:pt modelId="{83FF7774-B548-411B-BB39-509A0FEFFEFD}" type="pres">
      <dgm:prSet presAssocID="{9A1EC130-B018-42E6-9A40-142DB0EB34B5}" presName="textNode" presStyleLbl="bgShp" presStyleIdx="1" presStyleCnt="5"/>
      <dgm:spPr/>
      <dgm:t>
        <a:bodyPr/>
        <a:lstStyle/>
        <a:p>
          <a:endParaRPr lang="en-US"/>
        </a:p>
      </dgm:t>
    </dgm:pt>
    <dgm:pt modelId="{6307E15A-F41D-416B-A803-BDC348F61F32}" type="pres">
      <dgm:prSet presAssocID="{9A1EC130-B018-42E6-9A40-142DB0EB34B5}" presName="compChildNode" presStyleCnt="0"/>
      <dgm:spPr/>
      <dgm:t>
        <a:bodyPr/>
        <a:lstStyle/>
        <a:p>
          <a:endParaRPr lang="en-US"/>
        </a:p>
      </dgm:t>
    </dgm:pt>
    <dgm:pt modelId="{0DE679EA-F54D-46D4-A2A5-DC6147698B19}" type="pres">
      <dgm:prSet presAssocID="{9A1EC130-B018-42E6-9A40-142DB0EB34B5}" presName="theInnerList" presStyleCnt="0"/>
      <dgm:spPr/>
      <dgm:t>
        <a:bodyPr/>
        <a:lstStyle/>
        <a:p>
          <a:endParaRPr lang="en-US"/>
        </a:p>
      </dgm:t>
    </dgm:pt>
    <dgm:pt modelId="{67D99DC1-F462-4334-9328-A045577F00D4}" type="pres">
      <dgm:prSet presAssocID="{D0D3BE84-280D-4FAA-8608-D74CD8A561EB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6D19F-2544-493C-8BA2-B17CB6EB5A06}" type="pres">
      <dgm:prSet presAssocID="{9A1EC130-B018-42E6-9A40-142DB0EB34B5}" presName="aSpace" presStyleCnt="0"/>
      <dgm:spPr/>
      <dgm:t>
        <a:bodyPr/>
        <a:lstStyle/>
        <a:p>
          <a:endParaRPr lang="en-US"/>
        </a:p>
      </dgm:t>
    </dgm:pt>
    <dgm:pt modelId="{37A82779-3098-4D83-9558-E96373E5CCD2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9C884D45-747E-4526-BF34-F096B7B98DB6}" type="pres">
      <dgm:prSet presAssocID="{505E2886-ABB0-462A-BA4C-75472752B02D}" presName="aNode" presStyleLbl="bgShp" presStyleIdx="2" presStyleCnt="5"/>
      <dgm:spPr/>
      <dgm:t>
        <a:bodyPr/>
        <a:lstStyle/>
        <a:p>
          <a:endParaRPr lang="en-US"/>
        </a:p>
      </dgm:t>
    </dgm:pt>
    <dgm:pt modelId="{63680205-F0CF-45CD-B342-4D71714BE21F}" type="pres">
      <dgm:prSet presAssocID="{505E2886-ABB0-462A-BA4C-75472752B02D}" presName="textNode" presStyleLbl="bgShp" presStyleIdx="2" presStyleCnt="5"/>
      <dgm:spPr/>
      <dgm:t>
        <a:bodyPr/>
        <a:lstStyle/>
        <a:p>
          <a:endParaRPr lang="en-US"/>
        </a:p>
      </dgm:t>
    </dgm:pt>
    <dgm:pt modelId="{EE12F67D-5D1C-4DD8-9276-02B9A63D63D8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1793BE99-DDAD-4C70-8380-610BE964B11E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37FD9E2E-6583-4B11-B696-7DAB2AF2F023}" type="pres">
      <dgm:prSet presAssocID="{005B2718-E197-48ED-AF2D-9CA9D399A35D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DD29E-6174-4330-83CB-F936E3F8223E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5937A6C2-8378-4A1C-9F6F-99221445BCFD}" type="pres">
      <dgm:prSet presAssocID="{39659387-207F-4143-9098-86CE110B11D2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6978B-D6B1-4659-B26F-55FF31EC4E98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3BE0316-5623-4C4E-BFEE-D927BCD5B806}" type="pres">
      <dgm:prSet presAssocID="{C52BDD24-5E87-44A6-AAA7-89285C2E5DFB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99353-9654-440E-A746-671BF5C8DB40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BA31E5B5-9835-4E8E-91F0-950743724468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E3E986A-DE78-413C-8CEF-82A349D57E2D}" type="pres">
      <dgm:prSet presAssocID="{8C6D5BA3-A67C-4DA1-9997-F2922C35893C}" presName="aNode" presStyleLbl="bgShp" presStyleIdx="3" presStyleCnt="5"/>
      <dgm:spPr/>
      <dgm:t>
        <a:bodyPr/>
        <a:lstStyle/>
        <a:p>
          <a:endParaRPr lang="en-US"/>
        </a:p>
      </dgm:t>
    </dgm:pt>
    <dgm:pt modelId="{C04D5C35-B47B-44FE-8E4B-6BF551FCCCD0}" type="pres">
      <dgm:prSet presAssocID="{8C6D5BA3-A67C-4DA1-9997-F2922C35893C}" presName="textNode" presStyleLbl="bgShp" presStyleIdx="3" presStyleCnt="5"/>
      <dgm:spPr/>
      <dgm:t>
        <a:bodyPr/>
        <a:lstStyle/>
        <a:p>
          <a:endParaRPr lang="en-US"/>
        </a:p>
      </dgm:t>
    </dgm:pt>
    <dgm:pt modelId="{984E2062-5410-4F54-A7DE-2C5E9FA72F5B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26FFA2AC-53D9-4E00-91A0-C19735594112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3F5F8103-2876-47FC-AA70-38EF6FE0DEA8}" type="pres">
      <dgm:prSet presAssocID="{9D28B537-E90F-4E78-BC21-B7A655709291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5D1D7-2A46-4D05-B01A-A308D1B25F63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B522D15E-598B-46BC-9DCC-74FC5D2C817B}" type="pres">
      <dgm:prSet presAssocID="{59AEE077-8290-41DE-8DF4-A002CBC2528D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50B03-97E1-4A09-B345-7D238993639B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741CA77D-F7B9-4BEE-98DF-CA06CCE4D9E5}" type="pres">
      <dgm:prSet presAssocID="{138545AA-77D1-42B8-982F-928FC7C3601C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C0DBC-1A0E-4ADF-901F-4AAAE32E9A34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79ED8E18-59FA-42E9-ADFE-C574C56A26C6}" type="pres">
      <dgm:prSet presAssocID="{A3B8BD61-2340-4470-8C23-CCB410D83B97}" presName="compNode" presStyleCnt="0"/>
      <dgm:spPr/>
      <dgm:t>
        <a:bodyPr/>
        <a:lstStyle/>
        <a:p>
          <a:endParaRPr lang="en-US"/>
        </a:p>
      </dgm:t>
    </dgm:pt>
    <dgm:pt modelId="{AB33F0C3-E051-4E54-83BB-EF51A2319C58}" type="pres">
      <dgm:prSet presAssocID="{A3B8BD61-2340-4470-8C23-CCB410D83B97}" presName="aNode" presStyleLbl="bgShp" presStyleIdx="4" presStyleCnt="5"/>
      <dgm:spPr/>
      <dgm:t>
        <a:bodyPr/>
        <a:lstStyle/>
        <a:p>
          <a:endParaRPr lang="en-US"/>
        </a:p>
      </dgm:t>
    </dgm:pt>
    <dgm:pt modelId="{155B9B8C-4087-4B50-BFFA-9027A0A4E6A6}" type="pres">
      <dgm:prSet presAssocID="{A3B8BD61-2340-4470-8C23-CCB410D83B97}" presName="textNode" presStyleLbl="bgShp" presStyleIdx="4" presStyleCnt="5"/>
      <dgm:spPr/>
      <dgm:t>
        <a:bodyPr/>
        <a:lstStyle/>
        <a:p>
          <a:endParaRPr lang="en-US"/>
        </a:p>
      </dgm:t>
    </dgm:pt>
    <dgm:pt modelId="{A57839CF-2D88-4D74-80B5-71D59CF508CB}" type="pres">
      <dgm:prSet presAssocID="{A3B8BD61-2340-4470-8C23-CCB410D83B97}" presName="compChildNode" presStyleCnt="0"/>
      <dgm:spPr/>
      <dgm:t>
        <a:bodyPr/>
        <a:lstStyle/>
        <a:p>
          <a:endParaRPr lang="en-US"/>
        </a:p>
      </dgm:t>
    </dgm:pt>
    <dgm:pt modelId="{45C22806-1B95-455D-9D36-B46DB7B302B5}" type="pres">
      <dgm:prSet presAssocID="{A3B8BD61-2340-4470-8C23-CCB410D83B97}" presName="theInnerList" presStyleCnt="0"/>
      <dgm:spPr/>
      <dgm:t>
        <a:bodyPr/>
        <a:lstStyle/>
        <a:p>
          <a:endParaRPr lang="en-US"/>
        </a:p>
      </dgm:t>
    </dgm:pt>
    <dgm:pt modelId="{1C52EE0B-251C-4DD5-A95C-0C9F8D3A4007}" type="pres">
      <dgm:prSet presAssocID="{56B2D931-6148-4347-8DF2-CDD7FE0D1A2C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95943-18A0-435B-8DDF-650BF70766BE}" type="pres">
      <dgm:prSet presAssocID="{56B2D931-6148-4347-8DF2-CDD7FE0D1A2C}" presName="aSpace2" presStyleCnt="0"/>
      <dgm:spPr/>
      <dgm:t>
        <a:bodyPr/>
        <a:lstStyle/>
        <a:p>
          <a:endParaRPr lang="en-US"/>
        </a:p>
      </dgm:t>
    </dgm:pt>
    <dgm:pt modelId="{68599D3F-5A21-4901-A367-72AA2EB06596}" type="pres">
      <dgm:prSet presAssocID="{536849E6-F010-4C1C-A853-9E60CE31A520}" presName="childNode" presStyleLbl="node1" presStyleIdx="11" presStyleCnt="13" custScaleX="114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BCC31-A160-4097-81ED-762DF4E9F687}" type="pres">
      <dgm:prSet presAssocID="{536849E6-F010-4C1C-A853-9E60CE31A520}" presName="aSpace2" presStyleCnt="0"/>
      <dgm:spPr/>
      <dgm:t>
        <a:bodyPr/>
        <a:lstStyle/>
        <a:p>
          <a:endParaRPr lang="en-US"/>
        </a:p>
      </dgm:t>
    </dgm:pt>
    <dgm:pt modelId="{FA88C579-68ED-4597-B349-B4DE364B5B30}" type="pres">
      <dgm:prSet presAssocID="{10528857-1474-4A8B-8452-FB3E0B31D296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C6C50-1155-4836-9F32-06F4C25DC7CA}" type="presOf" srcId="{10528857-1474-4A8B-8452-FB3E0B31D296}" destId="{FA88C579-68ED-4597-B349-B4DE364B5B30}" srcOrd="0" destOrd="0" presId="urn:microsoft.com/office/officeart/2005/8/layout/lProcess2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4A1C4608-74C3-44D3-85CE-9AF54E4CE95E}" type="presOf" srcId="{005B2718-E197-48ED-AF2D-9CA9D399A35D}" destId="{37FD9E2E-6583-4B11-B696-7DAB2AF2F023}" srcOrd="0" destOrd="0" presId="urn:microsoft.com/office/officeart/2005/8/layout/lProcess2"/>
    <dgm:cxn modelId="{F793F936-76FC-4E9D-901A-27146CDEE957}" type="presOf" srcId="{C52BDD24-5E87-44A6-AAA7-89285C2E5DFB}" destId="{43BE0316-5623-4C4E-BFEE-D927BCD5B806}" srcOrd="0" destOrd="0" presId="urn:microsoft.com/office/officeart/2005/8/layout/lProcess2"/>
    <dgm:cxn modelId="{3E63FFC6-E640-44CE-B0B0-AF8C6E1F4E85}" srcId="{8C6D5BA3-A67C-4DA1-9997-F2922C35893C}" destId="{138545AA-77D1-42B8-982F-928FC7C3601C}" srcOrd="2" destOrd="0" parTransId="{6A5A3091-0C15-45C6-9ED4-EA0AA4949EA0}" sibTransId="{8648F29F-9567-47F1-A767-35B68FBBAE59}"/>
    <dgm:cxn modelId="{EECD04E9-7EE1-4014-8F48-5E037A007696}" type="presOf" srcId="{9D512CA9-E52A-4107-B134-B4545E3B5F3C}" destId="{AC5CE29B-A4E8-4E79-B3A4-A939E25D7537}" srcOrd="0" destOrd="0" presId="urn:microsoft.com/office/officeart/2005/8/layout/lProcess2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03D2C370-D709-42C6-80B2-D6D341C75712}" type="presOf" srcId="{505E2886-ABB0-462A-BA4C-75472752B02D}" destId="{9C884D45-747E-4526-BF34-F096B7B98DB6}" srcOrd="0" destOrd="0" presId="urn:microsoft.com/office/officeart/2005/8/layout/lProcess2"/>
    <dgm:cxn modelId="{A4272F8C-B560-4A5D-8C67-05E1A34F6662}" type="presOf" srcId="{9A1EC130-B018-42E6-9A40-142DB0EB34B5}" destId="{F1385C19-74F1-4FA0-A968-3B0B70D77B1B}" srcOrd="0" destOrd="0" presId="urn:microsoft.com/office/officeart/2005/8/layout/lProcess2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E9C0C35-D120-4A82-B72D-B4604FA6926C}" type="presOf" srcId="{39659387-207F-4143-9098-86CE110B11D2}" destId="{5937A6C2-8378-4A1C-9F6F-99221445BCFD}" srcOrd="0" destOrd="0" presId="urn:microsoft.com/office/officeart/2005/8/layout/lProcess2"/>
    <dgm:cxn modelId="{9DC2CF6C-11F3-4D92-A471-F1AE18581D66}" srcId="{BE8F13AA-0289-4FC6-A99A-060D0CAF9BCB}" destId="{E7B21793-E3BA-44E4-9FA8-D3F20DBC7A70}" srcOrd="2" destOrd="0" parTransId="{63F09CB6-A7E4-4399-B0F8-6ED8F886D3E0}" sibTransId="{2404CF7B-0DDE-456D-A4E6-28C222E1DB59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8695BAB6-E762-4073-A7E6-BAC9FD3F6B94}" type="presOf" srcId="{8C6D5BA3-A67C-4DA1-9997-F2922C35893C}" destId="{C04D5C35-B47B-44FE-8E4B-6BF551FCCCD0}" srcOrd="1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BFFD3D05-6CFC-42A0-9AA0-C52B12A6F133}" type="presOf" srcId="{9D28B537-E90F-4E78-BC21-B7A655709291}" destId="{3F5F8103-2876-47FC-AA70-38EF6FE0DEA8}" srcOrd="0" destOrd="0" presId="urn:microsoft.com/office/officeart/2005/8/layout/lProcess2"/>
    <dgm:cxn modelId="{7C159609-5982-4A4C-A321-E3E8A7F057AD}" type="presOf" srcId="{BE8F13AA-0289-4FC6-A99A-060D0CAF9BCB}" destId="{11F935A8-F08E-458F-9923-C7CF16332A33}" srcOrd="0" destOrd="0" presId="urn:microsoft.com/office/officeart/2005/8/layout/lProcess2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708A9E9F-7154-45EA-8833-92428C6322C7}" type="presOf" srcId="{56B2D931-6148-4347-8DF2-CDD7FE0D1A2C}" destId="{1C52EE0B-251C-4DD5-A95C-0C9F8D3A4007}" srcOrd="0" destOrd="0" presId="urn:microsoft.com/office/officeart/2005/8/layout/lProcess2"/>
    <dgm:cxn modelId="{9C2FE114-D991-4516-99AD-DA35B9F4DBDD}" type="presOf" srcId="{138545AA-77D1-42B8-982F-928FC7C3601C}" destId="{741CA77D-F7B9-4BEE-98DF-CA06CCE4D9E5}" srcOrd="0" destOrd="0" presId="urn:microsoft.com/office/officeart/2005/8/layout/lProcess2"/>
    <dgm:cxn modelId="{71FB490F-3934-4237-870E-7E49BEA8E11C}" type="presOf" srcId="{008030FE-4F38-43F2-ACCB-7109D08EFD8E}" destId="{AB8AD9BF-2FF7-41E8-98E7-4A07DE4DF94B}" srcOrd="0" destOrd="0" presId="urn:microsoft.com/office/officeart/2005/8/layout/lProcess2"/>
    <dgm:cxn modelId="{87376034-1925-481D-BBF6-CBCAA4CC55CE}" srcId="{A3B8BD61-2340-4470-8C23-CCB410D83B97}" destId="{536849E6-F010-4C1C-A853-9E60CE31A520}" srcOrd="1" destOrd="0" parTransId="{E5B4A387-7DDD-4669-B3F5-4B13AB01D93F}" sibTransId="{4B9844B7-4E8E-4CD8-8846-77A3CCC66D21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BD45A88B-E959-4849-96E6-809A6AD14224}" type="presOf" srcId="{9A1EC130-B018-42E6-9A40-142DB0EB34B5}" destId="{83FF7774-B548-411B-BB39-509A0FEFFEFD}" srcOrd="1" destOrd="0" presId="urn:microsoft.com/office/officeart/2005/8/layout/lProcess2"/>
    <dgm:cxn modelId="{36EB1559-9F8E-43FC-AAC7-F7BA7EFE51C4}" type="presOf" srcId="{E7B21793-E3BA-44E4-9FA8-D3F20DBC7A70}" destId="{A1180609-6E09-43B5-A841-85FBAD19FB70}" srcOrd="0" destOrd="0" presId="urn:microsoft.com/office/officeart/2005/8/layout/lProcess2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1A8F8264-881D-4619-B3BA-0B5897BD3689}" srcId="{A3B8BD61-2340-4470-8C23-CCB410D83B97}" destId="{56B2D931-6148-4347-8DF2-CDD7FE0D1A2C}" srcOrd="0" destOrd="0" parTransId="{ADD3C99C-8BD4-4B9A-990A-36F617340D4B}" sibTransId="{A24BE78D-DD56-4C77-831E-23C37B750406}"/>
    <dgm:cxn modelId="{9696D00D-EBDD-4850-9277-0A90A61E01C4}" srcId="{9D512CA9-E52A-4107-B134-B4545E3B5F3C}" destId="{A3B8BD61-2340-4470-8C23-CCB410D83B97}" srcOrd="4" destOrd="0" parTransId="{FE2A51B3-CCA9-4FB8-A592-F16EE38DC47C}" sibTransId="{26B8FB41-CA40-49B9-93FF-0B56BC09F4A5}"/>
    <dgm:cxn modelId="{B7552754-4EF9-4846-9889-C1A9C3010BFD}" type="presOf" srcId="{32693E10-B2B3-45FD-BAB9-7BA7DB6717F6}" destId="{1FCB7F46-C2F2-4161-BAE0-DCA29EEB49F5}" srcOrd="0" destOrd="0" presId="urn:microsoft.com/office/officeart/2005/8/layout/lProcess2"/>
    <dgm:cxn modelId="{5C879C61-AFCC-4FA2-8AC5-B0783668A044}" type="presOf" srcId="{8C6D5BA3-A67C-4DA1-9997-F2922C35893C}" destId="{9E3E986A-DE78-413C-8CEF-82A349D57E2D}" srcOrd="0" destOrd="0" presId="urn:microsoft.com/office/officeart/2005/8/layout/lProcess2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2EDAADA9-D58B-41CA-A5F9-DD3BFCCADACE}" type="presOf" srcId="{536849E6-F010-4C1C-A853-9E60CE31A520}" destId="{68599D3F-5A21-4901-A367-72AA2EB06596}" srcOrd="0" destOrd="0" presId="urn:microsoft.com/office/officeart/2005/8/layout/lProcess2"/>
    <dgm:cxn modelId="{3A468547-0FC8-4ED1-BDB4-6612982F212E}" type="presOf" srcId="{D0D3BE84-280D-4FAA-8608-D74CD8A561EB}" destId="{67D99DC1-F462-4334-9328-A045577F00D4}" srcOrd="0" destOrd="0" presId="urn:microsoft.com/office/officeart/2005/8/layout/lProcess2"/>
    <dgm:cxn modelId="{A958CD74-AF7B-4A9A-9E6C-C68930761897}" type="presOf" srcId="{505E2886-ABB0-462A-BA4C-75472752B02D}" destId="{63680205-F0CF-45CD-B342-4D71714BE21F}" srcOrd="1" destOrd="0" presId="urn:microsoft.com/office/officeart/2005/8/layout/lProcess2"/>
    <dgm:cxn modelId="{0B7C380A-C169-49E3-9ED5-0CC8F1DCFF02}" srcId="{A3B8BD61-2340-4470-8C23-CCB410D83B97}" destId="{10528857-1474-4A8B-8452-FB3E0B31D296}" srcOrd="2" destOrd="0" parTransId="{777A2C39-57E3-4A8B-BEBD-6563AB33BF73}" sibTransId="{0493A572-DC15-4275-9A1A-47523A63687E}"/>
    <dgm:cxn modelId="{6A33BFB0-7A9A-4B46-8107-DAC81E225729}" type="presOf" srcId="{59AEE077-8290-41DE-8DF4-A002CBC2528D}" destId="{B522D15E-598B-46BC-9DCC-74FC5D2C817B}" srcOrd="0" destOrd="0" presId="urn:microsoft.com/office/officeart/2005/8/layout/lProcess2"/>
    <dgm:cxn modelId="{A9EC2A46-2E5A-4241-B6E7-C21D09942D07}" type="presOf" srcId="{BE8F13AA-0289-4FC6-A99A-060D0CAF9BCB}" destId="{C586C7AA-08CA-49A3-9553-DCFD5C30F19A}" srcOrd="1" destOrd="0" presId="urn:microsoft.com/office/officeart/2005/8/layout/lProcess2"/>
    <dgm:cxn modelId="{0B385CF8-A694-4934-AE4A-75F788D97C95}" type="presOf" srcId="{A3B8BD61-2340-4470-8C23-CCB410D83B97}" destId="{AB33F0C3-E051-4E54-83BB-EF51A2319C58}" srcOrd="0" destOrd="0" presId="urn:microsoft.com/office/officeart/2005/8/layout/lProcess2"/>
    <dgm:cxn modelId="{FEA9714D-6A39-4BB3-A869-470FC94DF4AD}" type="presOf" srcId="{A3B8BD61-2340-4470-8C23-CCB410D83B97}" destId="{155B9B8C-4087-4B50-BFFA-9027A0A4E6A6}" srcOrd="1" destOrd="0" presId="urn:microsoft.com/office/officeart/2005/8/layout/lProcess2"/>
    <dgm:cxn modelId="{9CC8E2A9-D747-4CE5-8155-8F251440D54D}" type="presParOf" srcId="{AC5CE29B-A4E8-4E79-B3A4-A939E25D7537}" destId="{A486BA11-BAB2-48A1-9D72-9C34408DF896}" srcOrd="0" destOrd="0" presId="urn:microsoft.com/office/officeart/2005/8/layout/lProcess2"/>
    <dgm:cxn modelId="{AEB5A7C9-F1B7-40F5-A9F3-7FF669CA17F6}" type="presParOf" srcId="{A486BA11-BAB2-48A1-9D72-9C34408DF896}" destId="{11F935A8-F08E-458F-9923-C7CF16332A33}" srcOrd="0" destOrd="0" presId="urn:microsoft.com/office/officeart/2005/8/layout/lProcess2"/>
    <dgm:cxn modelId="{C9C3AA94-79A0-4F7F-B27E-521888746179}" type="presParOf" srcId="{A486BA11-BAB2-48A1-9D72-9C34408DF896}" destId="{C586C7AA-08CA-49A3-9553-DCFD5C30F19A}" srcOrd="1" destOrd="0" presId="urn:microsoft.com/office/officeart/2005/8/layout/lProcess2"/>
    <dgm:cxn modelId="{E6BA0811-E7FD-4E9C-AEF9-1B1954650146}" type="presParOf" srcId="{A486BA11-BAB2-48A1-9D72-9C34408DF896}" destId="{B88F0F0F-FCAA-4784-A5E2-79EF5483C061}" srcOrd="2" destOrd="0" presId="urn:microsoft.com/office/officeart/2005/8/layout/lProcess2"/>
    <dgm:cxn modelId="{9471A251-6111-4EBD-AD9E-229AD53E958A}" type="presParOf" srcId="{B88F0F0F-FCAA-4784-A5E2-79EF5483C061}" destId="{90010EBB-F60C-48E9-B6AF-B7F5A4B6CFC1}" srcOrd="0" destOrd="0" presId="urn:microsoft.com/office/officeart/2005/8/layout/lProcess2"/>
    <dgm:cxn modelId="{99C04A9E-FF91-4498-A5CF-622CCFC12E6B}" type="presParOf" srcId="{90010EBB-F60C-48E9-B6AF-B7F5A4B6CFC1}" destId="{AB8AD9BF-2FF7-41E8-98E7-4A07DE4DF94B}" srcOrd="0" destOrd="0" presId="urn:microsoft.com/office/officeart/2005/8/layout/lProcess2"/>
    <dgm:cxn modelId="{E3F08594-72C5-4932-901A-41213DC629CA}" type="presParOf" srcId="{90010EBB-F60C-48E9-B6AF-B7F5A4B6CFC1}" destId="{8CF71074-4C2D-40B6-8FE6-B4ED46F0C225}" srcOrd="1" destOrd="0" presId="urn:microsoft.com/office/officeart/2005/8/layout/lProcess2"/>
    <dgm:cxn modelId="{8A95E38F-7C84-4B0E-AC7F-DF15EB7214A6}" type="presParOf" srcId="{90010EBB-F60C-48E9-B6AF-B7F5A4B6CFC1}" destId="{1FCB7F46-C2F2-4161-BAE0-DCA29EEB49F5}" srcOrd="2" destOrd="0" presId="urn:microsoft.com/office/officeart/2005/8/layout/lProcess2"/>
    <dgm:cxn modelId="{101A3DD0-AA86-40A6-8EB9-945763014B22}" type="presParOf" srcId="{90010EBB-F60C-48E9-B6AF-B7F5A4B6CFC1}" destId="{E44AE15A-FD5C-4F0A-BE4C-30FB3E3D2FC2}" srcOrd="3" destOrd="0" presId="urn:microsoft.com/office/officeart/2005/8/layout/lProcess2"/>
    <dgm:cxn modelId="{92208B7D-16E4-49DE-98D7-5A06E17855EC}" type="presParOf" srcId="{90010EBB-F60C-48E9-B6AF-B7F5A4B6CFC1}" destId="{A1180609-6E09-43B5-A841-85FBAD19FB70}" srcOrd="4" destOrd="0" presId="urn:microsoft.com/office/officeart/2005/8/layout/lProcess2"/>
    <dgm:cxn modelId="{B4038B3E-458F-48CF-8084-A25359922DF5}" type="presParOf" srcId="{AC5CE29B-A4E8-4E79-B3A4-A939E25D7537}" destId="{2CE66F08-DC3D-4E3A-A0B6-7585207053AF}" srcOrd="1" destOrd="0" presId="urn:microsoft.com/office/officeart/2005/8/layout/lProcess2"/>
    <dgm:cxn modelId="{4A279ED0-141F-4740-84E8-3DC2E135F461}" type="presParOf" srcId="{AC5CE29B-A4E8-4E79-B3A4-A939E25D7537}" destId="{ED2D7323-C8C1-4936-B7CF-809800728574}" srcOrd="2" destOrd="0" presId="urn:microsoft.com/office/officeart/2005/8/layout/lProcess2"/>
    <dgm:cxn modelId="{ABCC95B1-0BDC-4E4D-9CED-90A46F530712}" type="presParOf" srcId="{ED2D7323-C8C1-4936-B7CF-809800728574}" destId="{F1385C19-74F1-4FA0-A968-3B0B70D77B1B}" srcOrd="0" destOrd="0" presId="urn:microsoft.com/office/officeart/2005/8/layout/lProcess2"/>
    <dgm:cxn modelId="{1DBA96C4-BC8B-405E-BBEE-9EAA379B5A89}" type="presParOf" srcId="{ED2D7323-C8C1-4936-B7CF-809800728574}" destId="{83FF7774-B548-411B-BB39-509A0FEFFEFD}" srcOrd="1" destOrd="0" presId="urn:microsoft.com/office/officeart/2005/8/layout/lProcess2"/>
    <dgm:cxn modelId="{DA6C8BAF-7923-4C1B-87A7-49A14B807FC4}" type="presParOf" srcId="{ED2D7323-C8C1-4936-B7CF-809800728574}" destId="{6307E15A-F41D-416B-A803-BDC348F61F32}" srcOrd="2" destOrd="0" presId="urn:microsoft.com/office/officeart/2005/8/layout/lProcess2"/>
    <dgm:cxn modelId="{D5F8846D-BF6D-441A-A37D-C49CB851ACB5}" type="presParOf" srcId="{6307E15A-F41D-416B-A803-BDC348F61F32}" destId="{0DE679EA-F54D-46D4-A2A5-DC6147698B19}" srcOrd="0" destOrd="0" presId="urn:microsoft.com/office/officeart/2005/8/layout/lProcess2"/>
    <dgm:cxn modelId="{B8E95168-5D1B-4EDE-B504-E2B2776CEF0F}" type="presParOf" srcId="{0DE679EA-F54D-46D4-A2A5-DC6147698B19}" destId="{67D99DC1-F462-4334-9328-A045577F00D4}" srcOrd="0" destOrd="0" presId="urn:microsoft.com/office/officeart/2005/8/layout/lProcess2"/>
    <dgm:cxn modelId="{EA836ECC-2DEE-43B1-8113-4997FAECDDC3}" type="presParOf" srcId="{AC5CE29B-A4E8-4E79-B3A4-A939E25D7537}" destId="{15F6D19F-2544-493C-8BA2-B17CB6EB5A06}" srcOrd="3" destOrd="0" presId="urn:microsoft.com/office/officeart/2005/8/layout/lProcess2"/>
    <dgm:cxn modelId="{CDE3DB8D-872F-4F12-A74E-837351BFA5EB}" type="presParOf" srcId="{AC5CE29B-A4E8-4E79-B3A4-A939E25D7537}" destId="{37A82779-3098-4D83-9558-E96373E5CCD2}" srcOrd="4" destOrd="0" presId="urn:microsoft.com/office/officeart/2005/8/layout/lProcess2"/>
    <dgm:cxn modelId="{2481DE23-10D6-4E31-9E46-FFE245B8CD97}" type="presParOf" srcId="{37A82779-3098-4D83-9558-E96373E5CCD2}" destId="{9C884D45-747E-4526-BF34-F096B7B98DB6}" srcOrd="0" destOrd="0" presId="urn:microsoft.com/office/officeart/2005/8/layout/lProcess2"/>
    <dgm:cxn modelId="{54A7C6FC-D887-46DA-ADAB-43B30D5AF0FA}" type="presParOf" srcId="{37A82779-3098-4D83-9558-E96373E5CCD2}" destId="{63680205-F0CF-45CD-B342-4D71714BE21F}" srcOrd="1" destOrd="0" presId="urn:microsoft.com/office/officeart/2005/8/layout/lProcess2"/>
    <dgm:cxn modelId="{3CEC1095-2010-497E-8BD2-8A9F2033ADB7}" type="presParOf" srcId="{37A82779-3098-4D83-9558-E96373E5CCD2}" destId="{EE12F67D-5D1C-4DD8-9276-02B9A63D63D8}" srcOrd="2" destOrd="0" presId="urn:microsoft.com/office/officeart/2005/8/layout/lProcess2"/>
    <dgm:cxn modelId="{8B4955D5-93D7-48E1-9B57-ED676967F7FF}" type="presParOf" srcId="{EE12F67D-5D1C-4DD8-9276-02B9A63D63D8}" destId="{1793BE99-DDAD-4C70-8380-610BE964B11E}" srcOrd="0" destOrd="0" presId="urn:microsoft.com/office/officeart/2005/8/layout/lProcess2"/>
    <dgm:cxn modelId="{5F22DEDF-218B-497C-B8C6-84745D9BDD3A}" type="presParOf" srcId="{1793BE99-DDAD-4C70-8380-610BE964B11E}" destId="{37FD9E2E-6583-4B11-B696-7DAB2AF2F023}" srcOrd="0" destOrd="0" presId="urn:microsoft.com/office/officeart/2005/8/layout/lProcess2"/>
    <dgm:cxn modelId="{E899E606-CC92-4296-9EDC-A785214DA3AD}" type="presParOf" srcId="{1793BE99-DDAD-4C70-8380-610BE964B11E}" destId="{9B5DD29E-6174-4330-83CB-F936E3F8223E}" srcOrd="1" destOrd="0" presId="urn:microsoft.com/office/officeart/2005/8/layout/lProcess2"/>
    <dgm:cxn modelId="{4BDB5535-D254-4CE1-9302-33EE2D85DAE1}" type="presParOf" srcId="{1793BE99-DDAD-4C70-8380-610BE964B11E}" destId="{5937A6C2-8378-4A1C-9F6F-99221445BCFD}" srcOrd="2" destOrd="0" presId="urn:microsoft.com/office/officeart/2005/8/layout/lProcess2"/>
    <dgm:cxn modelId="{94A401E2-C478-4B43-8EE4-50F28A499C90}" type="presParOf" srcId="{1793BE99-DDAD-4C70-8380-610BE964B11E}" destId="{EAD6978B-D6B1-4659-B26F-55FF31EC4E98}" srcOrd="3" destOrd="0" presId="urn:microsoft.com/office/officeart/2005/8/layout/lProcess2"/>
    <dgm:cxn modelId="{A27A30E0-C928-4247-87D0-AAE1883414C3}" type="presParOf" srcId="{1793BE99-DDAD-4C70-8380-610BE964B11E}" destId="{43BE0316-5623-4C4E-BFEE-D927BCD5B806}" srcOrd="4" destOrd="0" presId="urn:microsoft.com/office/officeart/2005/8/layout/lProcess2"/>
    <dgm:cxn modelId="{F8C9656C-CE6A-4F5F-95D5-FC1BC208E0DB}" type="presParOf" srcId="{AC5CE29B-A4E8-4E79-B3A4-A939E25D7537}" destId="{8F799353-9654-440E-A746-671BF5C8DB40}" srcOrd="5" destOrd="0" presId="urn:microsoft.com/office/officeart/2005/8/layout/lProcess2"/>
    <dgm:cxn modelId="{0371F396-8565-4A06-B628-93CEC8CFDDEE}" type="presParOf" srcId="{AC5CE29B-A4E8-4E79-B3A4-A939E25D7537}" destId="{BA31E5B5-9835-4E8E-91F0-950743724468}" srcOrd="6" destOrd="0" presId="urn:microsoft.com/office/officeart/2005/8/layout/lProcess2"/>
    <dgm:cxn modelId="{D0181F42-DCDE-4E71-B3E5-CD07FB2D8929}" type="presParOf" srcId="{BA31E5B5-9835-4E8E-91F0-950743724468}" destId="{9E3E986A-DE78-413C-8CEF-82A349D57E2D}" srcOrd="0" destOrd="0" presId="urn:microsoft.com/office/officeart/2005/8/layout/lProcess2"/>
    <dgm:cxn modelId="{397EE915-7E25-488C-9193-87E4CFE45440}" type="presParOf" srcId="{BA31E5B5-9835-4E8E-91F0-950743724468}" destId="{C04D5C35-B47B-44FE-8E4B-6BF551FCCCD0}" srcOrd="1" destOrd="0" presId="urn:microsoft.com/office/officeart/2005/8/layout/lProcess2"/>
    <dgm:cxn modelId="{2D90DF77-16C9-43D3-9168-B50AB802D20C}" type="presParOf" srcId="{BA31E5B5-9835-4E8E-91F0-950743724468}" destId="{984E2062-5410-4F54-A7DE-2C5E9FA72F5B}" srcOrd="2" destOrd="0" presId="urn:microsoft.com/office/officeart/2005/8/layout/lProcess2"/>
    <dgm:cxn modelId="{EFF846F1-0516-44E8-ABC4-F59EFFE02B1A}" type="presParOf" srcId="{984E2062-5410-4F54-A7DE-2C5E9FA72F5B}" destId="{26FFA2AC-53D9-4E00-91A0-C19735594112}" srcOrd="0" destOrd="0" presId="urn:microsoft.com/office/officeart/2005/8/layout/lProcess2"/>
    <dgm:cxn modelId="{056B3A96-3FE8-4E27-9B54-673703CF7C11}" type="presParOf" srcId="{26FFA2AC-53D9-4E00-91A0-C19735594112}" destId="{3F5F8103-2876-47FC-AA70-38EF6FE0DEA8}" srcOrd="0" destOrd="0" presId="urn:microsoft.com/office/officeart/2005/8/layout/lProcess2"/>
    <dgm:cxn modelId="{BA696C60-4282-4865-B217-AE40E9E6C733}" type="presParOf" srcId="{26FFA2AC-53D9-4E00-91A0-C19735594112}" destId="{6A95D1D7-2A46-4D05-B01A-A308D1B25F63}" srcOrd="1" destOrd="0" presId="urn:microsoft.com/office/officeart/2005/8/layout/lProcess2"/>
    <dgm:cxn modelId="{7E746224-0215-4948-9FDA-56CF5A93F8CC}" type="presParOf" srcId="{26FFA2AC-53D9-4E00-91A0-C19735594112}" destId="{B522D15E-598B-46BC-9DCC-74FC5D2C817B}" srcOrd="2" destOrd="0" presId="urn:microsoft.com/office/officeart/2005/8/layout/lProcess2"/>
    <dgm:cxn modelId="{17004C3B-0683-4A36-BDAA-1BF722DA6757}" type="presParOf" srcId="{26FFA2AC-53D9-4E00-91A0-C19735594112}" destId="{6B250B03-97E1-4A09-B345-7D238993639B}" srcOrd="3" destOrd="0" presId="urn:microsoft.com/office/officeart/2005/8/layout/lProcess2"/>
    <dgm:cxn modelId="{109112A2-C8BC-4E6F-A460-0EC54760A588}" type="presParOf" srcId="{26FFA2AC-53D9-4E00-91A0-C19735594112}" destId="{741CA77D-F7B9-4BEE-98DF-CA06CCE4D9E5}" srcOrd="4" destOrd="0" presId="urn:microsoft.com/office/officeart/2005/8/layout/lProcess2"/>
    <dgm:cxn modelId="{A4A1B08B-F7D0-42E9-8209-CB86D915D3BD}" type="presParOf" srcId="{AC5CE29B-A4E8-4E79-B3A4-A939E25D7537}" destId="{9E3C0DBC-1A0E-4ADF-901F-4AAAE32E9A34}" srcOrd="7" destOrd="0" presId="urn:microsoft.com/office/officeart/2005/8/layout/lProcess2"/>
    <dgm:cxn modelId="{CD6B5D1D-EAF6-445E-B7E7-E2166C197304}" type="presParOf" srcId="{AC5CE29B-A4E8-4E79-B3A4-A939E25D7537}" destId="{79ED8E18-59FA-42E9-ADFE-C574C56A26C6}" srcOrd="8" destOrd="0" presId="urn:microsoft.com/office/officeart/2005/8/layout/lProcess2"/>
    <dgm:cxn modelId="{81E9797A-EEA5-44FC-9E9D-F444A5236277}" type="presParOf" srcId="{79ED8E18-59FA-42E9-ADFE-C574C56A26C6}" destId="{AB33F0C3-E051-4E54-83BB-EF51A2319C58}" srcOrd="0" destOrd="0" presId="urn:microsoft.com/office/officeart/2005/8/layout/lProcess2"/>
    <dgm:cxn modelId="{B474BF8B-0EA4-456E-A82C-3D75E0DC0C03}" type="presParOf" srcId="{79ED8E18-59FA-42E9-ADFE-C574C56A26C6}" destId="{155B9B8C-4087-4B50-BFFA-9027A0A4E6A6}" srcOrd="1" destOrd="0" presId="urn:microsoft.com/office/officeart/2005/8/layout/lProcess2"/>
    <dgm:cxn modelId="{76E54D9B-5A95-4CE6-85BA-3FEB3A6BDE88}" type="presParOf" srcId="{79ED8E18-59FA-42E9-ADFE-C574C56A26C6}" destId="{A57839CF-2D88-4D74-80B5-71D59CF508CB}" srcOrd="2" destOrd="0" presId="urn:microsoft.com/office/officeart/2005/8/layout/lProcess2"/>
    <dgm:cxn modelId="{514C9DF2-FA21-4913-B7A4-71E7C1069B91}" type="presParOf" srcId="{A57839CF-2D88-4D74-80B5-71D59CF508CB}" destId="{45C22806-1B95-455D-9D36-B46DB7B302B5}" srcOrd="0" destOrd="0" presId="urn:microsoft.com/office/officeart/2005/8/layout/lProcess2"/>
    <dgm:cxn modelId="{DE934A36-6389-4B81-9236-497D10F95D08}" type="presParOf" srcId="{45C22806-1B95-455D-9D36-B46DB7B302B5}" destId="{1C52EE0B-251C-4DD5-A95C-0C9F8D3A4007}" srcOrd="0" destOrd="0" presId="urn:microsoft.com/office/officeart/2005/8/layout/lProcess2"/>
    <dgm:cxn modelId="{703D6368-E4A8-46D6-A9EA-EF50F1BC340D}" type="presParOf" srcId="{45C22806-1B95-455D-9D36-B46DB7B302B5}" destId="{A7B95943-18A0-435B-8DDF-650BF70766BE}" srcOrd="1" destOrd="0" presId="urn:microsoft.com/office/officeart/2005/8/layout/lProcess2"/>
    <dgm:cxn modelId="{2DBE4998-0101-419F-8AB6-C878657F8CD1}" type="presParOf" srcId="{45C22806-1B95-455D-9D36-B46DB7B302B5}" destId="{68599D3F-5A21-4901-A367-72AA2EB06596}" srcOrd="2" destOrd="0" presId="urn:microsoft.com/office/officeart/2005/8/layout/lProcess2"/>
    <dgm:cxn modelId="{B5E177A7-00B5-43A2-AF76-F2C25A83F228}" type="presParOf" srcId="{45C22806-1B95-455D-9D36-B46DB7B302B5}" destId="{50DBCC31-A160-4097-81ED-762DF4E9F687}" srcOrd="3" destOrd="0" presId="urn:microsoft.com/office/officeart/2005/8/layout/lProcess2"/>
    <dgm:cxn modelId="{DA644587-3EE9-49A1-ACE3-100271678820}" type="presParOf" srcId="{45C22806-1B95-455D-9D36-B46DB7B302B5}" destId="{FA88C579-68ED-4597-B349-B4DE364B5B3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入口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ちかく①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近く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入口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附近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たな◎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棚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キャビネット①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いりぐち◎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架子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クリップ①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曲别针</a:t>
          </a:r>
          <a:endParaRPr lang="en-US" sz="2400" dirty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橱柜，陈列柜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/>
      <dgm:spPr/>
      <dgm:t>
        <a:bodyPr/>
        <a:lstStyle/>
        <a:p>
          <a:r>
            <a:rPr lang="en-US" altLang="zh-CN" dirty="0" smtClean="0"/>
            <a:t>clip</a:t>
          </a:r>
          <a:endParaRPr lang="en-US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/>
      <dgm:spPr/>
      <dgm:t>
        <a:bodyPr/>
        <a:lstStyle/>
        <a:p>
          <a:r>
            <a:rPr lang="en-US" altLang="zh-CN" dirty="0" smtClean="0"/>
            <a:t>cabinet</a:t>
          </a:r>
          <a:endParaRPr lang="en-US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116518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A6E984-4BF1-417A-864C-B4AD89740E35}" type="presOf" srcId="{9D28B537-E90F-4E78-BC21-B7A655709291}" destId="{AD763E95-869E-40AB-850D-E19784AA7C80}" srcOrd="0" destOrd="0" presId="urn:microsoft.com/office/officeart/2005/8/layout/lProcess2"/>
    <dgm:cxn modelId="{BA18CC18-6B20-46D5-B246-0AD38065B5F7}" type="presOf" srcId="{5C469622-D8A9-4002-951B-59C2DF61380C}" destId="{5B2DA92E-DB23-4991-83D3-BECE7980D81F}" srcOrd="0" destOrd="0" presId="urn:microsoft.com/office/officeart/2005/8/layout/lProcess2"/>
    <dgm:cxn modelId="{237F3159-062A-458D-B65C-D31B2689362C}" type="presOf" srcId="{D0D3BE84-280D-4FAA-8608-D74CD8A561EB}" destId="{A3EA143E-63D9-49FB-868E-722C7BE52D63}" srcOrd="0" destOrd="0" presId="urn:microsoft.com/office/officeart/2005/8/layout/lProcess2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524C5626-DC1A-4F33-818D-82C8CC408D02}" type="presOf" srcId="{D18AD56D-65CA-4FE4-93D4-3A8269F538DC}" destId="{D9024D48-30AF-46C2-A2A8-DC88E6E12A9D}" srcOrd="1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D225E4A6-08AA-4B0E-BA28-CA1DB21DE718}" type="presOf" srcId="{FC054526-1E3B-4543-BA93-21461AB32601}" destId="{A032AB44-F18D-47A4-B784-C9BD74B82DBE}" srcOrd="0" destOrd="0" presId="urn:microsoft.com/office/officeart/2005/8/layout/lProcess2"/>
    <dgm:cxn modelId="{EC3FDCB0-8DFE-44C6-B711-60F32A9BA6F3}" type="presOf" srcId="{78831959-AF48-459E-AB84-0F77494C0328}" destId="{B80174CE-4399-4A7D-B422-B8062588AC6C}" srcOrd="0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C366A042-8C8D-4830-8338-AFD38BEC0A68}" type="presOf" srcId="{39659387-207F-4143-9098-86CE110B11D2}" destId="{F8F21A73-4423-43F1-A0DF-65D1FC1AB2F3}" srcOrd="0" destOrd="0" presId="urn:microsoft.com/office/officeart/2005/8/layout/lProcess2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E74D3775-639C-48E6-9F80-EC0737CD7099}" type="presOf" srcId="{9D512CA9-E52A-4107-B134-B4545E3B5F3C}" destId="{15112B79-851D-4AA7-876A-8864C4F9013E}" srcOrd="0" destOrd="0" presId="urn:microsoft.com/office/officeart/2005/8/layout/lProcess2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AB12FE6C-CBA6-4C90-9183-D6CCEB589242}" type="presOf" srcId="{005B2718-E197-48ED-AF2D-9CA9D399A35D}" destId="{BBB8F914-CF25-4BE0-9F9C-832E51728D17}" srcOrd="0" destOrd="0" presId="urn:microsoft.com/office/officeart/2005/8/layout/lProcess2"/>
    <dgm:cxn modelId="{0F7E0083-D75C-46C5-85B8-C01167D21E63}" type="presOf" srcId="{D210DFE9-05D2-4B5D-9D6A-7A1EAF132E4C}" destId="{10FBB0A2-04CA-4312-A8CF-292B59DAB5D6}" srcOrd="0" destOrd="0" presId="urn:microsoft.com/office/officeart/2005/8/layout/lProcess2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F2D2A36E-A973-4916-8677-6E7A9FD5503B}" type="presOf" srcId="{02A9E360-E830-4FA1-A9BA-69B975F426DB}" destId="{B1C01B26-5E8D-4656-A8A0-7D5EC5CB18CD}" srcOrd="0" destOrd="0" presId="urn:microsoft.com/office/officeart/2005/8/layout/lProcess2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1ED72D5E-446C-4C2B-8A29-B2C68B235DFD}" type="presOf" srcId="{505E2886-ABB0-462A-BA4C-75472752B02D}" destId="{A50CB5AA-84B6-4F97-AF5F-9821A5593B44}" srcOrd="1" destOrd="0" presId="urn:microsoft.com/office/officeart/2005/8/layout/lProcess2"/>
    <dgm:cxn modelId="{C9EEA9C4-598F-4498-8D8E-35BA95B7D025}" type="presOf" srcId="{5AD35B2B-D853-41DF-9AD1-99B09E9E5835}" destId="{C819D64C-CDDE-464A-9839-B7A3F3F14DC6}" srcOrd="0" destOrd="0" presId="urn:microsoft.com/office/officeart/2005/8/layout/lProcess2"/>
    <dgm:cxn modelId="{775537F8-FA97-498E-8AAA-2751104833F8}" type="presOf" srcId="{505E2886-ABB0-462A-BA4C-75472752B02D}" destId="{ED2C74CC-53F0-434F-8A3D-E1A3FE180370}" srcOrd="0" destOrd="0" presId="urn:microsoft.com/office/officeart/2005/8/layout/lProcess2"/>
    <dgm:cxn modelId="{90B52FB7-06DD-41BD-B403-4938D692DB21}" type="presOf" srcId="{DE38569B-DC0B-4A6B-9093-474DAF6C0EDF}" destId="{15CF85ED-898A-4E47-BFCD-214AFABACCA9}" srcOrd="0" destOrd="0" presId="urn:microsoft.com/office/officeart/2005/8/layout/lProcess2"/>
    <dgm:cxn modelId="{CE21EF44-4E4E-4F79-9ABA-BEBCFE7C1A3E}" type="presOf" srcId="{D18AD56D-65CA-4FE4-93D4-3A8269F538DC}" destId="{C29FB3A8-1BA5-4813-A51F-4F74570533FF}" srcOrd="0" destOrd="0" presId="urn:microsoft.com/office/officeart/2005/8/layout/lProcess2"/>
    <dgm:cxn modelId="{6379DC2E-6881-4F0A-ABCA-BAB52D683B37}" type="presOf" srcId="{A3757BA5-BE0E-4408-AF52-523EAEB071F4}" destId="{DBF48FB4-2D91-4C43-BF6E-DADC1B1BB988}" srcOrd="1" destOrd="0" presId="urn:microsoft.com/office/officeart/2005/8/layout/lProcess2"/>
    <dgm:cxn modelId="{9EBFBBC3-D848-444B-A51D-A4EE80A014F3}" type="presOf" srcId="{C52BDD24-5E87-44A6-AAA7-89285C2E5DFB}" destId="{457674CF-4F90-4A80-A252-9C0E72579580}" srcOrd="0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198CF1DD-2802-4528-B8B3-A2D8E503E64E}" type="presOf" srcId="{F3669E6C-E372-406F-B99B-3A22E017CA81}" destId="{EC9C9375-06EA-4A64-AF7A-115EAA8F3207}" srcOrd="0" destOrd="0" presId="urn:microsoft.com/office/officeart/2005/8/layout/lProcess2"/>
    <dgm:cxn modelId="{39743F08-E965-431A-A60D-FD92314E0912}" type="presOf" srcId="{DE10F878-D6E7-4820-A7E2-928B2DE23347}" destId="{A17D3C7F-9FCB-4796-B9E3-4618FD942F54}" srcOrd="0" destOrd="0" presId="urn:microsoft.com/office/officeart/2005/8/layout/lProcess2"/>
    <dgm:cxn modelId="{4BFD0B38-16D5-4404-91C4-EA92854C3F5F}" type="presOf" srcId="{6E4091A0-2F22-4F7A-A8A0-D7C43B95C22B}" destId="{CD4CC15B-F548-40FC-8E69-63F525D35AB1}" srcOrd="1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149916F5-230D-40CA-A2A8-AB1240A1A3C5}" type="presOf" srcId="{8C6D5BA3-A67C-4DA1-9997-F2922C35893C}" destId="{DF500FBB-63C6-428B-A519-C640B7CD5985}" srcOrd="1" destOrd="0" presId="urn:microsoft.com/office/officeart/2005/8/layout/lProcess2"/>
    <dgm:cxn modelId="{3AF04DDB-FF49-4408-A515-9FC72D4953E7}" type="presOf" srcId="{59AEE077-8290-41DE-8DF4-A002CBC2528D}" destId="{A53857CC-92F7-4E5A-98DA-63A979DFCAA1}" srcOrd="0" destOrd="0" presId="urn:microsoft.com/office/officeart/2005/8/layout/lProcess2"/>
    <dgm:cxn modelId="{D86A9CEC-7606-4FE3-B025-8F38A15B6F54}" type="presOf" srcId="{8C6D5BA3-A67C-4DA1-9997-F2922C35893C}" destId="{9219258E-9012-4DB3-818A-16ACB71E9852}" srcOrd="0" destOrd="0" presId="urn:microsoft.com/office/officeart/2005/8/layout/lProcess2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7D62DC7E-8262-455E-86F7-2C64381E65DE}" type="presOf" srcId="{6E4091A0-2F22-4F7A-A8A0-D7C43B95C22B}" destId="{BBC93C90-E3EF-4A7D-A49D-41BAC63CF4C0}" srcOrd="0" destOrd="0" presId="urn:microsoft.com/office/officeart/2005/8/layout/lProcess2"/>
    <dgm:cxn modelId="{C08F40E8-4AAE-47F2-9809-71DF170B6DD8}" type="presOf" srcId="{A3757BA5-BE0E-4408-AF52-523EAEB071F4}" destId="{31FC178B-B97B-4620-A3BF-D674D676AD87}" srcOrd="0" destOrd="0" presId="urn:microsoft.com/office/officeart/2005/8/layout/lProcess2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5D24BEB6-B599-4B0A-84FB-65DE04090C27}" type="presParOf" srcId="{15112B79-851D-4AA7-876A-8864C4F9013E}" destId="{29C7D02B-3D82-484E-A102-30791B024E9D}" srcOrd="0" destOrd="0" presId="urn:microsoft.com/office/officeart/2005/8/layout/lProcess2"/>
    <dgm:cxn modelId="{F0857282-DEFE-4BC3-900B-D48BA4E03C3A}" type="presParOf" srcId="{29C7D02B-3D82-484E-A102-30791B024E9D}" destId="{BBC93C90-E3EF-4A7D-A49D-41BAC63CF4C0}" srcOrd="0" destOrd="0" presId="urn:microsoft.com/office/officeart/2005/8/layout/lProcess2"/>
    <dgm:cxn modelId="{02AEE351-AD26-4956-BA3A-DBE5263FF707}" type="presParOf" srcId="{29C7D02B-3D82-484E-A102-30791B024E9D}" destId="{CD4CC15B-F548-40FC-8E69-63F525D35AB1}" srcOrd="1" destOrd="0" presId="urn:microsoft.com/office/officeart/2005/8/layout/lProcess2"/>
    <dgm:cxn modelId="{9BC33956-B1E4-4255-81B1-DE74013A1110}" type="presParOf" srcId="{29C7D02B-3D82-484E-A102-30791B024E9D}" destId="{8BFC6A24-68E0-4969-8E01-29CAA070142A}" srcOrd="2" destOrd="0" presId="urn:microsoft.com/office/officeart/2005/8/layout/lProcess2"/>
    <dgm:cxn modelId="{98BBF23C-E7AD-4BF6-8EF0-80D49FE8266B}" type="presParOf" srcId="{8BFC6A24-68E0-4969-8E01-29CAA070142A}" destId="{473997F5-4505-4AFA-AF77-8595B45CA696}" srcOrd="0" destOrd="0" presId="urn:microsoft.com/office/officeart/2005/8/layout/lProcess2"/>
    <dgm:cxn modelId="{53F21D00-B8C6-4A7D-B85C-880B59289068}" type="presParOf" srcId="{473997F5-4505-4AFA-AF77-8595B45CA696}" destId="{A3EA143E-63D9-49FB-868E-722C7BE52D63}" srcOrd="0" destOrd="0" presId="urn:microsoft.com/office/officeart/2005/8/layout/lProcess2"/>
    <dgm:cxn modelId="{C73DE1B1-412C-4C15-8128-F699BA2F129F}" type="presParOf" srcId="{473997F5-4505-4AFA-AF77-8595B45CA696}" destId="{46544EE7-08FD-4940-B660-FBFC426B5D33}" srcOrd="1" destOrd="0" presId="urn:microsoft.com/office/officeart/2005/8/layout/lProcess2"/>
    <dgm:cxn modelId="{5E3E319E-980C-4073-A246-A4B6EA7604EB}" type="presParOf" srcId="{473997F5-4505-4AFA-AF77-8595B45CA696}" destId="{5B2DA92E-DB23-4991-83D3-BECE7980D81F}" srcOrd="2" destOrd="0" presId="urn:microsoft.com/office/officeart/2005/8/layout/lProcess2"/>
    <dgm:cxn modelId="{DEF6D517-5E20-4F12-955B-CBBCA050538A}" type="presParOf" srcId="{473997F5-4505-4AFA-AF77-8595B45CA696}" destId="{BF86F93E-8C15-4AB4-BA4E-35AF1DA4B6FF}" srcOrd="3" destOrd="0" presId="urn:microsoft.com/office/officeart/2005/8/layout/lProcess2"/>
    <dgm:cxn modelId="{701B1BE0-A15C-42BE-81D2-5E7AF729AF70}" type="presParOf" srcId="{473997F5-4505-4AFA-AF77-8595B45CA696}" destId="{B80174CE-4399-4A7D-B422-B8062588AC6C}" srcOrd="4" destOrd="0" presId="urn:microsoft.com/office/officeart/2005/8/layout/lProcess2"/>
    <dgm:cxn modelId="{42556240-E072-49E5-AEEE-61BAED4B5F6A}" type="presParOf" srcId="{15112B79-851D-4AA7-876A-8864C4F9013E}" destId="{A0F8A768-1F05-4DEC-86D6-BD160E098958}" srcOrd="1" destOrd="0" presId="urn:microsoft.com/office/officeart/2005/8/layout/lProcess2"/>
    <dgm:cxn modelId="{AED4B526-61FD-406A-A5FC-C83B6312FE82}" type="presParOf" srcId="{15112B79-851D-4AA7-876A-8864C4F9013E}" destId="{87F076EB-CF50-4B8A-A370-C7260B457EC5}" srcOrd="2" destOrd="0" presId="urn:microsoft.com/office/officeart/2005/8/layout/lProcess2"/>
    <dgm:cxn modelId="{E2DF60D9-3799-45E3-9034-6B1D89E5831E}" type="presParOf" srcId="{87F076EB-CF50-4B8A-A370-C7260B457EC5}" destId="{ED2C74CC-53F0-434F-8A3D-E1A3FE180370}" srcOrd="0" destOrd="0" presId="urn:microsoft.com/office/officeart/2005/8/layout/lProcess2"/>
    <dgm:cxn modelId="{012001F1-FBB7-487E-AB8E-EC1F8F5D6DF5}" type="presParOf" srcId="{87F076EB-CF50-4B8A-A370-C7260B457EC5}" destId="{A50CB5AA-84B6-4F97-AF5F-9821A5593B44}" srcOrd="1" destOrd="0" presId="urn:microsoft.com/office/officeart/2005/8/layout/lProcess2"/>
    <dgm:cxn modelId="{63A16AAC-8155-4437-A0DC-42234C5E56BF}" type="presParOf" srcId="{87F076EB-CF50-4B8A-A370-C7260B457EC5}" destId="{48EB18C0-ED6E-423E-9210-5FEEE71F229C}" srcOrd="2" destOrd="0" presId="urn:microsoft.com/office/officeart/2005/8/layout/lProcess2"/>
    <dgm:cxn modelId="{73E62DB5-8133-470C-A318-83171BB4F828}" type="presParOf" srcId="{48EB18C0-ED6E-423E-9210-5FEEE71F229C}" destId="{98D1E065-2B32-45F1-85A1-AE57C3614B81}" srcOrd="0" destOrd="0" presId="urn:microsoft.com/office/officeart/2005/8/layout/lProcess2"/>
    <dgm:cxn modelId="{EC7BCFF8-989D-4BE3-A089-52FB69FF7044}" type="presParOf" srcId="{98D1E065-2B32-45F1-85A1-AE57C3614B81}" destId="{BBB8F914-CF25-4BE0-9F9C-832E51728D17}" srcOrd="0" destOrd="0" presId="urn:microsoft.com/office/officeart/2005/8/layout/lProcess2"/>
    <dgm:cxn modelId="{A97AA2F2-6597-41CC-B290-F6B3BA6B66EF}" type="presParOf" srcId="{98D1E065-2B32-45F1-85A1-AE57C3614B81}" destId="{F71F6919-4EEC-4CC9-A91A-C616D6A535EB}" srcOrd="1" destOrd="0" presId="urn:microsoft.com/office/officeart/2005/8/layout/lProcess2"/>
    <dgm:cxn modelId="{01282D3E-F033-4CCB-880F-0B1A24CF7D7A}" type="presParOf" srcId="{98D1E065-2B32-45F1-85A1-AE57C3614B81}" destId="{F8F21A73-4423-43F1-A0DF-65D1FC1AB2F3}" srcOrd="2" destOrd="0" presId="urn:microsoft.com/office/officeart/2005/8/layout/lProcess2"/>
    <dgm:cxn modelId="{02660481-2288-428E-8A7B-4D970657405E}" type="presParOf" srcId="{98D1E065-2B32-45F1-85A1-AE57C3614B81}" destId="{113E816F-8D88-40B5-AA3D-4D1E57B2C8B4}" srcOrd="3" destOrd="0" presId="urn:microsoft.com/office/officeart/2005/8/layout/lProcess2"/>
    <dgm:cxn modelId="{32EC1F18-E422-449D-85F0-86B4E8F226DB}" type="presParOf" srcId="{98D1E065-2B32-45F1-85A1-AE57C3614B81}" destId="{457674CF-4F90-4A80-A252-9C0E72579580}" srcOrd="4" destOrd="0" presId="urn:microsoft.com/office/officeart/2005/8/layout/lProcess2"/>
    <dgm:cxn modelId="{A6038CED-F16A-43AF-A1C7-6B1A7CC4995F}" type="presParOf" srcId="{15112B79-851D-4AA7-876A-8864C4F9013E}" destId="{5D0E8FAE-CD8E-49BB-BF4E-2812A165FCC7}" srcOrd="3" destOrd="0" presId="urn:microsoft.com/office/officeart/2005/8/layout/lProcess2"/>
    <dgm:cxn modelId="{CCC5775B-6599-45C3-9BBF-1CB72F1B1CFB}" type="presParOf" srcId="{15112B79-851D-4AA7-876A-8864C4F9013E}" destId="{1149151E-E852-4F41-B4C8-CC1406B793C2}" srcOrd="4" destOrd="0" presId="urn:microsoft.com/office/officeart/2005/8/layout/lProcess2"/>
    <dgm:cxn modelId="{FAC7DECD-552B-4A18-87D4-1318C2687CD7}" type="presParOf" srcId="{1149151E-E852-4F41-B4C8-CC1406B793C2}" destId="{9219258E-9012-4DB3-818A-16ACB71E9852}" srcOrd="0" destOrd="0" presId="urn:microsoft.com/office/officeart/2005/8/layout/lProcess2"/>
    <dgm:cxn modelId="{4D3EB3FC-BD64-4F18-9052-2EE7F605AE06}" type="presParOf" srcId="{1149151E-E852-4F41-B4C8-CC1406B793C2}" destId="{DF500FBB-63C6-428B-A519-C640B7CD5985}" srcOrd="1" destOrd="0" presId="urn:microsoft.com/office/officeart/2005/8/layout/lProcess2"/>
    <dgm:cxn modelId="{CFF9D42F-CBC9-4DB2-B74D-68A7B1840BAA}" type="presParOf" srcId="{1149151E-E852-4F41-B4C8-CC1406B793C2}" destId="{242958C3-7650-42B7-A344-B368CA6AC13E}" srcOrd="2" destOrd="0" presId="urn:microsoft.com/office/officeart/2005/8/layout/lProcess2"/>
    <dgm:cxn modelId="{35924C7C-E9CC-4AB6-8E15-2818E07F8D5F}" type="presParOf" srcId="{242958C3-7650-42B7-A344-B368CA6AC13E}" destId="{A58F37E7-107B-4976-9003-C3DA1F670527}" srcOrd="0" destOrd="0" presId="urn:microsoft.com/office/officeart/2005/8/layout/lProcess2"/>
    <dgm:cxn modelId="{6001C56F-BE06-4B72-90F1-CB15BD5B36E5}" type="presParOf" srcId="{A58F37E7-107B-4976-9003-C3DA1F670527}" destId="{AD763E95-869E-40AB-850D-E19784AA7C80}" srcOrd="0" destOrd="0" presId="urn:microsoft.com/office/officeart/2005/8/layout/lProcess2"/>
    <dgm:cxn modelId="{634A7122-F561-44E0-825E-9990A1F81C9E}" type="presParOf" srcId="{A58F37E7-107B-4976-9003-C3DA1F670527}" destId="{11FFD224-1702-43C5-AFE4-3BB5D63B538A}" srcOrd="1" destOrd="0" presId="urn:microsoft.com/office/officeart/2005/8/layout/lProcess2"/>
    <dgm:cxn modelId="{687D0DB6-48A7-44F1-B4BE-0C572DF99E87}" type="presParOf" srcId="{A58F37E7-107B-4976-9003-C3DA1F670527}" destId="{A53857CC-92F7-4E5A-98DA-63A979DFCAA1}" srcOrd="2" destOrd="0" presId="urn:microsoft.com/office/officeart/2005/8/layout/lProcess2"/>
    <dgm:cxn modelId="{8E26E7D6-4562-41B7-AC71-B2EAC65FE4FD}" type="presParOf" srcId="{A58F37E7-107B-4976-9003-C3DA1F670527}" destId="{BAB15F1C-7B49-4818-BED5-938657962D6D}" srcOrd="3" destOrd="0" presId="urn:microsoft.com/office/officeart/2005/8/layout/lProcess2"/>
    <dgm:cxn modelId="{1719DE54-A399-4614-A7DC-224F81E5A3DB}" type="presParOf" srcId="{A58F37E7-107B-4976-9003-C3DA1F670527}" destId="{EC9C9375-06EA-4A64-AF7A-115EAA8F3207}" srcOrd="4" destOrd="0" presId="urn:microsoft.com/office/officeart/2005/8/layout/lProcess2"/>
    <dgm:cxn modelId="{00A8EF9C-5FB7-49C1-AF69-9638B05A8922}" type="presParOf" srcId="{15112B79-851D-4AA7-876A-8864C4F9013E}" destId="{CAB3DDE5-3881-474A-A94D-E2DB37A98A79}" srcOrd="5" destOrd="0" presId="urn:microsoft.com/office/officeart/2005/8/layout/lProcess2"/>
    <dgm:cxn modelId="{F8388218-F7F3-4450-B521-60D827541F41}" type="presParOf" srcId="{15112B79-851D-4AA7-876A-8864C4F9013E}" destId="{EF1AEE2A-D18F-4341-B84F-244A91B8A236}" srcOrd="6" destOrd="0" presId="urn:microsoft.com/office/officeart/2005/8/layout/lProcess2"/>
    <dgm:cxn modelId="{475C8054-016B-4550-9D4F-F48DF1F7383C}" type="presParOf" srcId="{EF1AEE2A-D18F-4341-B84F-244A91B8A236}" destId="{C29FB3A8-1BA5-4813-A51F-4F74570533FF}" srcOrd="0" destOrd="0" presId="urn:microsoft.com/office/officeart/2005/8/layout/lProcess2"/>
    <dgm:cxn modelId="{87A9FD55-D3CE-43C8-995E-B04854A02968}" type="presParOf" srcId="{EF1AEE2A-D18F-4341-B84F-244A91B8A236}" destId="{D9024D48-30AF-46C2-A2A8-DC88E6E12A9D}" srcOrd="1" destOrd="0" presId="urn:microsoft.com/office/officeart/2005/8/layout/lProcess2"/>
    <dgm:cxn modelId="{C8A66582-D046-49F9-BB24-56D2828D2FBA}" type="presParOf" srcId="{EF1AEE2A-D18F-4341-B84F-244A91B8A236}" destId="{8149B561-EC2A-496A-96FB-4FDD06B89A80}" srcOrd="2" destOrd="0" presId="urn:microsoft.com/office/officeart/2005/8/layout/lProcess2"/>
    <dgm:cxn modelId="{B0E40410-F670-4817-A340-03C337CB1562}" type="presParOf" srcId="{8149B561-EC2A-496A-96FB-4FDD06B89A80}" destId="{FD2BE3E2-77D6-4655-A7DA-C549715084C6}" srcOrd="0" destOrd="0" presId="urn:microsoft.com/office/officeart/2005/8/layout/lProcess2"/>
    <dgm:cxn modelId="{11AB4487-0E29-4CEB-ABAB-D5F686B785E0}" type="presParOf" srcId="{FD2BE3E2-77D6-4655-A7DA-C549715084C6}" destId="{15CF85ED-898A-4E47-BFCD-214AFABACCA9}" srcOrd="0" destOrd="0" presId="urn:microsoft.com/office/officeart/2005/8/layout/lProcess2"/>
    <dgm:cxn modelId="{6F5949C3-5436-4234-9569-A86809D12483}" type="presParOf" srcId="{FD2BE3E2-77D6-4655-A7DA-C549715084C6}" destId="{BA242E9E-BA40-41AB-9749-20A060FC2475}" srcOrd="1" destOrd="0" presId="urn:microsoft.com/office/officeart/2005/8/layout/lProcess2"/>
    <dgm:cxn modelId="{CC824CFC-EF5C-4B86-BCA1-0A84974F7522}" type="presParOf" srcId="{FD2BE3E2-77D6-4655-A7DA-C549715084C6}" destId="{C819D64C-CDDE-464A-9839-B7A3F3F14DC6}" srcOrd="2" destOrd="0" presId="urn:microsoft.com/office/officeart/2005/8/layout/lProcess2"/>
    <dgm:cxn modelId="{CB335911-DA69-4E61-943F-551BD3CF916F}" type="presParOf" srcId="{FD2BE3E2-77D6-4655-A7DA-C549715084C6}" destId="{96953076-6B88-4DB0-A86A-C25A957064FA}" srcOrd="3" destOrd="0" presId="urn:microsoft.com/office/officeart/2005/8/layout/lProcess2"/>
    <dgm:cxn modelId="{91045D24-29E8-4013-B38D-91834A58B889}" type="presParOf" srcId="{FD2BE3E2-77D6-4655-A7DA-C549715084C6}" destId="{10FBB0A2-04CA-4312-A8CF-292B59DAB5D6}" srcOrd="4" destOrd="0" presId="urn:microsoft.com/office/officeart/2005/8/layout/lProcess2"/>
    <dgm:cxn modelId="{453DFE9A-A0BD-4FB7-80A7-AAB03B9E9EB7}" type="presParOf" srcId="{15112B79-851D-4AA7-876A-8864C4F9013E}" destId="{952D92B7-0E3A-4D88-9614-45EDFA3E4D87}" srcOrd="7" destOrd="0" presId="urn:microsoft.com/office/officeart/2005/8/layout/lProcess2"/>
    <dgm:cxn modelId="{DEB528ED-378A-41CA-B379-79BA6CF9ED4D}" type="presParOf" srcId="{15112B79-851D-4AA7-876A-8864C4F9013E}" destId="{D5B624A7-E92D-4CE3-AE62-129E0F335A36}" srcOrd="8" destOrd="0" presId="urn:microsoft.com/office/officeart/2005/8/layout/lProcess2"/>
    <dgm:cxn modelId="{AEC77D64-985B-4678-A69F-9AC70EAD9D7F}" type="presParOf" srcId="{D5B624A7-E92D-4CE3-AE62-129E0F335A36}" destId="{31FC178B-B97B-4620-A3BF-D674D676AD87}" srcOrd="0" destOrd="0" presId="urn:microsoft.com/office/officeart/2005/8/layout/lProcess2"/>
    <dgm:cxn modelId="{6F73A716-F9DC-4AAB-843B-FE4E22C18A89}" type="presParOf" srcId="{D5B624A7-E92D-4CE3-AE62-129E0F335A36}" destId="{DBF48FB4-2D91-4C43-BF6E-DADC1B1BB988}" srcOrd="1" destOrd="0" presId="urn:microsoft.com/office/officeart/2005/8/layout/lProcess2"/>
    <dgm:cxn modelId="{F09A7FBA-0145-407A-9029-D64303631AA6}" type="presParOf" srcId="{D5B624A7-E92D-4CE3-AE62-129E0F335A36}" destId="{A2BC5E28-4AF4-49F9-95EE-9BB21D46E8CF}" srcOrd="2" destOrd="0" presId="urn:microsoft.com/office/officeart/2005/8/layout/lProcess2"/>
    <dgm:cxn modelId="{FF48464C-CDB7-429E-8E6B-8D664C65DED6}" type="presParOf" srcId="{A2BC5E28-4AF4-49F9-95EE-9BB21D46E8CF}" destId="{46808F5F-FC25-4788-9C3E-706C21D47BBF}" srcOrd="0" destOrd="0" presId="urn:microsoft.com/office/officeart/2005/8/layout/lProcess2"/>
    <dgm:cxn modelId="{E971AB32-0EA5-43BE-80CA-282D38559D76}" type="presParOf" srcId="{46808F5F-FC25-4788-9C3E-706C21D47BBF}" destId="{A17D3C7F-9FCB-4796-B9E3-4618FD942F54}" srcOrd="0" destOrd="0" presId="urn:microsoft.com/office/officeart/2005/8/layout/lProcess2"/>
    <dgm:cxn modelId="{D658DC63-0D60-4F61-B424-765F5FCED254}" type="presParOf" srcId="{46808F5F-FC25-4788-9C3E-706C21D47BBF}" destId="{561F7376-D698-47F0-A8CE-2AB14977DB64}" srcOrd="1" destOrd="0" presId="urn:microsoft.com/office/officeart/2005/8/layout/lProcess2"/>
    <dgm:cxn modelId="{9DCB51D8-D812-44FF-9B86-45D16EF10A29}" type="presParOf" srcId="{46808F5F-FC25-4788-9C3E-706C21D47BBF}" destId="{B1C01B26-5E8D-4656-A8A0-7D5EC5CB18CD}" srcOrd="2" destOrd="0" presId="urn:microsoft.com/office/officeart/2005/8/layout/lProcess2"/>
    <dgm:cxn modelId="{092E39DF-B75F-410A-9052-4614179CF855}" type="presParOf" srcId="{46808F5F-FC25-4788-9C3E-706C21D47BBF}" destId="{C5AEA66B-0F7B-47EB-851F-1E388607800B}" srcOrd="3" destOrd="0" presId="urn:microsoft.com/office/officeart/2005/8/layout/lProcess2"/>
    <dgm:cxn modelId="{1E3242BA-773E-454D-A3F6-7A670765A1D3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のり②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糊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引き出し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糨糊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つくえ◎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机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はさみ③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ひきだし◎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桌子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いぬ②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狗</a:t>
          </a:r>
          <a:endParaRPr lang="en-US" sz="2400" dirty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剪刀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/>
      <dgm:spPr/>
      <dgm:t>
        <a:bodyPr/>
        <a:lstStyle/>
        <a:p>
          <a:r>
            <a:rPr lang="ja-JP" altLang="en-US" dirty="0" smtClean="0"/>
            <a:t>犬</a:t>
          </a:r>
          <a:endParaRPr lang="en-US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/>
      <dgm:spPr/>
      <dgm:t>
        <a:bodyPr/>
        <a:lstStyle/>
        <a:p>
          <a:r>
            <a:rPr lang="ja-JP" altLang="en-US" dirty="0" smtClean="0"/>
            <a:t>鋏</a:t>
          </a:r>
          <a:endParaRPr lang="en-US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抽屉</a:t>
          </a:r>
          <a:endParaRPr lang="en-US" sz="2400" dirty="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116518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779246-CAE0-4784-9AAF-D8B72BC2123E}" type="presOf" srcId="{005B2718-E197-48ED-AF2D-9CA9D399A35D}" destId="{BBB8F914-CF25-4BE0-9F9C-832E51728D17}" srcOrd="0" destOrd="0" presId="urn:microsoft.com/office/officeart/2005/8/layout/lProcess2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5BE9F799-A554-42E8-A817-DB8AF42768C2}" type="presOf" srcId="{D0D3BE84-280D-4FAA-8608-D74CD8A561EB}" destId="{A3EA143E-63D9-49FB-868E-722C7BE52D63}" srcOrd="0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FE46C306-CDC8-4315-8B30-5002F2237EF0}" type="presOf" srcId="{5C469622-D8A9-4002-951B-59C2DF61380C}" destId="{5B2DA92E-DB23-4991-83D3-BECE7980D81F}" srcOrd="0" destOrd="0" presId="urn:microsoft.com/office/officeart/2005/8/layout/lProcess2"/>
    <dgm:cxn modelId="{77ADE942-32D6-49DA-82D4-128D9DBE7D87}" type="presOf" srcId="{78831959-AF48-459E-AB84-0F77494C0328}" destId="{B80174CE-4399-4A7D-B422-B8062588AC6C}" srcOrd="0" destOrd="0" presId="urn:microsoft.com/office/officeart/2005/8/layout/lProcess2"/>
    <dgm:cxn modelId="{F9CD7C99-B153-436B-9626-A66657A34616}" type="presOf" srcId="{505E2886-ABB0-462A-BA4C-75472752B02D}" destId="{ED2C74CC-53F0-434F-8A3D-E1A3FE180370}" srcOrd="0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30065E43-1A22-48DD-9C26-D70F95EC82B9}" type="presOf" srcId="{A3757BA5-BE0E-4408-AF52-523EAEB071F4}" destId="{DBF48FB4-2D91-4C43-BF6E-DADC1B1BB988}" srcOrd="1" destOrd="0" presId="urn:microsoft.com/office/officeart/2005/8/layout/lProcess2"/>
    <dgm:cxn modelId="{9413A08D-53D2-4DC9-97C2-F2DE3C7CDE8A}" type="presOf" srcId="{A3757BA5-BE0E-4408-AF52-523EAEB071F4}" destId="{31FC178B-B97B-4620-A3BF-D674D676AD87}" srcOrd="0" destOrd="0" presId="urn:microsoft.com/office/officeart/2005/8/layout/lProcess2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70131CD7-59DD-41A5-B240-21336CA06237}" type="presOf" srcId="{505E2886-ABB0-462A-BA4C-75472752B02D}" destId="{A50CB5AA-84B6-4F97-AF5F-9821A5593B44}" srcOrd="1" destOrd="0" presId="urn:microsoft.com/office/officeart/2005/8/layout/lProcess2"/>
    <dgm:cxn modelId="{1B3480B4-6653-4AE7-9769-A21B693EED9B}" type="presOf" srcId="{8C6D5BA3-A67C-4DA1-9997-F2922C35893C}" destId="{9219258E-9012-4DB3-818A-16ACB71E9852}" srcOrd="0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D5C7F707-08D5-4FC7-87A0-970D6A5B766E}" type="presOf" srcId="{9D28B537-E90F-4E78-BC21-B7A655709291}" destId="{AD763E95-869E-40AB-850D-E19784AA7C80}" srcOrd="0" destOrd="0" presId="urn:microsoft.com/office/officeart/2005/8/layout/lProcess2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A690B085-5F6A-45E3-9319-8174757EDDBE}" type="presOf" srcId="{DE38569B-DC0B-4A6B-9093-474DAF6C0EDF}" destId="{15CF85ED-898A-4E47-BFCD-214AFABACCA9}" srcOrd="0" destOrd="0" presId="urn:microsoft.com/office/officeart/2005/8/layout/lProcess2"/>
    <dgm:cxn modelId="{78251E9D-7EE3-4518-AF02-0CCC076D627F}" type="presOf" srcId="{D18AD56D-65CA-4FE4-93D4-3A8269F538DC}" destId="{D9024D48-30AF-46C2-A2A8-DC88E6E12A9D}" srcOrd="1" destOrd="0" presId="urn:microsoft.com/office/officeart/2005/8/layout/lProcess2"/>
    <dgm:cxn modelId="{189D49BC-A125-421B-B8B0-7E704BCB243B}" type="presOf" srcId="{39659387-207F-4143-9098-86CE110B11D2}" destId="{F8F21A73-4423-43F1-A0DF-65D1FC1AB2F3}" srcOrd="0" destOrd="0" presId="urn:microsoft.com/office/officeart/2005/8/layout/lProcess2"/>
    <dgm:cxn modelId="{7C6F5A90-EBDA-4E4E-8506-3A85C83783B9}" type="presOf" srcId="{F3669E6C-E372-406F-B99B-3A22E017CA81}" destId="{EC9C9375-06EA-4A64-AF7A-115EAA8F3207}" srcOrd="0" destOrd="0" presId="urn:microsoft.com/office/officeart/2005/8/layout/lProcess2"/>
    <dgm:cxn modelId="{05358D33-CA05-4894-B2DC-358B12C45F8D}" type="presOf" srcId="{8C6D5BA3-A67C-4DA1-9997-F2922C35893C}" destId="{DF500FBB-63C6-428B-A519-C640B7CD5985}" srcOrd="1" destOrd="0" presId="urn:microsoft.com/office/officeart/2005/8/layout/lProcess2"/>
    <dgm:cxn modelId="{842443A8-8674-4ED3-BBD3-50F72836A6A7}" type="presOf" srcId="{FC054526-1E3B-4543-BA93-21461AB32601}" destId="{A032AB44-F18D-47A4-B784-C9BD74B82DBE}" srcOrd="0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309615C5-A282-4109-BB69-C99C7C44F304}" type="presOf" srcId="{59AEE077-8290-41DE-8DF4-A002CBC2528D}" destId="{A53857CC-92F7-4E5A-98DA-63A979DFCAA1}" srcOrd="0" destOrd="0" presId="urn:microsoft.com/office/officeart/2005/8/layout/lProcess2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3E7755DF-CB76-4E03-9F2E-7458729BA862}" type="presOf" srcId="{6E4091A0-2F22-4F7A-A8A0-D7C43B95C22B}" destId="{CD4CC15B-F548-40FC-8E69-63F525D35AB1}" srcOrd="1" destOrd="0" presId="urn:microsoft.com/office/officeart/2005/8/layout/lProcess2"/>
    <dgm:cxn modelId="{B39A7ECD-9A88-4E10-B896-3B4EFE0BD516}" type="presOf" srcId="{9D512CA9-E52A-4107-B134-B4545E3B5F3C}" destId="{15112B79-851D-4AA7-876A-8864C4F9013E}" srcOrd="0" destOrd="0" presId="urn:microsoft.com/office/officeart/2005/8/layout/lProcess2"/>
    <dgm:cxn modelId="{F726F831-3C00-4450-BAEF-ECD9CC7D4A4B}" type="presOf" srcId="{C52BDD24-5E87-44A6-AAA7-89285C2E5DFB}" destId="{457674CF-4F90-4A80-A252-9C0E72579580}" srcOrd="0" destOrd="0" presId="urn:microsoft.com/office/officeart/2005/8/layout/lProcess2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D72A9EDE-B5AB-4CEB-81CA-0AA90874CA3D}" type="presOf" srcId="{DE10F878-D6E7-4820-A7E2-928B2DE23347}" destId="{A17D3C7F-9FCB-4796-B9E3-4618FD942F54}" srcOrd="0" destOrd="0" presId="urn:microsoft.com/office/officeart/2005/8/layout/lProcess2"/>
    <dgm:cxn modelId="{7A728C2B-DEA5-40E1-8E54-CB571FB54FD5}" type="presOf" srcId="{6E4091A0-2F22-4F7A-A8A0-D7C43B95C22B}" destId="{BBC93C90-E3EF-4A7D-A49D-41BAC63CF4C0}" srcOrd="0" destOrd="0" presId="urn:microsoft.com/office/officeart/2005/8/layout/lProcess2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73481604-82F7-4163-AB07-830FF6AF751C}" type="presOf" srcId="{D210DFE9-05D2-4B5D-9D6A-7A1EAF132E4C}" destId="{10FBB0A2-04CA-4312-A8CF-292B59DAB5D6}" srcOrd="0" destOrd="0" presId="urn:microsoft.com/office/officeart/2005/8/layout/lProcess2"/>
    <dgm:cxn modelId="{21C7195D-5EAF-4346-A22E-B89E80F87A5B}" type="presOf" srcId="{D18AD56D-65CA-4FE4-93D4-3A8269F538DC}" destId="{C29FB3A8-1BA5-4813-A51F-4F74570533FF}" srcOrd="0" destOrd="0" presId="urn:microsoft.com/office/officeart/2005/8/layout/lProcess2"/>
    <dgm:cxn modelId="{6D118BF8-847D-4057-842E-A8EE2EBEAC4C}" type="presOf" srcId="{5AD35B2B-D853-41DF-9AD1-99B09E9E5835}" destId="{C819D64C-CDDE-464A-9839-B7A3F3F14DC6}" srcOrd="0" destOrd="0" presId="urn:microsoft.com/office/officeart/2005/8/layout/lProcess2"/>
    <dgm:cxn modelId="{DD94D67D-CB41-4C5F-AC66-F8D0A5327002}" type="presOf" srcId="{02A9E360-E830-4FA1-A9BA-69B975F426DB}" destId="{B1C01B26-5E8D-4656-A8A0-7D5EC5CB18CD}" srcOrd="0" destOrd="0" presId="urn:microsoft.com/office/officeart/2005/8/layout/lProcess2"/>
    <dgm:cxn modelId="{11113369-9A45-415F-B13C-BB1B51F4C187}" type="presParOf" srcId="{15112B79-851D-4AA7-876A-8864C4F9013E}" destId="{29C7D02B-3D82-484E-A102-30791B024E9D}" srcOrd="0" destOrd="0" presId="urn:microsoft.com/office/officeart/2005/8/layout/lProcess2"/>
    <dgm:cxn modelId="{9363D7A6-2E88-4A40-8976-90234AE94483}" type="presParOf" srcId="{29C7D02B-3D82-484E-A102-30791B024E9D}" destId="{BBC93C90-E3EF-4A7D-A49D-41BAC63CF4C0}" srcOrd="0" destOrd="0" presId="urn:microsoft.com/office/officeart/2005/8/layout/lProcess2"/>
    <dgm:cxn modelId="{EA04A5C7-4A13-4504-A06B-2350AB0921A7}" type="presParOf" srcId="{29C7D02B-3D82-484E-A102-30791B024E9D}" destId="{CD4CC15B-F548-40FC-8E69-63F525D35AB1}" srcOrd="1" destOrd="0" presId="urn:microsoft.com/office/officeart/2005/8/layout/lProcess2"/>
    <dgm:cxn modelId="{BBDD5D98-8F9B-4740-A8AD-3DE41478C8FE}" type="presParOf" srcId="{29C7D02B-3D82-484E-A102-30791B024E9D}" destId="{8BFC6A24-68E0-4969-8E01-29CAA070142A}" srcOrd="2" destOrd="0" presId="urn:microsoft.com/office/officeart/2005/8/layout/lProcess2"/>
    <dgm:cxn modelId="{476465E3-DE08-4D5B-B12B-5EF6AE787772}" type="presParOf" srcId="{8BFC6A24-68E0-4969-8E01-29CAA070142A}" destId="{473997F5-4505-4AFA-AF77-8595B45CA696}" srcOrd="0" destOrd="0" presId="urn:microsoft.com/office/officeart/2005/8/layout/lProcess2"/>
    <dgm:cxn modelId="{AD383011-7B33-4C19-AA67-DF2E123C89FA}" type="presParOf" srcId="{473997F5-4505-4AFA-AF77-8595B45CA696}" destId="{A3EA143E-63D9-49FB-868E-722C7BE52D63}" srcOrd="0" destOrd="0" presId="urn:microsoft.com/office/officeart/2005/8/layout/lProcess2"/>
    <dgm:cxn modelId="{B1B76940-053B-4F23-A7C7-90B946F512AE}" type="presParOf" srcId="{473997F5-4505-4AFA-AF77-8595B45CA696}" destId="{46544EE7-08FD-4940-B660-FBFC426B5D33}" srcOrd="1" destOrd="0" presId="urn:microsoft.com/office/officeart/2005/8/layout/lProcess2"/>
    <dgm:cxn modelId="{23C06099-FA8F-4788-BEFC-1E86459CCE7D}" type="presParOf" srcId="{473997F5-4505-4AFA-AF77-8595B45CA696}" destId="{5B2DA92E-DB23-4991-83D3-BECE7980D81F}" srcOrd="2" destOrd="0" presId="urn:microsoft.com/office/officeart/2005/8/layout/lProcess2"/>
    <dgm:cxn modelId="{3F4BBDDE-1F6C-45B1-A493-41609FFF4CE6}" type="presParOf" srcId="{473997F5-4505-4AFA-AF77-8595B45CA696}" destId="{BF86F93E-8C15-4AB4-BA4E-35AF1DA4B6FF}" srcOrd="3" destOrd="0" presId="urn:microsoft.com/office/officeart/2005/8/layout/lProcess2"/>
    <dgm:cxn modelId="{6416EA39-9E37-426A-9E35-3AD31766C0B8}" type="presParOf" srcId="{473997F5-4505-4AFA-AF77-8595B45CA696}" destId="{B80174CE-4399-4A7D-B422-B8062588AC6C}" srcOrd="4" destOrd="0" presId="urn:microsoft.com/office/officeart/2005/8/layout/lProcess2"/>
    <dgm:cxn modelId="{A590C66D-5787-4CFA-8F01-0B5F8ABD52FE}" type="presParOf" srcId="{15112B79-851D-4AA7-876A-8864C4F9013E}" destId="{A0F8A768-1F05-4DEC-86D6-BD160E098958}" srcOrd="1" destOrd="0" presId="urn:microsoft.com/office/officeart/2005/8/layout/lProcess2"/>
    <dgm:cxn modelId="{445F53E9-A682-4FBE-BE52-8FA1D0F6AB39}" type="presParOf" srcId="{15112B79-851D-4AA7-876A-8864C4F9013E}" destId="{87F076EB-CF50-4B8A-A370-C7260B457EC5}" srcOrd="2" destOrd="0" presId="urn:microsoft.com/office/officeart/2005/8/layout/lProcess2"/>
    <dgm:cxn modelId="{C0DE6A98-FFA4-411F-9081-727C848B7DDA}" type="presParOf" srcId="{87F076EB-CF50-4B8A-A370-C7260B457EC5}" destId="{ED2C74CC-53F0-434F-8A3D-E1A3FE180370}" srcOrd="0" destOrd="0" presId="urn:microsoft.com/office/officeart/2005/8/layout/lProcess2"/>
    <dgm:cxn modelId="{71F2ADB5-8DF5-474B-A676-72655D7C2685}" type="presParOf" srcId="{87F076EB-CF50-4B8A-A370-C7260B457EC5}" destId="{A50CB5AA-84B6-4F97-AF5F-9821A5593B44}" srcOrd="1" destOrd="0" presId="urn:microsoft.com/office/officeart/2005/8/layout/lProcess2"/>
    <dgm:cxn modelId="{0F3693AD-66FA-471F-84DC-807C719DF487}" type="presParOf" srcId="{87F076EB-CF50-4B8A-A370-C7260B457EC5}" destId="{48EB18C0-ED6E-423E-9210-5FEEE71F229C}" srcOrd="2" destOrd="0" presId="urn:microsoft.com/office/officeart/2005/8/layout/lProcess2"/>
    <dgm:cxn modelId="{E5D5CEEF-AB35-4AB5-8EC9-5C0D9C3DB2A6}" type="presParOf" srcId="{48EB18C0-ED6E-423E-9210-5FEEE71F229C}" destId="{98D1E065-2B32-45F1-85A1-AE57C3614B81}" srcOrd="0" destOrd="0" presId="urn:microsoft.com/office/officeart/2005/8/layout/lProcess2"/>
    <dgm:cxn modelId="{28219912-35AD-4146-9C63-0E1659B99AB7}" type="presParOf" srcId="{98D1E065-2B32-45F1-85A1-AE57C3614B81}" destId="{BBB8F914-CF25-4BE0-9F9C-832E51728D17}" srcOrd="0" destOrd="0" presId="urn:microsoft.com/office/officeart/2005/8/layout/lProcess2"/>
    <dgm:cxn modelId="{CED40B2D-938F-448A-8B96-B67ABF79E335}" type="presParOf" srcId="{98D1E065-2B32-45F1-85A1-AE57C3614B81}" destId="{F71F6919-4EEC-4CC9-A91A-C616D6A535EB}" srcOrd="1" destOrd="0" presId="urn:microsoft.com/office/officeart/2005/8/layout/lProcess2"/>
    <dgm:cxn modelId="{0EB7E3B2-EF74-4E25-9027-0A359D24E6FF}" type="presParOf" srcId="{98D1E065-2B32-45F1-85A1-AE57C3614B81}" destId="{F8F21A73-4423-43F1-A0DF-65D1FC1AB2F3}" srcOrd="2" destOrd="0" presId="urn:microsoft.com/office/officeart/2005/8/layout/lProcess2"/>
    <dgm:cxn modelId="{584514F8-4ED0-4E16-A43B-0FA509261DF4}" type="presParOf" srcId="{98D1E065-2B32-45F1-85A1-AE57C3614B81}" destId="{113E816F-8D88-40B5-AA3D-4D1E57B2C8B4}" srcOrd="3" destOrd="0" presId="urn:microsoft.com/office/officeart/2005/8/layout/lProcess2"/>
    <dgm:cxn modelId="{B1839D55-BCB7-4450-8681-464D8CA71311}" type="presParOf" srcId="{98D1E065-2B32-45F1-85A1-AE57C3614B81}" destId="{457674CF-4F90-4A80-A252-9C0E72579580}" srcOrd="4" destOrd="0" presId="urn:microsoft.com/office/officeart/2005/8/layout/lProcess2"/>
    <dgm:cxn modelId="{2A5368F9-466D-41EA-9681-42164F4C93AA}" type="presParOf" srcId="{15112B79-851D-4AA7-876A-8864C4F9013E}" destId="{5D0E8FAE-CD8E-49BB-BF4E-2812A165FCC7}" srcOrd="3" destOrd="0" presId="urn:microsoft.com/office/officeart/2005/8/layout/lProcess2"/>
    <dgm:cxn modelId="{2AC6B6A4-AAE0-4B0B-A98B-DACD71026516}" type="presParOf" srcId="{15112B79-851D-4AA7-876A-8864C4F9013E}" destId="{1149151E-E852-4F41-B4C8-CC1406B793C2}" srcOrd="4" destOrd="0" presId="urn:microsoft.com/office/officeart/2005/8/layout/lProcess2"/>
    <dgm:cxn modelId="{7A9021DE-BA90-4C5C-9274-472655A43FA6}" type="presParOf" srcId="{1149151E-E852-4F41-B4C8-CC1406B793C2}" destId="{9219258E-9012-4DB3-818A-16ACB71E9852}" srcOrd="0" destOrd="0" presId="urn:microsoft.com/office/officeart/2005/8/layout/lProcess2"/>
    <dgm:cxn modelId="{A8C3A5DB-0B58-45AB-A8DB-9EF3661DF5F4}" type="presParOf" srcId="{1149151E-E852-4F41-B4C8-CC1406B793C2}" destId="{DF500FBB-63C6-428B-A519-C640B7CD5985}" srcOrd="1" destOrd="0" presId="urn:microsoft.com/office/officeart/2005/8/layout/lProcess2"/>
    <dgm:cxn modelId="{12F9A6BA-2C25-4F87-9699-796916A058B1}" type="presParOf" srcId="{1149151E-E852-4F41-B4C8-CC1406B793C2}" destId="{242958C3-7650-42B7-A344-B368CA6AC13E}" srcOrd="2" destOrd="0" presId="urn:microsoft.com/office/officeart/2005/8/layout/lProcess2"/>
    <dgm:cxn modelId="{C1BF0E6D-9431-43B6-8AD9-78ECDAD51155}" type="presParOf" srcId="{242958C3-7650-42B7-A344-B368CA6AC13E}" destId="{A58F37E7-107B-4976-9003-C3DA1F670527}" srcOrd="0" destOrd="0" presId="urn:microsoft.com/office/officeart/2005/8/layout/lProcess2"/>
    <dgm:cxn modelId="{EB4DFEBC-B9E7-46D7-B3E7-BD82BFEB267D}" type="presParOf" srcId="{A58F37E7-107B-4976-9003-C3DA1F670527}" destId="{AD763E95-869E-40AB-850D-E19784AA7C80}" srcOrd="0" destOrd="0" presId="urn:microsoft.com/office/officeart/2005/8/layout/lProcess2"/>
    <dgm:cxn modelId="{69004661-C0E3-40B0-93E4-5E6701D7DD01}" type="presParOf" srcId="{A58F37E7-107B-4976-9003-C3DA1F670527}" destId="{11FFD224-1702-43C5-AFE4-3BB5D63B538A}" srcOrd="1" destOrd="0" presId="urn:microsoft.com/office/officeart/2005/8/layout/lProcess2"/>
    <dgm:cxn modelId="{8AE0737F-C9E6-4408-8EA6-31C9004EF773}" type="presParOf" srcId="{A58F37E7-107B-4976-9003-C3DA1F670527}" destId="{A53857CC-92F7-4E5A-98DA-63A979DFCAA1}" srcOrd="2" destOrd="0" presId="urn:microsoft.com/office/officeart/2005/8/layout/lProcess2"/>
    <dgm:cxn modelId="{A44E35BC-1053-4245-8BBF-E726080C398F}" type="presParOf" srcId="{A58F37E7-107B-4976-9003-C3DA1F670527}" destId="{BAB15F1C-7B49-4818-BED5-938657962D6D}" srcOrd="3" destOrd="0" presId="urn:microsoft.com/office/officeart/2005/8/layout/lProcess2"/>
    <dgm:cxn modelId="{301669A0-90D7-43B0-B548-394B6004A6D8}" type="presParOf" srcId="{A58F37E7-107B-4976-9003-C3DA1F670527}" destId="{EC9C9375-06EA-4A64-AF7A-115EAA8F3207}" srcOrd="4" destOrd="0" presId="urn:microsoft.com/office/officeart/2005/8/layout/lProcess2"/>
    <dgm:cxn modelId="{4A7F1A3A-4F61-4652-9B7E-6E99A8DF794F}" type="presParOf" srcId="{15112B79-851D-4AA7-876A-8864C4F9013E}" destId="{CAB3DDE5-3881-474A-A94D-E2DB37A98A79}" srcOrd="5" destOrd="0" presId="urn:microsoft.com/office/officeart/2005/8/layout/lProcess2"/>
    <dgm:cxn modelId="{FF83A2BC-B999-4BDD-A708-B54E326378F8}" type="presParOf" srcId="{15112B79-851D-4AA7-876A-8864C4F9013E}" destId="{EF1AEE2A-D18F-4341-B84F-244A91B8A236}" srcOrd="6" destOrd="0" presId="urn:microsoft.com/office/officeart/2005/8/layout/lProcess2"/>
    <dgm:cxn modelId="{C67026E6-E7EE-4D0E-BCFA-AF536574E159}" type="presParOf" srcId="{EF1AEE2A-D18F-4341-B84F-244A91B8A236}" destId="{C29FB3A8-1BA5-4813-A51F-4F74570533FF}" srcOrd="0" destOrd="0" presId="urn:microsoft.com/office/officeart/2005/8/layout/lProcess2"/>
    <dgm:cxn modelId="{F32CE509-5935-4FDB-BF70-EC84758EF167}" type="presParOf" srcId="{EF1AEE2A-D18F-4341-B84F-244A91B8A236}" destId="{D9024D48-30AF-46C2-A2A8-DC88E6E12A9D}" srcOrd="1" destOrd="0" presId="urn:microsoft.com/office/officeart/2005/8/layout/lProcess2"/>
    <dgm:cxn modelId="{60061028-1D7F-43A4-BBEB-963EA84D588E}" type="presParOf" srcId="{EF1AEE2A-D18F-4341-B84F-244A91B8A236}" destId="{8149B561-EC2A-496A-96FB-4FDD06B89A80}" srcOrd="2" destOrd="0" presId="urn:microsoft.com/office/officeart/2005/8/layout/lProcess2"/>
    <dgm:cxn modelId="{8C5EE903-A4D2-4781-91DB-CA790C774B4B}" type="presParOf" srcId="{8149B561-EC2A-496A-96FB-4FDD06B89A80}" destId="{FD2BE3E2-77D6-4655-A7DA-C549715084C6}" srcOrd="0" destOrd="0" presId="urn:microsoft.com/office/officeart/2005/8/layout/lProcess2"/>
    <dgm:cxn modelId="{8BAE1085-5719-4B02-883E-A97E458C970D}" type="presParOf" srcId="{FD2BE3E2-77D6-4655-A7DA-C549715084C6}" destId="{15CF85ED-898A-4E47-BFCD-214AFABACCA9}" srcOrd="0" destOrd="0" presId="urn:microsoft.com/office/officeart/2005/8/layout/lProcess2"/>
    <dgm:cxn modelId="{B82AB7B7-71E9-4FDE-8B39-025C4AC0AA33}" type="presParOf" srcId="{FD2BE3E2-77D6-4655-A7DA-C549715084C6}" destId="{BA242E9E-BA40-41AB-9749-20A060FC2475}" srcOrd="1" destOrd="0" presId="urn:microsoft.com/office/officeart/2005/8/layout/lProcess2"/>
    <dgm:cxn modelId="{A48A15C0-F676-41CE-89B1-5CFC2CF61C0E}" type="presParOf" srcId="{FD2BE3E2-77D6-4655-A7DA-C549715084C6}" destId="{C819D64C-CDDE-464A-9839-B7A3F3F14DC6}" srcOrd="2" destOrd="0" presId="urn:microsoft.com/office/officeart/2005/8/layout/lProcess2"/>
    <dgm:cxn modelId="{2A3D88DE-7C69-4F29-9367-4AD13A92F8EA}" type="presParOf" srcId="{FD2BE3E2-77D6-4655-A7DA-C549715084C6}" destId="{96953076-6B88-4DB0-A86A-C25A957064FA}" srcOrd="3" destOrd="0" presId="urn:microsoft.com/office/officeart/2005/8/layout/lProcess2"/>
    <dgm:cxn modelId="{EC686D96-8775-4CAF-A0EC-036F9EA8AAC5}" type="presParOf" srcId="{FD2BE3E2-77D6-4655-A7DA-C549715084C6}" destId="{10FBB0A2-04CA-4312-A8CF-292B59DAB5D6}" srcOrd="4" destOrd="0" presId="urn:microsoft.com/office/officeart/2005/8/layout/lProcess2"/>
    <dgm:cxn modelId="{DC02A740-E96D-4C28-A5C5-08FE3459822B}" type="presParOf" srcId="{15112B79-851D-4AA7-876A-8864C4F9013E}" destId="{952D92B7-0E3A-4D88-9614-45EDFA3E4D87}" srcOrd="7" destOrd="0" presId="urn:microsoft.com/office/officeart/2005/8/layout/lProcess2"/>
    <dgm:cxn modelId="{A29A660F-808D-4C35-A68B-F9FFD95A03B3}" type="presParOf" srcId="{15112B79-851D-4AA7-876A-8864C4F9013E}" destId="{D5B624A7-E92D-4CE3-AE62-129E0F335A36}" srcOrd="8" destOrd="0" presId="urn:microsoft.com/office/officeart/2005/8/layout/lProcess2"/>
    <dgm:cxn modelId="{14E85FCC-D03F-4912-A8C3-1A21E0C949C5}" type="presParOf" srcId="{D5B624A7-E92D-4CE3-AE62-129E0F335A36}" destId="{31FC178B-B97B-4620-A3BF-D674D676AD87}" srcOrd="0" destOrd="0" presId="urn:microsoft.com/office/officeart/2005/8/layout/lProcess2"/>
    <dgm:cxn modelId="{2122F92C-30D1-4CAF-A9E9-9CDC23BC4EC1}" type="presParOf" srcId="{D5B624A7-E92D-4CE3-AE62-129E0F335A36}" destId="{DBF48FB4-2D91-4C43-BF6E-DADC1B1BB988}" srcOrd="1" destOrd="0" presId="urn:microsoft.com/office/officeart/2005/8/layout/lProcess2"/>
    <dgm:cxn modelId="{110D5FFA-2AE1-4601-A867-C8070B8EC5BE}" type="presParOf" srcId="{D5B624A7-E92D-4CE3-AE62-129E0F335A36}" destId="{A2BC5E28-4AF4-49F9-95EE-9BB21D46E8CF}" srcOrd="2" destOrd="0" presId="urn:microsoft.com/office/officeart/2005/8/layout/lProcess2"/>
    <dgm:cxn modelId="{1179A0D1-E302-442A-8507-D31AB0E81ABB}" type="presParOf" srcId="{A2BC5E28-4AF4-49F9-95EE-9BB21D46E8CF}" destId="{46808F5F-FC25-4788-9C3E-706C21D47BBF}" srcOrd="0" destOrd="0" presId="urn:microsoft.com/office/officeart/2005/8/layout/lProcess2"/>
    <dgm:cxn modelId="{4171396A-5309-4742-8829-A5142A808CF6}" type="presParOf" srcId="{46808F5F-FC25-4788-9C3E-706C21D47BBF}" destId="{A17D3C7F-9FCB-4796-B9E3-4618FD942F54}" srcOrd="0" destOrd="0" presId="urn:microsoft.com/office/officeart/2005/8/layout/lProcess2"/>
    <dgm:cxn modelId="{6D5E35E8-9D35-4179-A4F6-7C794B342AE3}" type="presParOf" srcId="{46808F5F-FC25-4788-9C3E-706C21D47BBF}" destId="{561F7376-D698-47F0-A8CE-2AB14977DB64}" srcOrd="1" destOrd="0" presId="urn:microsoft.com/office/officeart/2005/8/layout/lProcess2"/>
    <dgm:cxn modelId="{63851E1D-0666-4783-99F5-11FD45D9B367}" type="presParOf" srcId="{46808F5F-FC25-4788-9C3E-706C21D47BBF}" destId="{B1C01B26-5E8D-4656-A8A0-7D5EC5CB18CD}" srcOrd="2" destOrd="0" presId="urn:microsoft.com/office/officeart/2005/8/layout/lProcess2"/>
    <dgm:cxn modelId="{494BCE65-5577-453C-8AAF-E6FB119417E5}" type="presParOf" srcId="{46808F5F-FC25-4788-9C3E-706C21D47BBF}" destId="{C5AEA66B-0F7B-47EB-851F-1E388607800B}" srcOrd="3" destOrd="0" presId="urn:microsoft.com/office/officeart/2005/8/layout/lProcess2"/>
    <dgm:cxn modelId="{44492797-1B09-4E24-A287-56DD955FCEA9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けんしゅうしつ③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研修室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en-US" altLang="ja-JP" sz="2400" dirty="0" smtClean="0"/>
            <a:t>table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科研室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ロビー①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en-US" altLang="ja-JP" sz="2400" dirty="0" smtClean="0"/>
            <a:t>lobby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ホッチキス①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テーブル◎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前厅</a:t>
          </a:r>
          <a:r>
            <a:rPr lang="en-US" altLang="zh-CN" sz="2400" dirty="0" smtClean="0"/>
            <a:t/>
          </a:r>
          <a:br>
            <a:rPr lang="en-US" altLang="zh-CN" sz="2400" dirty="0" smtClean="0"/>
          </a:br>
          <a:r>
            <a:rPr lang="zh-CN" altLang="en-US" sz="2400" dirty="0" smtClean="0"/>
            <a:t> 休息室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かさ①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伞</a:t>
          </a:r>
          <a:endParaRPr lang="en-US" altLang="zh-CN" sz="2400" dirty="0" smtClean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订书器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/>
      <dgm:spPr/>
      <dgm:t>
        <a:bodyPr/>
        <a:lstStyle/>
        <a:p>
          <a:r>
            <a:rPr lang="ja-JP" altLang="en-US" dirty="0" smtClean="0"/>
            <a:t>傘</a:t>
          </a:r>
          <a:endParaRPr lang="en-US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/>
      <dgm:spPr/>
      <dgm:t>
        <a:bodyPr/>
        <a:lstStyle/>
        <a:p>
          <a:r>
            <a:rPr lang="en-US" altLang="ja-JP" dirty="0" smtClean="0"/>
            <a:t>Hotchkiss</a:t>
          </a:r>
          <a:endParaRPr lang="en-US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桌子 餐桌</a:t>
          </a:r>
          <a:endParaRPr lang="en-US" sz="2400" dirty="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116518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95E92-6D9A-465D-BFE6-10221F5E37C2}" type="presOf" srcId="{F3669E6C-E372-406F-B99B-3A22E017CA81}" destId="{EC9C9375-06EA-4A64-AF7A-115EAA8F3207}" srcOrd="0" destOrd="0" presId="urn:microsoft.com/office/officeart/2005/8/layout/lProcess2"/>
    <dgm:cxn modelId="{B98EA9CB-A4D2-412F-839F-E3D5B27CF6C9}" type="presOf" srcId="{FC054526-1E3B-4543-BA93-21461AB32601}" destId="{A032AB44-F18D-47A4-B784-C9BD74B82DBE}" srcOrd="0" destOrd="0" presId="urn:microsoft.com/office/officeart/2005/8/layout/lProcess2"/>
    <dgm:cxn modelId="{E013EFA2-1F3E-46F9-AF4E-4AEA59B59DBE}" type="presOf" srcId="{5AD35B2B-D853-41DF-9AD1-99B09E9E5835}" destId="{C819D64C-CDDE-464A-9839-B7A3F3F14DC6}" srcOrd="0" destOrd="0" presId="urn:microsoft.com/office/officeart/2005/8/layout/lProcess2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FF4DEC34-FFA5-4DC6-B445-27777ABBF621}" type="presOf" srcId="{02A9E360-E830-4FA1-A9BA-69B975F426DB}" destId="{B1C01B26-5E8D-4656-A8A0-7D5EC5CB18CD}" srcOrd="0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05DED2C4-5155-4D72-984A-3D9CB7180FE3}" type="presOf" srcId="{D210DFE9-05D2-4B5D-9D6A-7A1EAF132E4C}" destId="{10FBB0A2-04CA-4312-A8CF-292B59DAB5D6}" srcOrd="0" destOrd="0" presId="urn:microsoft.com/office/officeart/2005/8/layout/lProcess2"/>
    <dgm:cxn modelId="{1F9CC2AC-77B6-428A-A30C-AE526BF628C7}" type="presOf" srcId="{6E4091A0-2F22-4F7A-A8A0-D7C43B95C22B}" destId="{BBC93C90-E3EF-4A7D-A49D-41BAC63CF4C0}" srcOrd="0" destOrd="0" presId="urn:microsoft.com/office/officeart/2005/8/layout/lProcess2"/>
    <dgm:cxn modelId="{81EDDB45-40C5-431F-BE54-6F60869F8990}" type="presOf" srcId="{6E4091A0-2F22-4F7A-A8A0-D7C43B95C22B}" destId="{CD4CC15B-F548-40FC-8E69-63F525D35AB1}" srcOrd="1" destOrd="0" presId="urn:microsoft.com/office/officeart/2005/8/layout/lProcess2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3F0B3DB4-9FFC-4AD6-971F-1BF95ED90A14}" type="presOf" srcId="{D0D3BE84-280D-4FAA-8608-D74CD8A561EB}" destId="{A3EA143E-63D9-49FB-868E-722C7BE52D63}" srcOrd="0" destOrd="0" presId="urn:microsoft.com/office/officeart/2005/8/layout/lProcess2"/>
    <dgm:cxn modelId="{CCEA991B-7CDE-4DE8-B456-E18543BD8823}" type="presOf" srcId="{78831959-AF48-459E-AB84-0F77494C0328}" destId="{B80174CE-4399-4A7D-B422-B8062588AC6C}" srcOrd="0" destOrd="0" presId="urn:microsoft.com/office/officeart/2005/8/layout/lProcess2"/>
    <dgm:cxn modelId="{369F1A11-CA86-4FEF-BB53-F427C7FCB63D}" type="presOf" srcId="{8C6D5BA3-A67C-4DA1-9997-F2922C35893C}" destId="{9219258E-9012-4DB3-818A-16ACB71E9852}" srcOrd="0" destOrd="0" presId="urn:microsoft.com/office/officeart/2005/8/layout/lProcess2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0FE472C8-3FD9-499E-97E1-376A6996FD22}" type="presOf" srcId="{C52BDD24-5E87-44A6-AAA7-89285C2E5DFB}" destId="{457674CF-4F90-4A80-A252-9C0E72579580}" srcOrd="0" destOrd="0" presId="urn:microsoft.com/office/officeart/2005/8/layout/lProcess2"/>
    <dgm:cxn modelId="{43B55D25-D35C-48B7-91A0-6A790CCE2729}" type="presOf" srcId="{DE10F878-D6E7-4820-A7E2-928B2DE23347}" destId="{A17D3C7F-9FCB-4796-B9E3-4618FD942F54}" srcOrd="0" destOrd="0" presId="urn:microsoft.com/office/officeart/2005/8/layout/lProcess2"/>
    <dgm:cxn modelId="{888500F0-9A58-424C-B279-30AB81CF1E46}" type="presOf" srcId="{D18AD56D-65CA-4FE4-93D4-3A8269F538DC}" destId="{D9024D48-30AF-46C2-A2A8-DC88E6E12A9D}" srcOrd="1" destOrd="0" presId="urn:microsoft.com/office/officeart/2005/8/layout/lProcess2"/>
    <dgm:cxn modelId="{889F8B62-E0E5-43D5-B07D-3F1528DF55CC}" type="presOf" srcId="{D18AD56D-65CA-4FE4-93D4-3A8269F538DC}" destId="{C29FB3A8-1BA5-4813-A51F-4F74570533FF}" srcOrd="0" destOrd="0" presId="urn:microsoft.com/office/officeart/2005/8/layout/lProcess2"/>
    <dgm:cxn modelId="{8733C357-3F22-485A-86CC-070396052977}" type="presOf" srcId="{9D28B537-E90F-4E78-BC21-B7A655709291}" destId="{AD763E95-869E-40AB-850D-E19784AA7C80}" srcOrd="0" destOrd="0" presId="urn:microsoft.com/office/officeart/2005/8/layout/lProcess2"/>
    <dgm:cxn modelId="{AA5F416C-F94D-416D-BF53-A7852BC176D6}" type="presOf" srcId="{505E2886-ABB0-462A-BA4C-75472752B02D}" destId="{ED2C74CC-53F0-434F-8A3D-E1A3FE180370}" srcOrd="0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FAA3F53F-8F86-4C1A-A726-5E8716D70B9D}" type="presOf" srcId="{005B2718-E197-48ED-AF2D-9CA9D399A35D}" destId="{BBB8F914-CF25-4BE0-9F9C-832E51728D17}" srcOrd="0" destOrd="0" presId="urn:microsoft.com/office/officeart/2005/8/layout/lProcess2"/>
    <dgm:cxn modelId="{68A5569C-4E71-4FB0-939D-1A119F3B6976}" type="presOf" srcId="{39659387-207F-4143-9098-86CE110B11D2}" destId="{F8F21A73-4423-43F1-A0DF-65D1FC1AB2F3}" srcOrd="0" destOrd="0" presId="urn:microsoft.com/office/officeart/2005/8/layout/lProcess2"/>
    <dgm:cxn modelId="{E5BCE08F-0581-409A-8B3A-34C2AEE7E327}" type="presOf" srcId="{9D512CA9-E52A-4107-B134-B4545E3B5F3C}" destId="{15112B79-851D-4AA7-876A-8864C4F9013E}" srcOrd="0" destOrd="0" presId="urn:microsoft.com/office/officeart/2005/8/layout/lProcess2"/>
    <dgm:cxn modelId="{B000A357-30B3-43B2-BFE5-18B0CC3B072E}" type="presOf" srcId="{505E2886-ABB0-462A-BA4C-75472752B02D}" destId="{A50CB5AA-84B6-4F97-AF5F-9821A5593B44}" srcOrd="1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5E3004EE-C84E-4006-AF4D-364AA419EA16}" type="presOf" srcId="{59AEE077-8290-41DE-8DF4-A002CBC2528D}" destId="{A53857CC-92F7-4E5A-98DA-63A979DFCAA1}" srcOrd="0" destOrd="0" presId="urn:microsoft.com/office/officeart/2005/8/layout/lProcess2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25A63C3C-9B2E-48BC-B9E1-B565067E5DB0}" type="presOf" srcId="{8C6D5BA3-A67C-4DA1-9997-F2922C35893C}" destId="{DF500FBB-63C6-428B-A519-C640B7CD5985}" srcOrd="1" destOrd="0" presId="urn:microsoft.com/office/officeart/2005/8/layout/lProcess2"/>
    <dgm:cxn modelId="{7EF9C9E1-0DA4-4866-B38E-0CBB288FC19E}" type="presOf" srcId="{A3757BA5-BE0E-4408-AF52-523EAEB071F4}" destId="{DBF48FB4-2D91-4C43-BF6E-DADC1B1BB988}" srcOrd="1" destOrd="0" presId="urn:microsoft.com/office/officeart/2005/8/layout/lProcess2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988A1186-278A-4E5F-A3E0-ABDCADF62D3F}" type="presOf" srcId="{A3757BA5-BE0E-4408-AF52-523EAEB071F4}" destId="{31FC178B-B97B-4620-A3BF-D674D676AD87}" srcOrd="0" destOrd="0" presId="urn:microsoft.com/office/officeart/2005/8/layout/lProcess2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D432AABB-9304-4635-893B-0F32DE70B5AB}" type="presOf" srcId="{5C469622-D8A9-4002-951B-59C2DF61380C}" destId="{5B2DA92E-DB23-4991-83D3-BECE7980D81F}" srcOrd="0" destOrd="0" presId="urn:microsoft.com/office/officeart/2005/8/layout/lProcess2"/>
    <dgm:cxn modelId="{5C9AE861-B48A-48BA-A26F-F0A110DB3D79}" type="presOf" srcId="{DE38569B-DC0B-4A6B-9093-474DAF6C0EDF}" destId="{15CF85ED-898A-4E47-BFCD-214AFABACCA9}" srcOrd="0" destOrd="0" presId="urn:microsoft.com/office/officeart/2005/8/layout/lProcess2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DFBC95A8-F9FF-4E71-A591-A6225F4DE58B}" type="presParOf" srcId="{15112B79-851D-4AA7-876A-8864C4F9013E}" destId="{29C7D02B-3D82-484E-A102-30791B024E9D}" srcOrd="0" destOrd="0" presId="urn:microsoft.com/office/officeart/2005/8/layout/lProcess2"/>
    <dgm:cxn modelId="{3A4FE210-92CC-4D5E-98FC-EF4BADE44020}" type="presParOf" srcId="{29C7D02B-3D82-484E-A102-30791B024E9D}" destId="{BBC93C90-E3EF-4A7D-A49D-41BAC63CF4C0}" srcOrd="0" destOrd="0" presId="urn:microsoft.com/office/officeart/2005/8/layout/lProcess2"/>
    <dgm:cxn modelId="{7275D2C5-E934-4A7B-858B-D7DE9B1105F3}" type="presParOf" srcId="{29C7D02B-3D82-484E-A102-30791B024E9D}" destId="{CD4CC15B-F548-40FC-8E69-63F525D35AB1}" srcOrd="1" destOrd="0" presId="urn:microsoft.com/office/officeart/2005/8/layout/lProcess2"/>
    <dgm:cxn modelId="{876E2490-3155-4FE7-A376-E67F434F59D8}" type="presParOf" srcId="{29C7D02B-3D82-484E-A102-30791B024E9D}" destId="{8BFC6A24-68E0-4969-8E01-29CAA070142A}" srcOrd="2" destOrd="0" presId="urn:microsoft.com/office/officeart/2005/8/layout/lProcess2"/>
    <dgm:cxn modelId="{5C8C3A22-1815-423D-A819-14ADCB8CFB71}" type="presParOf" srcId="{8BFC6A24-68E0-4969-8E01-29CAA070142A}" destId="{473997F5-4505-4AFA-AF77-8595B45CA696}" srcOrd="0" destOrd="0" presId="urn:microsoft.com/office/officeart/2005/8/layout/lProcess2"/>
    <dgm:cxn modelId="{CBB133BF-E763-49F7-9778-06A0AAB76387}" type="presParOf" srcId="{473997F5-4505-4AFA-AF77-8595B45CA696}" destId="{A3EA143E-63D9-49FB-868E-722C7BE52D63}" srcOrd="0" destOrd="0" presId="urn:microsoft.com/office/officeart/2005/8/layout/lProcess2"/>
    <dgm:cxn modelId="{37F2F598-A265-41CD-8073-FE07805595A8}" type="presParOf" srcId="{473997F5-4505-4AFA-AF77-8595B45CA696}" destId="{46544EE7-08FD-4940-B660-FBFC426B5D33}" srcOrd="1" destOrd="0" presId="urn:microsoft.com/office/officeart/2005/8/layout/lProcess2"/>
    <dgm:cxn modelId="{B6F01072-1ADE-46C9-8724-60643D3C025D}" type="presParOf" srcId="{473997F5-4505-4AFA-AF77-8595B45CA696}" destId="{5B2DA92E-DB23-4991-83D3-BECE7980D81F}" srcOrd="2" destOrd="0" presId="urn:microsoft.com/office/officeart/2005/8/layout/lProcess2"/>
    <dgm:cxn modelId="{46DB7824-7C1D-4DA9-A7DC-A73F8836D320}" type="presParOf" srcId="{473997F5-4505-4AFA-AF77-8595B45CA696}" destId="{BF86F93E-8C15-4AB4-BA4E-35AF1DA4B6FF}" srcOrd="3" destOrd="0" presId="urn:microsoft.com/office/officeart/2005/8/layout/lProcess2"/>
    <dgm:cxn modelId="{2FD50537-5B71-41C2-A89C-D4BF70A1DEED}" type="presParOf" srcId="{473997F5-4505-4AFA-AF77-8595B45CA696}" destId="{B80174CE-4399-4A7D-B422-B8062588AC6C}" srcOrd="4" destOrd="0" presId="urn:microsoft.com/office/officeart/2005/8/layout/lProcess2"/>
    <dgm:cxn modelId="{F08400CE-48C4-4123-80B5-86579FEC4CCD}" type="presParOf" srcId="{15112B79-851D-4AA7-876A-8864C4F9013E}" destId="{A0F8A768-1F05-4DEC-86D6-BD160E098958}" srcOrd="1" destOrd="0" presId="urn:microsoft.com/office/officeart/2005/8/layout/lProcess2"/>
    <dgm:cxn modelId="{3AD4CDE0-42D5-4911-9A9A-0A50BC2E0921}" type="presParOf" srcId="{15112B79-851D-4AA7-876A-8864C4F9013E}" destId="{87F076EB-CF50-4B8A-A370-C7260B457EC5}" srcOrd="2" destOrd="0" presId="urn:microsoft.com/office/officeart/2005/8/layout/lProcess2"/>
    <dgm:cxn modelId="{D158DF63-A8BF-4C21-B781-08C878B9CF4E}" type="presParOf" srcId="{87F076EB-CF50-4B8A-A370-C7260B457EC5}" destId="{ED2C74CC-53F0-434F-8A3D-E1A3FE180370}" srcOrd="0" destOrd="0" presId="urn:microsoft.com/office/officeart/2005/8/layout/lProcess2"/>
    <dgm:cxn modelId="{6BEA5B61-07C8-4D1D-9953-1B64C76C2269}" type="presParOf" srcId="{87F076EB-CF50-4B8A-A370-C7260B457EC5}" destId="{A50CB5AA-84B6-4F97-AF5F-9821A5593B44}" srcOrd="1" destOrd="0" presId="urn:microsoft.com/office/officeart/2005/8/layout/lProcess2"/>
    <dgm:cxn modelId="{75DBE49E-472B-4CCB-B621-933D5599E107}" type="presParOf" srcId="{87F076EB-CF50-4B8A-A370-C7260B457EC5}" destId="{48EB18C0-ED6E-423E-9210-5FEEE71F229C}" srcOrd="2" destOrd="0" presId="urn:microsoft.com/office/officeart/2005/8/layout/lProcess2"/>
    <dgm:cxn modelId="{7698F2A2-FC6B-4310-803C-9797976D3D7C}" type="presParOf" srcId="{48EB18C0-ED6E-423E-9210-5FEEE71F229C}" destId="{98D1E065-2B32-45F1-85A1-AE57C3614B81}" srcOrd="0" destOrd="0" presId="urn:microsoft.com/office/officeart/2005/8/layout/lProcess2"/>
    <dgm:cxn modelId="{FAEC365B-47D4-4CB5-A853-0D620B81B3A3}" type="presParOf" srcId="{98D1E065-2B32-45F1-85A1-AE57C3614B81}" destId="{BBB8F914-CF25-4BE0-9F9C-832E51728D17}" srcOrd="0" destOrd="0" presId="urn:microsoft.com/office/officeart/2005/8/layout/lProcess2"/>
    <dgm:cxn modelId="{BA670A8E-C31F-42F5-82DD-9B3A0607F998}" type="presParOf" srcId="{98D1E065-2B32-45F1-85A1-AE57C3614B81}" destId="{F71F6919-4EEC-4CC9-A91A-C616D6A535EB}" srcOrd="1" destOrd="0" presId="urn:microsoft.com/office/officeart/2005/8/layout/lProcess2"/>
    <dgm:cxn modelId="{05D2FAEA-FFCC-42C6-8C05-D9B4723F0C31}" type="presParOf" srcId="{98D1E065-2B32-45F1-85A1-AE57C3614B81}" destId="{F8F21A73-4423-43F1-A0DF-65D1FC1AB2F3}" srcOrd="2" destOrd="0" presId="urn:microsoft.com/office/officeart/2005/8/layout/lProcess2"/>
    <dgm:cxn modelId="{A3514156-664C-4089-902C-960B17FDBBC7}" type="presParOf" srcId="{98D1E065-2B32-45F1-85A1-AE57C3614B81}" destId="{113E816F-8D88-40B5-AA3D-4D1E57B2C8B4}" srcOrd="3" destOrd="0" presId="urn:microsoft.com/office/officeart/2005/8/layout/lProcess2"/>
    <dgm:cxn modelId="{AD410176-25AD-4C51-A23B-CD2F915DB077}" type="presParOf" srcId="{98D1E065-2B32-45F1-85A1-AE57C3614B81}" destId="{457674CF-4F90-4A80-A252-9C0E72579580}" srcOrd="4" destOrd="0" presId="urn:microsoft.com/office/officeart/2005/8/layout/lProcess2"/>
    <dgm:cxn modelId="{BD79B924-E09B-4C13-875E-9AD9ACCBE302}" type="presParOf" srcId="{15112B79-851D-4AA7-876A-8864C4F9013E}" destId="{5D0E8FAE-CD8E-49BB-BF4E-2812A165FCC7}" srcOrd="3" destOrd="0" presId="urn:microsoft.com/office/officeart/2005/8/layout/lProcess2"/>
    <dgm:cxn modelId="{8BC26405-1F3A-44D3-9630-5268966AF7AB}" type="presParOf" srcId="{15112B79-851D-4AA7-876A-8864C4F9013E}" destId="{1149151E-E852-4F41-B4C8-CC1406B793C2}" srcOrd="4" destOrd="0" presId="urn:microsoft.com/office/officeart/2005/8/layout/lProcess2"/>
    <dgm:cxn modelId="{AA948C23-BDDC-4497-9115-F4E12D64B9AF}" type="presParOf" srcId="{1149151E-E852-4F41-B4C8-CC1406B793C2}" destId="{9219258E-9012-4DB3-818A-16ACB71E9852}" srcOrd="0" destOrd="0" presId="urn:microsoft.com/office/officeart/2005/8/layout/lProcess2"/>
    <dgm:cxn modelId="{1C750B26-F9EE-4B47-9A58-76C1D0F6AC46}" type="presParOf" srcId="{1149151E-E852-4F41-B4C8-CC1406B793C2}" destId="{DF500FBB-63C6-428B-A519-C640B7CD5985}" srcOrd="1" destOrd="0" presId="urn:microsoft.com/office/officeart/2005/8/layout/lProcess2"/>
    <dgm:cxn modelId="{F856051F-B194-475B-ABB0-7B2A47A2B44D}" type="presParOf" srcId="{1149151E-E852-4F41-B4C8-CC1406B793C2}" destId="{242958C3-7650-42B7-A344-B368CA6AC13E}" srcOrd="2" destOrd="0" presId="urn:microsoft.com/office/officeart/2005/8/layout/lProcess2"/>
    <dgm:cxn modelId="{15101725-FF9E-4AD4-9B65-F54436E303C1}" type="presParOf" srcId="{242958C3-7650-42B7-A344-B368CA6AC13E}" destId="{A58F37E7-107B-4976-9003-C3DA1F670527}" srcOrd="0" destOrd="0" presId="urn:microsoft.com/office/officeart/2005/8/layout/lProcess2"/>
    <dgm:cxn modelId="{0518E52D-E474-41CB-96C4-CB61D22700FF}" type="presParOf" srcId="{A58F37E7-107B-4976-9003-C3DA1F670527}" destId="{AD763E95-869E-40AB-850D-E19784AA7C80}" srcOrd="0" destOrd="0" presId="urn:microsoft.com/office/officeart/2005/8/layout/lProcess2"/>
    <dgm:cxn modelId="{085F33F3-33AC-4DFC-A5F2-0A94D52E4100}" type="presParOf" srcId="{A58F37E7-107B-4976-9003-C3DA1F670527}" destId="{11FFD224-1702-43C5-AFE4-3BB5D63B538A}" srcOrd="1" destOrd="0" presId="urn:microsoft.com/office/officeart/2005/8/layout/lProcess2"/>
    <dgm:cxn modelId="{736E9C75-9321-48FD-90DE-1DA4B0AC8EFC}" type="presParOf" srcId="{A58F37E7-107B-4976-9003-C3DA1F670527}" destId="{A53857CC-92F7-4E5A-98DA-63A979DFCAA1}" srcOrd="2" destOrd="0" presId="urn:microsoft.com/office/officeart/2005/8/layout/lProcess2"/>
    <dgm:cxn modelId="{6DD68D97-AA17-43C8-A9A2-46B7BC71C049}" type="presParOf" srcId="{A58F37E7-107B-4976-9003-C3DA1F670527}" destId="{BAB15F1C-7B49-4818-BED5-938657962D6D}" srcOrd="3" destOrd="0" presId="urn:microsoft.com/office/officeart/2005/8/layout/lProcess2"/>
    <dgm:cxn modelId="{1E1D3DBF-81DD-49EE-9594-58100A4C2894}" type="presParOf" srcId="{A58F37E7-107B-4976-9003-C3DA1F670527}" destId="{EC9C9375-06EA-4A64-AF7A-115EAA8F3207}" srcOrd="4" destOrd="0" presId="urn:microsoft.com/office/officeart/2005/8/layout/lProcess2"/>
    <dgm:cxn modelId="{63FAD507-6456-4B68-93A1-CBC55B8F2F97}" type="presParOf" srcId="{15112B79-851D-4AA7-876A-8864C4F9013E}" destId="{CAB3DDE5-3881-474A-A94D-E2DB37A98A79}" srcOrd="5" destOrd="0" presId="urn:microsoft.com/office/officeart/2005/8/layout/lProcess2"/>
    <dgm:cxn modelId="{9333F026-9FEC-44C4-B308-156E7D89DF10}" type="presParOf" srcId="{15112B79-851D-4AA7-876A-8864C4F9013E}" destId="{EF1AEE2A-D18F-4341-B84F-244A91B8A236}" srcOrd="6" destOrd="0" presId="urn:microsoft.com/office/officeart/2005/8/layout/lProcess2"/>
    <dgm:cxn modelId="{48FD518C-44BC-4DBF-99F4-3716426C1A7C}" type="presParOf" srcId="{EF1AEE2A-D18F-4341-B84F-244A91B8A236}" destId="{C29FB3A8-1BA5-4813-A51F-4F74570533FF}" srcOrd="0" destOrd="0" presId="urn:microsoft.com/office/officeart/2005/8/layout/lProcess2"/>
    <dgm:cxn modelId="{553033CA-E77C-49D1-885D-E60FFF4B48CA}" type="presParOf" srcId="{EF1AEE2A-D18F-4341-B84F-244A91B8A236}" destId="{D9024D48-30AF-46C2-A2A8-DC88E6E12A9D}" srcOrd="1" destOrd="0" presId="urn:microsoft.com/office/officeart/2005/8/layout/lProcess2"/>
    <dgm:cxn modelId="{9252434C-E13B-4EA4-9046-42F20CF56D85}" type="presParOf" srcId="{EF1AEE2A-D18F-4341-B84F-244A91B8A236}" destId="{8149B561-EC2A-496A-96FB-4FDD06B89A80}" srcOrd="2" destOrd="0" presId="urn:microsoft.com/office/officeart/2005/8/layout/lProcess2"/>
    <dgm:cxn modelId="{44D60428-4FD9-4957-9A91-4E07E4758A65}" type="presParOf" srcId="{8149B561-EC2A-496A-96FB-4FDD06B89A80}" destId="{FD2BE3E2-77D6-4655-A7DA-C549715084C6}" srcOrd="0" destOrd="0" presId="urn:microsoft.com/office/officeart/2005/8/layout/lProcess2"/>
    <dgm:cxn modelId="{3A48BAFC-FFE0-4E3C-89FA-688D17F685FD}" type="presParOf" srcId="{FD2BE3E2-77D6-4655-A7DA-C549715084C6}" destId="{15CF85ED-898A-4E47-BFCD-214AFABACCA9}" srcOrd="0" destOrd="0" presId="urn:microsoft.com/office/officeart/2005/8/layout/lProcess2"/>
    <dgm:cxn modelId="{29FB356C-7AEA-42E8-B6C5-7542E3E0A1A7}" type="presParOf" srcId="{FD2BE3E2-77D6-4655-A7DA-C549715084C6}" destId="{BA242E9E-BA40-41AB-9749-20A060FC2475}" srcOrd="1" destOrd="0" presId="urn:microsoft.com/office/officeart/2005/8/layout/lProcess2"/>
    <dgm:cxn modelId="{7700A3BE-085D-4606-B488-668FA5589501}" type="presParOf" srcId="{FD2BE3E2-77D6-4655-A7DA-C549715084C6}" destId="{C819D64C-CDDE-464A-9839-B7A3F3F14DC6}" srcOrd="2" destOrd="0" presId="urn:microsoft.com/office/officeart/2005/8/layout/lProcess2"/>
    <dgm:cxn modelId="{B91CCBE8-CE57-4DC9-828E-3B46A95728E1}" type="presParOf" srcId="{FD2BE3E2-77D6-4655-A7DA-C549715084C6}" destId="{96953076-6B88-4DB0-A86A-C25A957064FA}" srcOrd="3" destOrd="0" presId="urn:microsoft.com/office/officeart/2005/8/layout/lProcess2"/>
    <dgm:cxn modelId="{B5BD5B2A-CAD9-409D-A577-8A0E38178B47}" type="presParOf" srcId="{FD2BE3E2-77D6-4655-A7DA-C549715084C6}" destId="{10FBB0A2-04CA-4312-A8CF-292B59DAB5D6}" srcOrd="4" destOrd="0" presId="urn:microsoft.com/office/officeart/2005/8/layout/lProcess2"/>
    <dgm:cxn modelId="{D04C0D43-EF55-4231-A0B9-82C2836E4AE0}" type="presParOf" srcId="{15112B79-851D-4AA7-876A-8864C4F9013E}" destId="{952D92B7-0E3A-4D88-9614-45EDFA3E4D87}" srcOrd="7" destOrd="0" presId="urn:microsoft.com/office/officeart/2005/8/layout/lProcess2"/>
    <dgm:cxn modelId="{6CA2E5C7-316E-42E8-92B0-07FC081BF800}" type="presParOf" srcId="{15112B79-851D-4AA7-876A-8864C4F9013E}" destId="{D5B624A7-E92D-4CE3-AE62-129E0F335A36}" srcOrd="8" destOrd="0" presId="urn:microsoft.com/office/officeart/2005/8/layout/lProcess2"/>
    <dgm:cxn modelId="{AB003B72-E841-4BCA-9F82-4D58830F2D95}" type="presParOf" srcId="{D5B624A7-E92D-4CE3-AE62-129E0F335A36}" destId="{31FC178B-B97B-4620-A3BF-D674D676AD87}" srcOrd="0" destOrd="0" presId="urn:microsoft.com/office/officeart/2005/8/layout/lProcess2"/>
    <dgm:cxn modelId="{87373CCC-C2D4-4997-9E7B-8AB1D7C1A8ED}" type="presParOf" srcId="{D5B624A7-E92D-4CE3-AE62-129E0F335A36}" destId="{DBF48FB4-2D91-4C43-BF6E-DADC1B1BB988}" srcOrd="1" destOrd="0" presId="urn:microsoft.com/office/officeart/2005/8/layout/lProcess2"/>
    <dgm:cxn modelId="{8976DB99-0F6C-4D7C-907A-8D0F26D51A41}" type="presParOf" srcId="{D5B624A7-E92D-4CE3-AE62-129E0F335A36}" destId="{A2BC5E28-4AF4-49F9-95EE-9BB21D46E8CF}" srcOrd="2" destOrd="0" presId="urn:microsoft.com/office/officeart/2005/8/layout/lProcess2"/>
    <dgm:cxn modelId="{68AA139F-6726-45E0-B16A-9A821D093804}" type="presParOf" srcId="{A2BC5E28-4AF4-49F9-95EE-9BB21D46E8CF}" destId="{46808F5F-FC25-4788-9C3E-706C21D47BBF}" srcOrd="0" destOrd="0" presId="urn:microsoft.com/office/officeart/2005/8/layout/lProcess2"/>
    <dgm:cxn modelId="{B2EC135C-3F5E-4BFC-80F4-3995BB42E710}" type="presParOf" srcId="{46808F5F-FC25-4788-9C3E-706C21D47BBF}" destId="{A17D3C7F-9FCB-4796-B9E3-4618FD942F54}" srcOrd="0" destOrd="0" presId="urn:microsoft.com/office/officeart/2005/8/layout/lProcess2"/>
    <dgm:cxn modelId="{B7FE18B0-7E9A-4BD0-927F-74E41EB19386}" type="presParOf" srcId="{46808F5F-FC25-4788-9C3E-706C21D47BBF}" destId="{561F7376-D698-47F0-A8CE-2AB14977DB64}" srcOrd="1" destOrd="0" presId="urn:microsoft.com/office/officeart/2005/8/layout/lProcess2"/>
    <dgm:cxn modelId="{C6E27AB2-A189-4927-A9B3-23CA40A85CE0}" type="presParOf" srcId="{46808F5F-FC25-4788-9C3E-706C21D47BBF}" destId="{B1C01B26-5E8D-4656-A8A0-7D5EC5CB18CD}" srcOrd="2" destOrd="0" presId="urn:microsoft.com/office/officeart/2005/8/layout/lProcess2"/>
    <dgm:cxn modelId="{0B624640-93C2-43B3-B6C4-4B75D241A853}" type="presParOf" srcId="{46808F5F-FC25-4788-9C3E-706C21D47BBF}" destId="{C5AEA66B-0F7B-47EB-851F-1E388607800B}" srcOrd="3" destOrd="0" presId="urn:microsoft.com/office/officeart/2005/8/layout/lProcess2"/>
    <dgm:cxn modelId="{FDDD2E9A-8893-4256-81F3-0059E5C9EFCC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はこ◎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箱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en-US" altLang="ja-JP" sz="2400" dirty="0" err="1" smtClean="0"/>
            <a:t>Cellphane</a:t>
          </a:r>
          <a:r>
            <a:rPr lang="ja-JP" altLang="en-US" sz="2400" dirty="0" smtClean="0"/>
            <a:t>　</a:t>
          </a:r>
          <a:r>
            <a:rPr lang="en-US" altLang="ja-JP" sz="2400" dirty="0" smtClean="0"/>
            <a:t>tape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箱子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ごみばこ③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ゴミ箱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カレンダー②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セロハンテープ⑤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垃圾箱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じょうぎ①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尺，规尺</a:t>
          </a:r>
          <a:endParaRPr lang="en-US" altLang="zh-CN" sz="2400" dirty="0" smtClean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日历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/>
      <dgm:spPr/>
      <dgm:t>
        <a:bodyPr/>
        <a:lstStyle/>
        <a:p>
          <a:r>
            <a:rPr lang="ja-JP" altLang="en-US" dirty="0" smtClean="0"/>
            <a:t>定規</a:t>
          </a:r>
          <a:endParaRPr lang="en-US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/>
      <dgm:spPr/>
      <dgm:t>
        <a:bodyPr/>
        <a:lstStyle/>
        <a:p>
          <a:r>
            <a:rPr lang="en-US" altLang="ja-JP" dirty="0" smtClean="0"/>
            <a:t>calendar</a:t>
          </a:r>
          <a:endParaRPr lang="en-US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透明胶带</a:t>
          </a:r>
          <a:endParaRPr lang="en-US" sz="2400" dirty="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116518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7B0D3-0757-4332-878E-E00501A7ACB7}" type="presOf" srcId="{39659387-207F-4143-9098-86CE110B11D2}" destId="{F8F21A73-4423-43F1-A0DF-65D1FC1AB2F3}" srcOrd="0" destOrd="0" presId="urn:microsoft.com/office/officeart/2005/8/layout/lProcess2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5ECBBC90-C10A-491A-A798-796C728D4154}" type="presOf" srcId="{D18AD56D-65CA-4FE4-93D4-3A8269F538DC}" destId="{D9024D48-30AF-46C2-A2A8-DC88E6E12A9D}" srcOrd="1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A6B2F42D-5AC3-4CA7-8F58-E0061E52DE47}" type="presOf" srcId="{02A9E360-E830-4FA1-A9BA-69B975F426DB}" destId="{B1C01B26-5E8D-4656-A8A0-7D5EC5CB18CD}" srcOrd="0" destOrd="0" presId="urn:microsoft.com/office/officeart/2005/8/layout/lProcess2"/>
    <dgm:cxn modelId="{33B771BF-5170-444C-8A3F-1A3DDD499B61}" type="presOf" srcId="{005B2718-E197-48ED-AF2D-9CA9D399A35D}" destId="{BBB8F914-CF25-4BE0-9F9C-832E51728D17}" srcOrd="0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F206CE32-F95E-4434-BF00-3D32D9B88D5D}" type="presOf" srcId="{9D28B537-E90F-4E78-BC21-B7A655709291}" destId="{AD763E95-869E-40AB-850D-E19784AA7C80}" srcOrd="0" destOrd="0" presId="urn:microsoft.com/office/officeart/2005/8/layout/lProcess2"/>
    <dgm:cxn modelId="{910CDA7C-5567-47A3-A0BC-45FD2B4A2537}" type="presOf" srcId="{59AEE077-8290-41DE-8DF4-A002CBC2528D}" destId="{A53857CC-92F7-4E5A-98DA-63A979DFCAA1}" srcOrd="0" destOrd="0" presId="urn:microsoft.com/office/officeart/2005/8/layout/lProcess2"/>
    <dgm:cxn modelId="{EA9CAC14-0304-44D6-AFA7-93BF97DEF7F4}" type="presOf" srcId="{8C6D5BA3-A67C-4DA1-9997-F2922C35893C}" destId="{9219258E-9012-4DB3-818A-16ACB71E9852}" srcOrd="0" destOrd="0" presId="urn:microsoft.com/office/officeart/2005/8/layout/lProcess2"/>
    <dgm:cxn modelId="{7343C961-C959-4B95-8EC1-029B5E6BEB20}" type="presOf" srcId="{5AD35B2B-D853-41DF-9AD1-99B09E9E5835}" destId="{C819D64C-CDDE-464A-9839-B7A3F3F14DC6}" srcOrd="0" destOrd="0" presId="urn:microsoft.com/office/officeart/2005/8/layout/lProcess2"/>
    <dgm:cxn modelId="{3BEF01CB-600D-465B-8A8D-07704BF2C564}" type="presOf" srcId="{DE10F878-D6E7-4820-A7E2-928B2DE23347}" destId="{A17D3C7F-9FCB-4796-B9E3-4618FD942F54}" srcOrd="0" destOrd="0" presId="urn:microsoft.com/office/officeart/2005/8/layout/lProcess2"/>
    <dgm:cxn modelId="{220C6267-FA57-4438-9216-6D16EC4F1243}" type="presOf" srcId="{DE38569B-DC0B-4A6B-9093-474DAF6C0EDF}" destId="{15CF85ED-898A-4E47-BFCD-214AFABACCA9}" srcOrd="0" destOrd="0" presId="urn:microsoft.com/office/officeart/2005/8/layout/lProcess2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9773B0D2-7771-4D9D-9281-3D24118149F9}" type="presOf" srcId="{F3669E6C-E372-406F-B99B-3A22E017CA81}" destId="{EC9C9375-06EA-4A64-AF7A-115EAA8F3207}" srcOrd="0" destOrd="0" presId="urn:microsoft.com/office/officeart/2005/8/layout/lProcess2"/>
    <dgm:cxn modelId="{DDC76F13-9A9F-4BCD-A086-E6BE2B61F7F5}" type="presOf" srcId="{A3757BA5-BE0E-4408-AF52-523EAEB071F4}" destId="{31FC178B-B97B-4620-A3BF-D674D676AD87}" srcOrd="0" destOrd="0" presId="urn:microsoft.com/office/officeart/2005/8/layout/lProcess2"/>
    <dgm:cxn modelId="{5CEDF582-03D9-474A-944B-D2AB8CEB2EAE}" type="presOf" srcId="{9D512CA9-E52A-4107-B134-B4545E3B5F3C}" destId="{15112B79-851D-4AA7-876A-8864C4F9013E}" srcOrd="0" destOrd="0" presId="urn:microsoft.com/office/officeart/2005/8/layout/lProcess2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8B854B11-911A-4E7C-8223-36FCCA2E8C84}" type="presOf" srcId="{8C6D5BA3-A67C-4DA1-9997-F2922C35893C}" destId="{DF500FBB-63C6-428B-A519-C640B7CD5985}" srcOrd="1" destOrd="0" presId="urn:microsoft.com/office/officeart/2005/8/layout/lProcess2"/>
    <dgm:cxn modelId="{E3112990-AF11-46A7-9C09-A1D7AD3AF491}" type="presOf" srcId="{FC054526-1E3B-4543-BA93-21461AB32601}" destId="{A032AB44-F18D-47A4-B784-C9BD74B82DBE}" srcOrd="0" destOrd="0" presId="urn:microsoft.com/office/officeart/2005/8/layout/lProcess2"/>
    <dgm:cxn modelId="{A4C6AD3B-1523-4AC7-A315-6D71AAC22B94}" type="presOf" srcId="{D210DFE9-05D2-4B5D-9D6A-7A1EAF132E4C}" destId="{10FBB0A2-04CA-4312-A8CF-292B59DAB5D6}" srcOrd="0" destOrd="0" presId="urn:microsoft.com/office/officeart/2005/8/layout/lProcess2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3313AD90-1C9F-4A77-91C2-1E6FEC3316C0}" type="presOf" srcId="{A3757BA5-BE0E-4408-AF52-523EAEB071F4}" destId="{DBF48FB4-2D91-4C43-BF6E-DADC1B1BB988}" srcOrd="1" destOrd="0" presId="urn:microsoft.com/office/officeart/2005/8/layout/lProcess2"/>
    <dgm:cxn modelId="{CA74FA13-06A3-437A-B649-5E153F7D65E1}" type="presOf" srcId="{D0D3BE84-280D-4FAA-8608-D74CD8A561EB}" destId="{A3EA143E-63D9-49FB-868E-722C7BE52D63}" srcOrd="0" destOrd="0" presId="urn:microsoft.com/office/officeart/2005/8/layout/lProcess2"/>
    <dgm:cxn modelId="{1A8830A6-E044-4EA8-B1C5-3E54EB26429D}" type="presOf" srcId="{D18AD56D-65CA-4FE4-93D4-3A8269F538DC}" destId="{C29FB3A8-1BA5-4813-A51F-4F74570533FF}" srcOrd="0" destOrd="0" presId="urn:microsoft.com/office/officeart/2005/8/layout/lProcess2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F66C3481-7656-410C-80DE-699484098EB1}" type="presOf" srcId="{78831959-AF48-459E-AB84-0F77494C0328}" destId="{B80174CE-4399-4A7D-B422-B8062588AC6C}" srcOrd="0" destOrd="0" presId="urn:microsoft.com/office/officeart/2005/8/layout/lProcess2"/>
    <dgm:cxn modelId="{F1780E0F-A03F-4EE7-91ED-BB45FC8EB55E}" type="presOf" srcId="{505E2886-ABB0-462A-BA4C-75472752B02D}" destId="{ED2C74CC-53F0-434F-8A3D-E1A3FE180370}" srcOrd="0" destOrd="0" presId="urn:microsoft.com/office/officeart/2005/8/layout/lProcess2"/>
    <dgm:cxn modelId="{FEF0E0D4-C95B-47C4-9A0C-2D3FECB3878D}" type="presOf" srcId="{505E2886-ABB0-462A-BA4C-75472752B02D}" destId="{A50CB5AA-84B6-4F97-AF5F-9821A5593B44}" srcOrd="1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0C846DE3-80A5-428F-8CFE-F5F0CEF28091}" type="presOf" srcId="{6E4091A0-2F22-4F7A-A8A0-D7C43B95C22B}" destId="{BBC93C90-E3EF-4A7D-A49D-41BAC63CF4C0}" srcOrd="0" destOrd="0" presId="urn:microsoft.com/office/officeart/2005/8/layout/lProcess2"/>
    <dgm:cxn modelId="{4D99E834-E2C7-41F5-8E22-E35DA5AF0C24}" type="presOf" srcId="{C52BDD24-5E87-44A6-AAA7-89285C2E5DFB}" destId="{457674CF-4F90-4A80-A252-9C0E72579580}" srcOrd="0" destOrd="0" presId="urn:microsoft.com/office/officeart/2005/8/layout/lProcess2"/>
    <dgm:cxn modelId="{781E6C3C-9324-4ECF-9653-DD63ACDA39D8}" type="presOf" srcId="{6E4091A0-2F22-4F7A-A8A0-D7C43B95C22B}" destId="{CD4CC15B-F548-40FC-8E69-63F525D35AB1}" srcOrd="1" destOrd="0" presId="urn:microsoft.com/office/officeart/2005/8/layout/lProcess2"/>
    <dgm:cxn modelId="{0F01F427-B49A-45D5-A2B8-296BAB00913C}" type="presOf" srcId="{5C469622-D8A9-4002-951B-59C2DF61380C}" destId="{5B2DA92E-DB23-4991-83D3-BECE7980D81F}" srcOrd="0" destOrd="0" presId="urn:microsoft.com/office/officeart/2005/8/layout/lProcess2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2C0CC239-D344-4B81-9770-A516AD3694EC}" type="presParOf" srcId="{15112B79-851D-4AA7-876A-8864C4F9013E}" destId="{29C7D02B-3D82-484E-A102-30791B024E9D}" srcOrd="0" destOrd="0" presId="urn:microsoft.com/office/officeart/2005/8/layout/lProcess2"/>
    <dgm:cxn modelId="{478F30F7-D792-4426-942A-990D7C1DB8A8}" type="presParOf" srcId="{29C7D02B-3D82-484E-A102-30791B024E9D}" destId="{BBC93C90-E3EF-4A7D-A49D-41BAC63CF4C0}" srcOrd="0" destOrd="0" presId="urn:microsoft.com/office/officeart/2005/8/layout/lProcess2"/>
    <dgm:cxn modelId="{1A9CCCA5-C7E7-47B5-8C0C-753CEEBB1EEF}" type="presParOf" srcId="{29C7D02B-3D82-484E-A102-30791B024E9D}" destId="{CD4CC15B-F548-40FC-8E69-63F525D35AB1}" srcOrd="1" destOrd="0" presId="urn:microsoft.com/office/officeart/2005/8/layout/lProcess2"/>
    <dgm:cxn modelId="{541352D2-8045-4C38-B677-D850630AAEFD}" type="presParOf" srcId="{29C7D02B-3D82-484E-A102-30791B024E9D}" destId="{8BFC6A24-68E0-4969-8E01-29CAA070142A}" srcOrd="2" destOrd="0" presId="urn:microsoft.com/office/officeart/2005/8/layout/lProcess2"/>
    <dgm:cxn modelId="{904521A0-9255-4A3F-813D-146B5AB8F12A}" type="presParOf" srcId="{8BFC6A24-68E0-4969-8E01-29CAA070142A}" destId="{473997F5-4505-4AFA-AF77-8595B45CA696}" srcOrd="0" destOrd="0" presId="urn:microsoft.com/office/officeart/2005/8/layout/lProcess2"/>
    <dgm:cxn modelId="{0B9EB10F-511E-46C1-9D9B-62D883E0576B}" type="presParOf" srcId="{473997F5-4505-4AFA-AF77-8595B45CA696}" destId="{A3EA143E-63D9-49FB-868E-722C7BE52D63}" srcOrd="0" destOrd="0" presId="urn:microsoft.com/office/officeart/2005/8/layout/lProcess2"/>
    <dgm:cxn modelId="{83BDCCD7-8199-4545-8AA8-2F7C18C73A01}" type="presParOf" srcId="{473997F5-4505-4AFA-AF77-8595B45CA696}" destId="{46544EE7-08FD-4940-B660-FBFC426B5D33}" srcOrd="1" destOrd="0" presId="urn:microsoft.com/office/officeart/2005/8/layout/lProcess2"/>
    <dgm:cxn modelId="{6F6E9FDC-D5CA-4B62-9393-DC2F774C1FAD}" type="presParOf" srcId="{473997F5-4505-4AFA-AF77-8595B45CA696}" destId="{5B2DA92E-DB23-4991-83D3-BECE7980D81F}" srcOrd="2" destOrd="0" presId="urn:microsoft.com/office/officeart/2005/8/layout/lProcess2"/>
    <dgm:cxn modelId="{BDCC97C3-482F-4D76-9580-3BEF3F158809}" type="presParOf" srcId="{473997F5-4505-4AFA-AF77-8595B45CA696}" destId="{BF86F93E-8C15-4AB4-BA4E-35AF1DA4B6FF}" srcOrd="3" destOrd="0" presId="urn:microsoft.com/office/officeart/2005/8/layout/lProcess2"/>
    <dgm:cxn modelId="{2A8A6A85-85C3-4ABE-88B8-9B33497D2609}" type="presParOf" srcId="{473997F5-4505-4AFA-AF77-8595B45CA696}" destId="{B80174CE-4399-4A7D-B422-B8062588AC6C}" srcOrd="4" destOrd="0" presId="urn:microsoft.com/office/officeart/2005/8/layout/lProcess2"/>
    <dgm:cxn modelId="{E833AD46-3BEF-46F2-96D4-380DCF6367FB}" type="presParOf" srcId="{15112B79-851D-4AA7-876A-8864C4F9013E}" destId="{A0F8A768-1F05-4DEC-86D6-BD160E098958}" srcOrd="1" destOrd="0" presId="urn:microsoft.com/office/officeart/2005/8/layout/lProcess2"/>
    <dgm:cxn modelId="{F5E952FC-76DA-4D76-B9B8-4B14B17D3C89}" type="presParOf" srcId="{15112B79-851D-4AA7-876A-8864C4F9013E}" destId="{87F076EB-CF50-4B8A-A370-C7260B457EC5}" srcOrd="2" destOrd="0" presId="urn:microsoft.com/office/officeart/2005/8/layout/lProcess2"/>
    <dgm:cxn modelId="{147224D0-2D5C-46AC-8846-934E27C5D867}" type="presParOf" srcId="{87F076EB-CF50-4B8A-A370-C7260B457EC5}" destId="{ED2C74CC-53F0-434F-8A3D-E1A3FE180370}" srcOrd="0" destOrd="0" presId="urn:microsoft.com/office/officeart/2005/8/layout/lProcess2"/>
    <dgm:cxn modelId="{88364DC9-55CA-442B-B9D8-69B40DDC41D0}" type="presParOf" srcId="{87F076EB-CF50-4B8A-A370-C7260B457EC5}" destId="{A50CB5AA-84B6-4F97-AF5F-9821A5593B44}" srcOrd="1" destOrd="0" presId="urn:microsoft.com/office/officeart/2005/8/layout/lProcess2"/>
    <dgm:cxn modelId="{E8D9CB65-F168-434E-AB57-DE2464AC14BF}" type="presParOf" srcId="{87F076EB-CF50-4B8A-A370-C7260B457EC5}" destId="{48EB18C0-ED6E-423E-9210-5FEEE71F229C}" srcOrd="2" destOrd="0" presId="urn:microsoft.com/office/officeart/2005/8/layout/lProcess2"/>
    <dgm:cxn modelId="{26540195-7424-4CF5-8111-921AD8AFB260}" type="presParOf" srcId="{48EB18C0-ED6E-423E-9210-5FEEE71F229C}" destId="{98D1E065-2B32-45F1-85A1-AE57C3614B81}" srcOrd="0" destOrd="0" presId="urn:microsoft.com/office/officeart/2005/8/layout/lProcess2"/>
    <dgm:cxn modelId="{862D251D-EEF6-470B-A68A-B21495EBC11B}" type="presParOf" srcId="{98D1E065-2B32-45F1-85A1-AE57C3614B81}" destId="{BBB8F914-CF25-4BE0-9F9C-832E51728D17}" srcOrd="0" destOrd="0" presId="urn:microsoft.com/office/officeart/2005/8/layout/lProcess2"/>
    <dgm:cxn modelId="{7F6B1764-D54E-4277-83F3-F6E020D702DE}" type="presParOf" srcId="{98D1E065-2B32-45F1-85A1-AE57C3614B81}" destId="{F71F6919-4EEC-4CC9-A91A-C616D6A535EB}" srcOrd="1" destOrd="0" presId="urn:microsoft.com/office/officeart/2005/8/layout/lProcess2"/>
    <dgm:cxn modelId="{CB391166-5324-4E85-8EA4-DB274FA651AB}" type="presParOf" srcId="{98D1E065-2B32-45F1-85A1-AE57C3614B81}" destId="{F8F21A73-4423-43F1-A0DF-65D1FC1AB2F3}" srcOrd="2" destOrd="0" presId="urn:microsoft.com/office/officeart/2005/8/layout/lProcess2"/>
    <dgm:cxn modelId="{BCC0FBAB-08B9-45E9-AF66-49D103E0A6E6}" type="presParOf" srcId="{98D1E065-2B32-45F1-85A1-AE57C3614B81}" destId="{113E816F-8D88-40B5-AA3D-4D1E57B2C8B4}" srcOrd="3" destOrd="0" presId="urn:microsoft.com/office/officeart/2005/8/layout/lProcess2"/>
    <dgm:cxn modelId="{881DCB42-A511-4A17-9329-3CADD6126731}" type="presParOf" srcId="{98D1E065-2B32-45F1-85A1-AE57C3614B81}" destId="{457674CF-4F90-4A80-A252-9C0E72579580}" srcOrd="4" destOrd="0" presId="urn:microsoft.com/office/officeart/2005/8/layout/lProcess2"/>
    <dgm:cxn modelId="{21E0B6F3-30C0-417D-BA43-C02DE467E838}" type="presParOf" srcId="{15112B79-851D-4AA7-876A-8864C4F9013E}" destId="{5D0E8FAE-CD8E-49BB-BF4E-2812A165FCC7}" srcOrd="3" destOrd="0" presId="urn:microsoft.com/office/officeart/2005/8/layout/lProcess2"/>
    <dgm:cxn modelId="{6EB3E166-087F-497D-84B3-33087743EB03}" type="presParOf" srcId="{15112B79-851D-4AA7-876A-8864C4F9013E}" destId="{1149151E-E852-4F41-B4C8-CC1406B793C2}" srcOrd="4" destOrd="0" presId="urn:microsoft.com/office/officeart/2005/8/layout/lProcess2"/>
    <dgm:cxn modelId="{895087C2-0244-439B-9999-4C4084D6F05B}" type="presParOf" srcId="{1149151E-E852-4F41-B4C8-CC1406B793C2}" destId="{9219258E-9012-4DB3-818A-16ACB71E9852}" srcOrd="0" destOrd="0" presId="urn:microsoft.com/office/officeart/2005/8/layout/lProcess2"/>
    <dgm:cxn modelId="{907AC04D-3A2F-492C-B1DD-08FD26E23CD5}" type="presParOf" srcId="{1149151E-E852-4F41-B4C8-CC1406B793C2}" destId="{DF500FBB-63C6-428B-A519-C640B7CD5985}" srcOrd="1" destOrd="0" presId="urn:microsoft.com/office/officeart/2005/8/layout/lProcess2"/>
    <dgm:cxn modelId="{922C01FA-AA28-4CE7-9B54-2467A5E1BB67}" type="presParOf" srcId="{1149151E-E852-4F41-B4C8-CC1406B793C2}" destId="{242958C3-7650-42B7-A344-B368CA6AC13E}" srcOrd="2" destOrd="0" presId="urn:microsoft.com/office/officeart/2005/8/layout/lProcess2"/>
    <dgm:cxn modelId="{C1929B80-3F3B-41F7-9252-8A2A920F371E}" type="presParOf" srcId="{242958C3-7650-42B7-A344-B368CA6AC13E}" destId="{A58F37E7-107B-4976-9003-C3DA1F670527}" srcOrd="0" destOrd="0" presId="urn:microsoft.com/office/officeart/2005/8/layout/lProcess2"/>
    <dgm:cxn modelId="{F7992E01-A7F9-412B-8D4E-F12AF619C908}" type="presParOf" srcId="{A58F37E7-107B-4976-9003-C3DA1F670527}" destId="{AD763E95-869E-40AB-850D-E19784AA7C80}" srcOrd="0" destOrd="0" presId="urn:microsoft.com/office/officeart/2005/8/layout/lProcess2"/>
    <dgm:cxn modelId="{CA9B0D64-8CCC-46E2-9287-882AE562A180}" type="presParOf" srcId="{A58F37E7-107B-4976-9003-C3DA1F670527}" destId="{11FFD224-1702-43C5-AFE4-3BB5D63B538A}" srcOrd="1" destOrd="0" presId="urn:microsoft.com/office/officeart/2005/8/layout/lProcess2"/>
    <dgm:cxn modelId="{9DAD3C81-9BC0-41C7-8489-197F1543C2F5}" type="presParOf" srcId="{A58F37E7-107B-4976-9003-C3DA1F670527}" destId="{A53857CC-92F7-4E5A-98DA-63A979DFCAA1}" srcOrd="2" destOrd="0" presId="urn:microsoft.com/office/officeart/2005/8/layout/lProcess2"/>
    <dgm:cxn modelId="{DF4A135F-2FA5-482C-8F05-ED2EB808E563}" type="presParOf" srcId="{A58F37E7-107B-4976-9003-C3DA1F670527}" destId="{BAB15F1C-7B49-4818-BED5-938657962D6D}" srcOrd="3" destOrd="0" presId="urn:microsoft.com/office/officeart/2005/8/layout/lProcess2"/>
    <dgm:cxn modelId="{532D4C36-1478-4A81-ADFF-A33EDDEE1731}" type="presParOf" srcId="{A58F37E7-107B-4976-9003-C3DA1F670527}" destId="{EC9C9375-06EA-4A64-AF7A-115EAA8F3207}" srcOrd="4" destOrd="0" presId="urn:microsoft.com/office/officeart/2005/8/layout/lProcess2"/>
    <dgm:cxn modelId="{FD704C11-5DF0-42B3-8AD0-E8A7AA5AC1E5}" type="presParOf" srcId="{15112B79-851D-4AA7-876A-8864C4F9013E}" destId="{CAB3DDE5-3881-474A-A94D-E2DB37A98A79}" srcOrd="5" destOrd="0" presId="urn:microsoft.com/office/officeart/2005/8/layout/lProcess2"/>
    <dgm:cxn modelId="{D22D1CDE-3005-444E-88A4-BEE7665C0336}" type="presParOf" srcId="{15112B79-851D-4AA7-876A-8864C4F9013E}" destId="{EF1AEE2A-D18F-4341-B84F-244A91B8A236}" srcOrd="6" destOrd="0" presId="urn:microsoft.com/office/officeart/2005/8/layout/lProcess2"/>
    <dgm:cxn modelId="{EBE6A40C-36F3-43B1-AE17-557659DFAE32}" type="presParOf" srcId="{EF1AEE2A-D18F-4341-B84F-244A91B8A236}" destId="{C29FB3A8-1BA5-4813-A51F-4F74570533FF}" srcOrd="0" destOrd="0" presId="urn:microsoft.com/office/officeart/2005/8/layout/lProcess2"/>
    <dgm:cxn modelId="{86ECB169-065D-48CC-845C-C67A1FB7A6C4}" type="presParOf" srcId="{EF1AEE2A-D18F-4341-B84F-244A91B8A236}" destId="{D9024D48-30AF-46C2-A2A8-DC88E6E12A9D}" srcOrd="1" destOrd="0" presId="urn:microsoft.com/office/officeart/2005/8/layout/lProcess2"/>
    <dgm:cxn modelId="{CD5A6846-FD3F-4B04-9643-A2AADEC521A7}" type="presParOf" srcId="{EF1AEE2A-D18F-4341-B84F-244A91B8A236}" destId="{8149B561-EC2A-496A-96FB-4FDD06B89A80}" srcOrd="2" destOrd="0" presId="urn:microsoft.com/office/officeart/2005/8/layout/lProcess2"/>
    <dgm:cxn modelId="{BDAA0EC8-0B61-4C89-AF7A-A2E8F910560C}" type="presParOf" srcId="{8149B561-EC2A-496A-96FB-4FDD06B89A80}" destId="{FD2BE3E2-77D6-4655-A7DA-C549715084C6}" srcOrd="0" destOrd="0" presId="urn:microsoft.com/office/officeart/2005/8/layout/lProcess2"/>
    <dgm:cxn modelId="{45637562-E361-4652-B1F5-86DD47FB1883}" type="presParOf" srcId="{FD2BE3E2-77D6-4655-A7DA-C549715084C6}" destId="{15CF85ED-898A-4E47-BFCD-214AFABACCA9}" srcOrd="0" destOrd="0" presId="urn:microsoft.com/office/officeart/2005/8/layout/lProcess2"/>
    <dgm:cxn modelId="{D07428F1-6800-4812-828C-877B10C1A36A}" type="presParOf" srcId="{FD2BE3E2-77D6-4655-A7DA-C549715084C6}" destId="{BA242E9E-BA40-41AB-9749-20A060FC2475}" srcOrd="1" destOrd="0" presId="urn:microsoft.com/office/officeart/2005/8/layout/lProcess2"/>
    <dgm:cxn modelId="{076BEE3A-6895-480F-AC0D-2F7DF5D75780}" type="presParOf" srcId="{FD2BE3E2-77D6-4655-A7DA-C549715084C6}" destId="{C819D64C-CDDE-464A-9839-B7A3F3F14DC6}" srcOrd="2" destOrd="0" presId="urn:microsoft.com/office/officeart/2005/8/layout/lProcess2"/>
    <dgm:cxn modelId="{96BF0F22-00DF-49F2-BDF2-B516126F5692}" type="presParOf" srcId="{FD2BE3E2-77D6-4655-A7DA-C549715084C6}" destId="{96953076-6B88-4DB0-A86A-C25A957064FA}" srcOrd="3" destOrd="0" presId="urn:microsoft.com/office/officeart/2005/8/layout/lProcess2"/>
    <dgm:cxn modelId="{B7BDA4DF-3B54-4849-B69B-D34360D01294}" type="presParOf" srcId="{FD2BE3E2-77D6-4655-A7DA-C549715084C6}" destId="{10FBB0A2-04CA-4312-A8CF-292B59DAB5D6}" srcOrd="4" destOrd="0" presId="urn:microsoft.com/office/officeart/2005/8/layout/lProcess2"/>
    <dgm:cxn modelId="{1A2B091D-586E-4E15-B97A-829E1FF57800}" type="presParOf" srcId="{15112B79-851D-4AA7-876A-8864C4F9013E}" destId="{952D92B7-0E3A-4D88-9614-45EDFA3E4D87}" srcOrd="7" destOrd="0" presId="urn:microsoft.com/office/officeart/2005/8/layout/lProcess2"/>
    <dgm:cxn modelId="{A3865F76-38D2-4D08-901E-FD6A6FF69B49}" type="presParOf" srcId="{15112B79-851D-4AA7-876A-8864C4F9013E}" destId="{D5B624A7-E92D-4CE3-AE62-129E0F335A36}" srcOrd="8" destOrd="0" presId="urn:microsoft.com/office/officeart/2005/8/layout/lProcess2"/>
    <dgm:cxn modelId="{87851C25-94A1-4C3A-9771-60763AF060A1}" type="presParOf" srcId="{D5B624A7-E92D-4CE3-AE62-129E0F335A36}" destId="{31FC178B-B97B-4620-A3BF-D674D676AD87}" srcOrd="0" destOrd="0" presId="urn:microsoft.com/office/officeart/2005/8/layout/lProcess2"/>
    <dgm:cxn modelId="{754C472E-401F-4BAE-BABB-319CF2A77E97}" type="presParOf" srcId="{D5B624A7-E92D-4CE3-AE62-129E0F335A36}" destId="{DBF48FB4-2D91-4C43-BF6E-DADC1B1BB988}" srcOrd="1" destOrd="0" presId="urn:microsoft.com/office/officeart/2005/8/layout/lProcess2"/>
    <dgm:cxn modelId="{4B3E4836-EBA9-48DC-8AA5-A04AB812F8A8}" type="presParOf" srcId="{D5B624A7-E92D-4CE3-AE62-129E0F335A36}" destId="{A2BC5E28-4AF4-49F9-95EE-9BB21D46E8CF}" srcOrd="2" destOrd="0" presId="urn:microsoft.com/office/officeart/2005/8/layout/lProcess2"/>
    <dgm:cxn modelId="{E6B3FEFF-5D3A-4150-B873-903BF59ABD00}" type="presParOf" srcId="{A2BC5E28-4AF4-49F9-95EE-9BB21D46E8CF}" destId="{46808F5F-FC25-4788-9C3E-706C21D47BBF}" srcOrd="0" destOrd="0" presId="urn:microsoft.com/office/officeart/2005/8/layout/lProcess2"/>
    <dgm:cxn modelId="{5B951EB6-C770-4664-A053-3799F92F436E}" type="presParOf" srcId="{46808F5F-FC25-4788-9C3E-706C21D47BBF}" destId="{A17D3C7F-9FCB-4796-B9E3-4618FD942F54}" srcOrd="0" destOrd="0" presId="urn:microsoft.com/office/officeart/2005/8/layout/lProcess2"/>
    <dgm:cxn modelId="{BDE81155-1D28-4048-BAB1-7E2D887BEA32}" type="presParOf" srcId="{46808F5F-FC25-4788-9C3E-706C21D47BBF}" destId="{561F7376-D698-47F0-A8CE-2AB14977DB64}" srcOrd="1" destOrd="0" presId="urn:microsoft.com/office/officeart/2005/8/layout/lProcess2"/>
    <dgm:cxn modelId="{12AE6FF1-54A6-48E2-A2E9-24758E3B951C}" type="presParOf" srcId="{46808F5F-FC25-4788-9C3E-706C21D47BBF}" destId="{B1C01B26-5E8D-4656-A8A0-7D5EC5CB18CD}" srcOrd="2" destOrd="0" presId="urn:microsoft.com/office/officeart/2005/8/layout/lProcess2"/>
    <dgm:cxn modelId="{983B33C2-AF60-4F90-A512-528DC95C96AE}" type="presParOf" srcId="{46808F5F-FC25-4788-9C3E-706C21D47BBF}" destId="{C5AEA66B-0F7B-47EB-851F-1E388607800B}" srcOrd="3" destOrd="0" presId="urn:microsoft.com/office/officeart/2005/8/layout/lProcess2"/>
    <dgm:cxn modelId="{0046AF81-D1BA-4690-8FA3-7D479AED5206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400" dirty="0" smtClean="0"/>
            <a:t>なにか①</a:t>
          </a:r>
          <a:endParaRPr lang="en-US" sz="2400" dirty="0"/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/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/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/>
            <a:t>「連語」</a:t>
          </a:r>
          <a:endParaRPr lang="en-US" sz="2400" dirty="0"/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/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/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ja-JP" altLang="en-US" sz="2400" dirty="0" smtClean="0"/>
            <a:t>何か</a:t>
          </a:r>
          <a:endParaRPr lang="en-US" sz="2400" dirty="0"/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/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/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400" dirty="0" smtClean="0"/>
            <a:t>けしゴム◎</a:t>
          </a:r>
          <a:endParaRPr lang="en-US" sz="2400" dirty="0"/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/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なにも～◎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なにも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什么也</a:t>
          </a:r>
          <a:r>
            <a:rPr lang="en-US" altLang="zh-CN" sz="2400" dirty="0" smtClean="0"/>
            <a:t>…</a:t>
          </a:r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ください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E7B21793-E3BA-44E4-9FA8-D3F20DBC7A70}">
      <dgm:prSet phldrT="[テキスト]" custT="1"/>
      <dgm:spPr/>
      <dgm:t>
        <a:bodyPr/>
        <a:lstStyle/>
        <a:p>
          <a:r>
            <a:rPr lang="zh-CN" altLang="en-US" sz="2400" dirty="0" smtClean="0"/>
            <a:t>什么</a:t>
          </a:r>
          <a:endParaRPr lang="en-US" sz="2400" dirty="0"/>
        </a:p>
      </dgm:t>
    </dgm:pt>
    <dgm:pt modelId="{63F09CB6-A7E4-4399-B0F8-6ED8F886D3E0}" type="parTrans" cxnId="{9DC2CF6C-11F3-4D92-A471-F1AE18581D66}">
      <dgm:prSet/>
      <dgm:spPr/>
      <dgm:t>
        <a:bodyPr/>
        <a:lstStyle/>
        <a:p>
          <a:endParaRPr lang="en-US"/>
        </a:p>
      </dgm:t>
    </dgm:pt>
    <dgm:pt modelId="{2404CF7B-0DDE-456D-A4E6-28C222E1DB59}" type="sibTrans" cxnId="{9DC2CF6C-11F3-4D92-A471-F1AE18581D66}">
      <dgm:prSet/>
      <dgm:spPr/>
      <dgm:t>
        <a:bodyPr/>
        <a:lstStyle/>
        <a:p>
          <a:endParaRPr lang="en-US"/>
        </a:p>
      </dgm:t>
    </dgm:pt>
    <dgm:pt modelId="{138545AA-77D1-42B8-982F-928FC7C3601C}">
      <dgm:prSet phldrT="[テキスト]" custT="1"/>
      <dgm:spPr/>
      <dgm:t>
        <a:bodyPr/>
        <a:lstStyle/>
        <a:p>
          <a:r>
            <a:rPr lang="zh-CN" altLang="en-US" sz="2400" dirty="0" smtClean="0"/>
            <a:t>请给我</a:t>
          </a:r>
          <a:r>
            <a:rPr lang="en-US" altLang="zh-CN" sz="2400" dirty="0" smtClean="0"/>
            <a:t>…</a:t>
          </a:r>
          <a:endParaRPr lang="en-US" sz="2400" dirty="0"/>
        </a:p>
      </dgm:t>
    </dgm:pt>
    <dgm:pt modelId="{6A5A3091-0C15-45C6-9ED4-EA0AA4949EA0}" type="parTrans" cxnId="{3E63FFC6-E640-44CE-B0B0-AF8C6E1F4E85}">
      <dgm:prSet/>
      <dgm:spPr/>
      <dgm:t>
        <a:bodyPr/>
        <a:lstStyle/>
        <a:p>
          <a:endParaRPr lang="en-US"/>
        </a:p>
      </dgm:t>
    </dgm:pt>
    <dgm:pt modelId="{8648F29F-9567-47F1-A767-35B68FBBAE59}" type="sibTrans" cxnId="{3E63FFC6-E640-44CE-B0B0-AF8C6E1F4E85}">
      <dgm:prSet/>
      <dgm:spPr/>
      <dgm:t>
        <a:bodyPr/>
        <a:lstStyle/>
        <a:p>
          <a:endParaRPr lang="en-US"/>
        </a:p>
      </dgm:t>
    </dgm:pt>
    <dgm:pt modelId="{A3B8BD61-2340-4470-8C23-CCB410D83B97}">
      <dgm:prSet phldrT="[テキスト]" custT="1"/>
      <dgm:spPr/>
      <dgm:t>
        <a:bodyPr/>
        <a:lstStyle/>
        <a:p>
          <a:r>
            <a:rPr lang="ja-JP" altLang="en-US" sz="2400" dirty="0" smtClean="0"/>
            <a:t>おおきい③</a:t>
          </a:r>
          <a:endParaRPr lang="en-US" sz="2400" dirty="0"/>
        </a:p>
      </dgm:t>
    </dgm:pt>
    <dgm:pt modelId="{FE2A51B3-CCA9-4FB8-A592-F16EE38DC47C}" type="parTrans" cxnId="{9696D00D-EBDD-4850-9277-0A90A61E01C4}">
      <dgm:prSet/>
      <dgm:spPr/>
      <dgm:t>
        <a:bodyPr/>
        <a:lstStyle/>
        <a:p>
          <a:endParaRPr lang="en-US"/>
        </a:p>
      </dgm:t>
    </dgm:pt>
    <dgm:pt modelId="{26B8FB41-CA40-49B9-93FF-0B56BC09F4A5}" type="sibTrans" cxnId="{9696D00D-EBDD-4850-9277-0A90A61E01C4}">
      <dgm:prSet/>
      <dgm:spPr/>
      <dgm:t>
        <a:bodyPr/>
        <a:lstStyle/>
        <a:p>
          <a:endParaRPr lang="en-US"/>
        </a:p>
      </dgm:t>
    </dgm:pt>
    <dgm:pt modelId="{56B2D931-6148-4347-8DF2-CDD7FE0D1A2C}">
      <dgm:prSet phldrT="[テキスト]" custT="1"/>
      <dgm:spPr/>
      <dgm:t>
        <a:bodyPr/>
        <a:lstStyle/>
        <a:p>
          <a:r>
            <a:rPr lang="ja-JP" altLang="en-US" sz="2400" dirty="0" smtClean="0"/>
            <a:t>「形」</a:t>
          </a:r>
          <a:endParaRPr lang="en-US" sz="2400" dirty="0"/>
        </a:p>
      </dgm:t>
    </dgm:pt>
    <dgm:pt modelId="{ADD3C99C-8BD4-4B9A-990A-36F617340D4B}" type="parTrans" cxnId="{1A8F8264-881D-4619-B3BA-0B5897BD3689}">
      <dgm:prSet/>
      <dgm:spPr/>
      <dgm:t>
        <a:bodyPr/>
        <a:lstStyle/>
        <a:p>
          <a:endParaRPr lang="en-US"/>
        </a:p>
      </dgm:t>
    </dgm:pt>
    <dgm:pt modelId="{A24BE78D-DD56-4C77-831E-23C37B750406}" type="sibTrans" cxnId="{1A8F8264-881D-4619-B3BA-0B5897BD3689}">
      <dgm:prSet/>
      <dgm:spPr/>
      <dgm:t>
        <a:bodyPr/>
        <a:lstStyle/>
        <a:p>
          <a:endParaRPr lang="en-US"/>
        </a:p>
      </dgm:t>
    </dgm:pt>
    <dgm:pt modelId="{536849E6-F010-4C1C-A853-9E60CE31A520}">
      <dgm:prSet phldrT="[テキスト]" custT="1"/>
      <dgm:spPr/>
      <dgm:t>
        <a:bodyPr/>
        <a:lstStyle/>
        <a:p>
          <a:r>
            <a:rPr lang="ja-JP" altLang="en-US" sz="2400" dirty="0" smtClean="0"/>
            <a:t>大きい</a:t>
          </a:r>
          <a:endParaRPr lang="en-US" sz="2400" dirty="0"/>
        </a:p>
      </dgm:t>
    </dgm:pt>
    <dgm:pt modelId="{E5B4A387-7DDD-4669-B3F5-4B13AB01D93F}" type="parTrans" cxnId="{87376034-1925-481D-BBF6-CBCAA4CC55CE}">
      <dgm:prSet/>
      <dgm:spPr/>
      <dgm:t>
        <a:bodyPr/>
        <a:lstStyle/>
        <a:p>
          <a:endParaRPr lang="en-US"/>
        </a:p>
      </dgm:t>
    </dgm:pt>
    <dgm:pt modelId="{4B9844B7-4E8E-4CD8-8846-77A3CCC66D21}" type="sibTrans" cxnId="{87376034-1925-481D-BBF6-CBCAA4CC55CE}">
      <dgm:prSet/>
      <dgm:spPr/>
      <dgm:t>
        <a:bodyPr/>
        <a:lstStyle/>
        <a:p>
          <a:endParaRPr lang="en-US"/>
        </a:p>
      </dgm:t>
    </dgm:pt>
    <dgm:pt modelId="{10528857-1474-4A8B-8452-FB3E0B31D296}">
      <dgm:prSet phldrT="[テキスト]" custT="1"/>
      <dgm:spPr/>
      <dgm:t>
        <a:bodyPr/>
        <a:lstStyle/>
        <a:p>
          <a:r>
            <a:rPr lang="zh-CN" altLang="en-US" sz="2400" dirty="0" smtClean="0"/>
            <a:t>大的</a:t>
          </a:r>
          <a:endParaRPr lang="en-US" sz="2400" dirty="0"/>
        </a:p>
      </dgm:t>
    </dgm:pt>
    <dgm:pt modelId="{777A2C39-57E3-4A8B-BEBD-6563AB33BF73}" type="parTrans" cxnId="{0B7C380A-C169-49E3-9ED5-0CC8F1DCFF02}">
      <dgm:prSet/>
      <dgm:spPr/>
      <dgm:t>
        <a:bodyPr/>
        <a:lstStyle/>
        <a:p>
          <a:endParaRPr lang="en-US"/>
        </a:p>
      </dgm:t>
    </dgm:pt>
    <dgm:pt modelId="{0493A572-DC15-4275-9A1A-47523A63687E}" type="sibTrans" cxnId="{0B7C380A-C169-49E3-9ED5-0CC8F1DCFF02}">
      <dgm:prSet/>
      <dgm:spPr/>
      <dgm:t>
        <a:bodyPr/>
        <a:lstStyle/>
        <a:p>
          <a:endParaRPr lang="en-US"/>
        </a:p>
      </dgm:t>
    </dgm:pt>
    <dgm:pt modelId="{7FD02718-1116-4E0F-A2C6-8280554E03EE}">
      <dgm:prSet/>
      <dgm:spPr/>
      <dgm:t>
        <a:bodyPr/>
        <a:lstStyle/>
        <a:p>
          <a:r>
            <a:rPr lang="zh-CN" altLang="en-US" dirty="0" smtClean="0"/>
            <a:t>橡皮</a:t>
          </a:r>
          <a:endParaRPr lang="en-US" dirty="0"/>
        </a:p>
      </dgm:t>
    </dgm:pt>
    <dgm:pt modelId="{0E72D456-B352-4FC1-BD59-7DBB3620DCA1}" type="parTrans" cxnId="{989D22FB-FA33-44A6-BE17-6A23BC3B469C}">
      <dgm:prSet/>
      <dgm:spPr/>
      <dgm:t>
        <a:bodyPr/>
        <a:lstStyle/>
        <a:p>
          <a:endParaRPr lang="en-US"/>
        </a:p>
      </dgm:t>
    </dgm:pt>
    <dgm:pt modelId="{A0F404FF-D3E2-4091-B5F2-7F084A1C59C7}" type="sibTrans" cxnId="{989D22FB-FA33-44A6-BE17-6A23BC3B469C}">
      <dgm:prSet/>
      <dgm:spPr/>
      <dgm:t>
        <a:bodyPr/>
        <a:lstStyle/>
        <a:p>
          <a:endParaRPr lang="en-US"/>
        </a:p>
      </dgm:t>
    </dgm:pt>
    <dgm:pt modelId="{521BC5D0-90B4-4378-81C7-8184D2F53234}">
      <dgm:prSet/>
      <dgm:spPr/>
      <dgm:t>
        <a:bodyPr/>
        <a:lstStyle/>
        <a:p>
          <a:r>
            <a:rPr lang="ja-JP" altLang="en-US" dirty="0" smtClean="0"/>
            <a:t>消しゴム</a:t>
          </a:r>
          <a:endParaRPr lang="en-US" dirty="0"/>
        </a:p>
      </dgm:t>
    </dgm:pt>
    <dgm:pt modelId="{1EE65475-2956-4CF1-A5D2-982326737EA1}" type="parTrans" cxnId="{3D1C5BF8-F8B6-487D-87D5-611713EEDE18}">
      <dgm:prSet/>
      <dgm:spPr/>
      <dgm:t>
        <a:bodyPr/>
        <a:lstStyle/>
        <a:p>
          <a:endParaRPr lang="en-US"/>
        </a:p>
      </dgm:t>
    </dgm:pt>
    <dgm:pt modelId="{D4119633-E202-4062-BEE9-A2CE33ED88C0}" type="sibTrans" cxnId="{3D1C5BF8-F8B6-487D-87D5-611713EEDE18}">
      <dgm:prSet/>
      <dgm:spPr/>
      <dgm:t>
        <a:bodyPr/>
        <a:lstStyle/>
        <a:p>
          <a:endParaRPr lang="en-US"/>
        </a:p>
      </dgm:t>
    </dgm:pt>
    <dgm:pt modelId="{AC5CE29B-A4E8-4E79-B3A4-A939E25D7537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6BA11-BAB2-48A1-9D72-9C34408DF896}" type="pres">
      <dgm:prSet presAssocID="{BE8F13AA-0289-4FC6-A99A-060D0CAF9BCB}" presName="compNode" presStyleCnt="0"/>
      <dgm:spPr/>
      <dgm:t>
        <a:bodyPr/>
        <a:lstStyle/>
        <a:p>
          <a:endParaRPr lang="en-US"/>
        </a:p>
      </dgm:t>
    </dgm:pt>
    <dgm:pt modelId="{11F935A8-F08E-458F-9923-C7CF16332A33}" type="pres">
      <dgm:prSet presAssocID="{BE8F13AA-0289-4FC6-A99A-060D0CAF9BCB}" presName="aNode" presStyleLbl="bgShp" presStyleIdx="0" presStyleCnt="5"/>
      <dgm:spPr/>
      <dgm:t>
        <a:bodyPr/>
        <a:lstStyle/>
        <a:p>
          <a:endParaRPr lang="en-US"/>
        </a:p>
      </dgm:t>
    </dgm:pt>
    <dgm:pt modelId="{C586C7AA-08CA-49A3-9553-DCFD5C30F19A}" type="pres">
      <dgm:prSet presAssocID="{BE8F13AA-0289-4FC6-A99A-060D0CAF9BCB}" presName="textNode" presStyleLbl="bgShp" presStyleIdx="0" presStyleCnt="5"/>
      <dgm:spPr/>
      <dgm:t>
        <a:bodyPr/>
        <a:lstStyle/>
        <a:p>
          <a:endParaRPr lang="en-US"/>
        </a:p>
      </dgm:t>
    </dgm:pt>
    <dgm:pt modelId="{B88F0F0F-FCAA-4784-A5E2-79EF5483C061}" type="pres">
      <dgm:prSet presAssocID="{BE8F13AA-0289-4FC6-A99A-060D0CAF9BCB}" presName="compChildNode" presStyleCnt="0"/>
      <dgm:spPr/>
      <dgm:t>
        <a:bodyPr/>
        <a:lstStyle/>
        <a:p>
          <a:endParaRPr lang="en-US"/>
        </a:p>
      </dgm:t>
    </dgm:pt>
    <dgm:pt modelId="{90010EBB-F60C-48E9-B6AF-B7F5A4B6CFC1}" type="pres">
      <dgm:prSet presAssocID="{BE8F13AA-0289-4FC6-A99A-060D0CAF9BCB}" presName="theInnerList" presStyleCnt="0"/>
      <dgm:spPr/>
      <dgm:t>
        <a:bodyPr/>
        <a:lstStyle/>
        <a:p>
          <a:endParaRPr lang="en-US"/>
        </a:p>
      </dgm:t>
    </dgm:pt>
    <dgm:pt modelId="{AB8AD9BF-2FF7-41E8-98E7-4A07DE4DF94B}" type="pres">
      <dgm:prSet presAssocID="{008030FE-4F38-43F2-ACCB-7109D08EFD8E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71074-4C2D-40B6-8FE6-B4ED46F0C225}" type="pres">
      <dgm:prSet presAssocID="{008030FE-4F38-43F2-ACCB-7109D08EFD8E}" presName="aSpace2" presStyleCnt="0"/>
      <dgm:spPr/>
      <dgm:t>
        <a:bodyPr/>
        <a:lstStyle/>
        <a:p>
          <a:endParaRPr lang="en-US"/>
        </a:p>
      </dgm:t>
    </dgm:pt>
    <dgm:pt modelId="{1FCB7F46-C2F2-4161-BAE0-DCA29EEB49F5}" type="pres">
      <dgm:prSet presAssocID="{32693E10-B2B3-45FD-BAB9-7BA7DB6717F6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AE15A-FD5C-4F0A-BE4C-30FB3E3D2FC2}" type="pres">
      <dgm:prSet presAssocID="{32693E10-B2B3-45FD-BAB9-7BA7DB6717F6}" presName="aSpace2" presStyleCnt="0"/>
      <dgm:spPr/>
      <dgm:t>
        <a:bodyPr/>
        <a:lstStyle/>
        <a:p>
          <a:endParaRPr lang="en-US"/>
        </a:p>
      </dgm:t>
    </dgm:pt>
    <dgm:pt modelId="{A1180609-6E09-43B5-A841-85FBAD19FB70}" type="pres">
      <dgm:prSet presAssocID="{E7B21793-E3BA-44E4-9FA8-D3F20DBC7A70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66F08-DC3D-4E3A-A0B6-7585207053AF}" type="pres">
      <dgm:prSet presAssocID="{BE8F13AA-0289-4FC6-A99A-060D0CAF9BCB}" presName="aSpace" presStyleCnt="0"/>
      <dgm:spPr/>
      <dgm:t>
        <a:bodyPr/>
        <a:lstStyle/>
        <a:p>
          <a:endParaRPr lang="en-US"/>
        </a:p>
      </dgm:t>
    </dgm:pt>
    <dgm:pt modelId="{ED2D7323-C8C1-4936-B7CF-809800728574}" type="pres">
      <dgm:prSet presAssocID="{9A1EC130-B018-42E6-9A40-142DB0EB34B5}" presName="compNode" presStyleCnt="0"/>
      <dgm:spPr/>
      <dgm:t>
        <a:bodyPr/>
        <a:lstStyle/>
        <a:p>
          <a:endParaRPr lang="en-US"/>
        </a:p>
      </dgm:t>
    </dgm:pt>
    <dgm:pt modelId="{F1385C19-74F1-4FA0-A968-3B0B70D77B1B}" type="pres">
      <dgm:prSet presAssocID="{9A1EC130-B018-42E6-9A40-142DB0EB34B5}" presName="aNode" presStyleLbl="bgShp" presStyleIdx="1" presStyleCnt="5"/>
      <dgm:spPr/>
      <dgm:t>
        <a:bodyPr/>
        <a:lstStyle/>
        <a:p>
          <a:endParaRPr lang="en-US"/>
        </a:p>
      </dgm:t>
    </dgm:pt>
    <dgm:pt modelId="{83FF7774-B548-411B-BB39-509A0FEFFEFD}" type="pres">
      <dgm:prSet presAssocID="{9A1EC130-B018-42E6-9A40-142DB0EB34B5}" presName="textNode" presStyleLbl="bgShp" presStyleIdx="1" presStyleCnt="5"/>
      <dgm:spPr/>
      <dgm:t>
        <a:bodyPr/>
        <a:lstStyle/>
        <a:p>
          <a:endParaRPr lang="en-US"/>
        </a:p>
      </dgm:t>
    </dgm:pt>
    <dgm:pt modelId="{6307E15A-F41D-416B-A803-BDC348F61F32}" type="pres">
      <dgm:prSet presAssocID="{9A1EC130-B018-42E6-9A40-142DB0EB34B5}" presName="compChildNode" presStyleCnt="0"/>
      <dgm:spPr/>
      <dgm:t>
        <a:bodyPr/>
        <a:lstStyle/>
        <a:p>
          <a:endParaRPr lang="en-US"/>
        </a:p>
      </dgm:t>
    </dgm:pt>
    <dgm:pt modelId="{0DE679EA-F54D-46D4-A2A5-DC6147698B19}" type="pres">
      <dgm:prSet presAssocID="{9A1EC130-B018-42E6-9A40-142DB0EB34B5}" presName="theInnerList" presStyleCnt="0"/>
      <dgm:spPr/>
      <dgm:t>
        <a:bodyPr/>
        <a:lstStyle/>
        <a:p>
          <a:endParaRPr lang="en-US"/>
        </a:p>
      </dgm:t>
    </dgm:pt>
    <dgm:pt modelId="{67D99DC1-F462-4334-9328-A045577F00D4}" type="pres">
      <dgm:prSet presAssocID="{D0D3BE84-280D-4FAA-8608-D74CD8A561EB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CA3C5-B6AA-483E-8431-EE5AC4F6046B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64CD71D-D35E-4999-A43C-7626AF1F5B82}" type="pres">
      <dgm:prSet presAssocID="{521BC5D0-90B4-4378-81C7-8184D2F53234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7D56F-B486-45DC-9794-B7217C2FB140}" type="pres">
      <dgm:prSet presAssocID="{521BC5D0-90B4-4378-81C7-8184D2F53234}" presName="aSpace2" presStyleCnt="0"/>
      <dgm:spPr/>
      <dgm:t>
        <a:bodyPr/>
        <a:lstStyle/>
        <a:p>
          <a:endParaRPr lang="en-US"/>
        </a:p>
      </dgm:t>
    </dgm:pt>
    <dgm:pt modelId="{4679E2DE-9CE7-4DEE-9BC1-44DEC8F0C288}" type="pres">
      <dgm:prSet presAssocID="{7FD02718-1116-4E0F-A2C6-8280554E03EE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6D19F-2544-493C-8BA2-B17CB6EB5A06}" type="pres">
      <dgm:prSet presAssocID="{9A1EC130-B018-42E6-9A40-142DB0EB34B5}" presName="aSpace" presStyleCnt="0"/>
      <dgm:spPr/>
      <dgm:t>
        <a:bodyPr/>
        <a:lstStyle/>
        <a:p>
          <a:endParaRPr lang="en-US"/>
        </a:p>
      </dgm:t>
    </dgm:pt>
    <dgm:pt modelId="{37A82779-3098-4D83-9558-E96373E5CCD2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9C884D45-747E-4526-BF34-F096B7B98DB6}" type="pres">
      <dgm:prSet presAssocID="{505E2886-ABB0-462A-BA4C-75472752B02D}" presName="aNode" presStyleLbl="bgShp" presStyleIdx="2" presStyleCnt="5"/>
      <dgm:spPr/>
      <dgm:t>
        <a:bodyPr/>
        <a:lstStyle/>
        <a:p>
          <a:endParaRPr lang="en-US"/>
        </a:p>
      </dgm:t>
    </dgm:pt>
    <dgm:pt modelId="{63680205-F0CF-45CD-B342-4D71714BE21F}" type="pres">
      <dgm:prSet presAssocID="{505E2886-ABB0-462A-BA4C-75472752B02D}" presName="textNode" presStyleLbl="bgShp" presStyleIdx="2" presStyleCnt="5"/>
      <dgm:spPr/>
      <dgm:t>
        <a:bodyPr/>
        <a:lstStyle/>
        <a:p>
          <a:endParaRPr lang="en-US"/>
        </a:p>
      </dgm:t>
    </dgm:pt>
    <dgm:pt modelId="{EE12F67D-5D1C-4DD8-9276-02B9A63D63D8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1793BE99-DDAD-4C70-8380-610BE964B11E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5937A6C2-8378-4A1C-9F6F-99221445BCFD}" type="pres">
      <dgm:prSet presAssocID="{39659387-207F-4143-9098-86CE110B11D2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6978B-D6B1-4659-B26F-55FF31EC4E98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3BE0316-5623-4C4E-BFEE-D927BCD5B806}" type="pres">
      <dgm:prSet presAssocID="{C52BDD24-5E87-44A6-AAA7-89285C2E5DFB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99353-9654-440E-A746-671BF5C8DB40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BA31E5B5-9835-4E8E-91F0-950743724468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E3E986A-DE78-413C-8CEF-82A349D57E2D}" type="pres">
      <dgm:prSet presAssocID="{8C6D5BA3-A67C-4DA1-9997-F2922C35893C}" presName="aNode" presStyleLbl="bgShp" presStyleIdx="3" presStyleCnt="5"/>
      <dgm:spPr/>
      <dgm:t>
        <a:bodyPr/>
        <a:lstStyle/>
        <a:p>
          <a:endParaRPr lang="en-US"/>
        </a:p>
      </dgm:t>
    </dgm:pt>
    <dgm:pt modelId="{C04D5C35-B47B-44FE-8E4B-6BF551FCCCD0}" type="pres">
      <dgm:prSet presAssocID="{8C6D5BA3-A67C-4DA1-9997-F2922C35893C}" presName="textNode" presStyleLbl="bgShp" presStyleIdx="3" presStyleCnt="5"/>
      <dgm:spPr/>
      <dgm:t>
        <a:bodyPr/>
        <a:lstStyle/>
        <a:p>
          <a:endParaRPr lang="en-US"/>
        </a:p>
      </dgm:t>
    </dgm:pt>
    <dgm:pt modelId="{984E2062-5410-4F54-A7DE-2C5E9FA72F5B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26FFA2AC-53D9-4E00-91A0-C19735594112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741CA77D-F7B9-4BEE-98DF-CA06CCE4D9E5}" type="pres">
      <dgm:prSet presAssocID="{138545AA-77D1-42B8-982F-928FC7C3601C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C0DBC-1A0E-4ADF-901F-4AAAE32E9A34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79ED8E18-59FA-42E9-ADFE-C574C56A26C6}" type="pres">
      <dgm:prSet presAssocID="{A3B8BD61-2340-4470-8C23-CCB410D83B97}" presName="compNode" presStyleCnt="0"/>
      <dgm:spPr/>
      <dgm:t>
        <a:bodyPr/>
        <a:lstStyle/>
        <a:p>
          <a:endParaRPr lang="en-US"/>
        </a:p>
      </dgm:t>
    </dgm:pt>
    <dgm:pt modelId="{AB33F0C3-E051-4E54-83BB-EF51A2319C58}" type="pres">
      <dgm:prSet presAssocID="{A3B8BD61-2340-4470-8C23-CCB410D83B97}" presName="aNode" presStyleLbl="bgShp" presStyleIdx="4" presStyleCnt="5"/>
      <dgm:spPr/>
      <dgm:t>
        <a:bodyPr/>
        <a:lstStyle/>
        <a:p>
          <a:endParaRPr lang="en-US"/>
        </a:p>
      </dgm:t>
    </dgm:pt>
    <dgm:pt modelId="{155B9B8C-4087-4B50-BFFA-9027A0A4E6A6}" type="pres">
      <dgm:prSet presAssocID="{A3B8BD61-2340-4470-8C23-CCB410D83B97}" presName="textNode" presStyleLbl="bgShp" presStyleIdx="4" presStyleCnt="5"/>
      <dgm:spPr/>
      <dgm:t>
        <a:bodyPr/>
        <a:lstStyle/>
        <a:p>
          <a:endParaRPr lang="en-US"/>
        </a:p>
      </dgm:t>
    </dgm:pt>
    <dgm:pt modelId="{A57839CF-2D88-4D74-80B5-71D59CF508CB}" type="pres">
      <dgm:prSet presAssocID="{A3B8BD61-2340-4470-8C23-CCB410D83B97}" presName="compChildNode" presStyleCnt="0"/>
      <dgm:spPr/>
      <dgm:t>
        <a:bodyPr/>
        <a:lstStyle/>
        <a:p>
          <a:endParaRPr lang="en-US"/>
        </a:p>
      </dgm:t>
    </dgm:pt>
    <dgm:pt modelId="{45C22806-1B95-455D-9D36-B46DB7B302B5}" type="pres">
      <dgm:prSet presAssocID="{A3B8BD61-2340-4470-8C23-CCB410D83B97}" presName="theInnerList" presStyleCnt="0"/>
      <dgm:spPr/>
      <dgm:t>
        <a:bodyPr/>
        <a:lstStyle/>
        <a:p>
          <a:endParaRPr lang="en-US"/>
        </a:p>
      </dgm:t>
    </dgm:pt>
    <dgm:pt modelId="{1C52EE0B-251C-4DD5-A95C-0C9F8D3A4007}" type="pres">
      <dgm:prSet presAssocID="{56B2D931-6148-4347-8DF2-CDD7FE0D1A2C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95943-18A0-435B-8DDF-650BF70766BE}" type="pres">
      <dgm:prSet presAssocID="{56B2D931-6148-4347-8DF2-CDD7FE0D1A2C}" presName="aSpace2" presStyleCnt="0"/>
      <dgm:spPr/>
      <dgm:t>
        <a:bodyPr/>
        <a:lstStyle/>
        <a:p>
          <a:endParaRPr lang="en-US"/>
        </a:p>
      </dgm:t>
    </dgm:pt>
    <dgm:pt modelId="{68599D3F-5A21-4901-A367-72AA2EB06596}" type="pres">
      <dgm:prSet presAssocID="{536849E6-F010-4C1C-A853-9E60CE31A520}" presName="childNode" presStyleLbl="node1" presStyleIdx="10" presStyleCnt="12" custScaleX="99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BCC31-A160-4097-81ED-762DF4E9F687}" type="pres">
      <dgm:prSet presAssocID="{536849E6-F010-4C1C-A853-9E60CE31A520}" presName="aSpace2" presStyleCnt="0"/>
      <dgm:spPr/>
      <dgm:t>
        <a:bodyPr/>
        <a:lstStyle/>
        <a:p>
          <a:endParaRPr lang="en-US"/>
        </a:p>
      </dgm:t>
    </dgm:pt>
    <dgm:pt modelId="{FA88C579-68ED-4597-B349-B4DE364B5B30}" type="pres">
      <dgm:prSet presAssocID="{10528857-1474-4A8B-8452-FB3E0B31D296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35B30E-D7A2-42A3-8270-6857D37BD5F8}" type="presOf" srcId="{7FD02718-1116-4E0F-A2C6-8280554E03EE}" destId="{4679E2DE-9CE7-4DEE-9BC1-44DEC8F0C288}" srcOrd="0" destOrd="0" presId="urn:microsoft.com/office/officeart/2005/8/layout/lProcess2"/>
    <dgm:cxn modelId="{052946A9-FE03-4C14-AA99-030676DEBBD6}" type="presOf" srcId="{8C6D5BA3-A67C-4DA1-9997-F2922C35893C}" destId="{9E3E986A-DE78-413C-8CEF-82A349D57E2D}" srcOrd="0" destOrd="0" presId="urn:microsoft.com/office/officeart/2005/8/layout/lProcess2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9DC2CF6C-11F3-4D92-A471-F1AE18581D66}" srcId="{BE8F13AA-0289-4FC6-A99A-060D0CAF9BCB}" destId="{E7B21793-E3BA-44E4-9FA8-D3F20DBC7A70}" srcOrd="2" destOrd="0" parTransId="{63F09CB6-A7E4-4399-B0F8-6ED8F886D3E0}" sibTransId="{2404CF7B-0DDE-456D-A4E6-28C222E1DB59}"/>
    <dgm:cxn modelId="{5D76194E-615E-4E23-AE07-80EC9A8D5754}" type="presOf" srcId="{39659387-207F-4143-9098-86CE110B11D2}" destId="{5937A6C2-8378-4A1C-9F6F-99221445BCFD}" srcOrd="0" destOrd="0" presId="urn:microsoft.com/office/officeart/2005/8/layout/lProcess2"/>
    <dgm:cxn modelId="{B817D25C-2A41-4704-A91D-A65E561B8962}" type="presOf" srcId="{D0D3BE84-280D-4FAA-8608-D74CD8A561EB}" destId="{67D99DC1-F462-4334-9328-A045577F00D4}" srcOrd="0" destOrd="0" presId="urn:microsoft.com/office/officeart/2005/8/layout/lProcess2"/>
    <dgm:cxn modelId="{1A8F8264-881D-4619-B3BA-0B5897BD3689}" srcId="{A3B8BD61-2340-4470-8C23-CCB410D83B97}" destId="{56B2D931-6148-4347-8DF2-CDD7FE0D1A2C}" srcOrd="0" destOrd="0" parTransId="{ADD3C99C-8BD4-4B9A-990A-36F617340D4B}" sibTransId="{A24BE78D-DD56-4C77-831E-23C37B750406}"/>
    <dgm:cxn modelId="{F55D9E16-DACD-471B-9AA4-8CFB3145709B}" srcId="{9D512CA9-E52A-4107-B134-B4545E3B5F3C}" destId="{505E2886-ABB0-462A-BA4C-75472752B02D}" srcOrd="2" destOrd="0" parTransId="{9ECFFACA-153C-4BC0-B733-997310FC344A}" sibTransId="{87D99E25-FE49-4447-8DB2-66A21916877A}"/>
    <dgm:cxn modelId="{66BEEFDE-7E53-4B11-8DEB-E7758BA9A532}" type="presOf" srcId="{10528857-1474-4A8B-8452-FB3E0B31D296}" destId="{FA88C579-68ED-4597-B349-B4DE364B5B30}" srcOrd="0" destOrd="0" presId="urn:microsoft.com/office/officeart/2005/8/layout/lProcess2"/>
    <dgm:cxn modelId="{84482B6F-4A3A-4E44-97C6-E85F171B8AA0}" type="presOf" srcId="{C52BDD24-5E87-44A6-AAA7-89285C2E5DFB}" destId="{43BE0316-5623-4C4E-BFEE-D927BCD5B806}" srcOrd="0" destOrd="0" presId="urn:microsoft.com/office/officeart/2005/8/layout/lProcess2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62CE8FB7-552D-4707-ACEB-2F301DF72A9C}" type="presOf" srcId="{E7B21793-E3BA-44E4-9FA8-D3F20DBC7A70}" destId="{A1180609-6E09-43B5-A841-85FBAD19FB70}" srcOrd="0" destOrd="0" presId="urn:microsoft.com/office/officeart/2005/8/layout/lProcess2"/>
    <dgm:cxn modelId="{9DE9DB37-93A3-449D-A2E4-0B71E1DC1F50}" type="presOf" srcId="{008030FE-4F38-43F2-ACCB-7109D08EFD8E}" destId="{AB8AD9BF-2FF7-41E8-98E7-4A07DE4DF94B}" srcOrd="0" destOrd="0" presId="urn:microsoft.com/office/officeart/2005/8/layout/lProcess2"/>
    <dgm:cxn modelId="{34A60738-97B8-47EB-90D8-003D4A32CA48}" type="presOf" srcId="{BE8F13AA-0289-4FC6-A99A-060D0CAF9BCB}" destId="{C586C7AA-08CA-49A3-9553-DCFD5C30F19A}" srcOrd="1" destOrd="0" presId="urn:microsoft.com/office/officeart/2005/8/layout/lProcess2"/>
    <dgm:cxn modelId="{9696D00D-EBDD-4850-9277-0A90A61E01C4}" srcId="{9D512CA9-E52A-4107-B134-B4545E3B5F3C}" destId="{A3B8BD61-2340-4470-8C23-CCB410D83B97}" srcOrd="4" destOrd="0" parTransId="{FE2A51B3-CCA9-4FB8-A592-F16EE38DC47C}" sibTransId="{26B8FB41-CA40-49B9-93FF-0B56BC09F4A5}"/>
    <dgm:cxn modelId="{87376034-1925-481D-BBF6-CBCAA4CC55CE}" srcId="{A3B8BD61-2340-4470-8C23-CCB410D83B97}" destId="{536849E6-F010-4C1C-A853-9E60CE31A520}" srcOrd="1" destOrd="0" parTransId="{E5B4A387-7DDD-4669-B3F5-4B13AB01D93F}" sibTransId="{4B9844B7-4E8E-4CD8-8846-77A3CCC66D21}"/>
    <dgm:cxn modelId="{29C4A395-103A-465E-8B3E-D071A4869641}" type="presOf" srcId="{32693E10-B2B3-45FD-BAB9-7BA7DB6717F6}" destId="{1FCB7F46-C2F2-4161-BAE0-DCA29EEB49F5}" srcOrd="0" destOrd="0" presId="urn:microsoft.com/office/officeart/2005/8/layout/lProcess2"/>
    <dgm:cxn modelId="{989D22FB-FA33-44A6-BE17-6A23BC3B469C}" srcId="{9A1EC130-B018-42E6-9A40-142DB0EB34B5}" destId="{7FD02718-1116-4E0F-A2C6-8280554E03EE}" srcOrd="2" destOrd="0" parTransId="{0E72D456-B352-4FC1-BD59-7DBB3620DCA1}" sibTransId="{A0F404FF-D3E2-4091-B5F2-7F084A1C59C7}"/>
    <dgm:cxn modelId="{E0C7A927-7EBD-4876-A802-CD5B06795E22}" srcId="{505E2886-ABB0-462A-BA4C-75472752B02D}" destId="{39659387-207F-4143-9098-86CE110B11D2}" srcOrd="0" destOrd="0" parTransId="{849C8365-445C-44FF-AFCA-ED04E9CB9755}" sibTransId="{DC5241D9-F8B4-4CBD-8A00-18EEE7B134E4}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3E63FFC6-E640-44CE-B0B0-AF8C6E1F4E85}" srcId="{8C6D5BA3-A67C-4DA1-9997-F2922C35893C}" destId="{138545AA-77D1-42B8-982F-928FC7C3601C}" srcOrd="0" destOrd="0" parTransId="{6A5A3091-0C15-45C6-9ED4-EA0AA4949EA0}" sibTransId="{8648F29F-9567-47F1-A767-35B68FBBAE59}"/>
    <dgm:cxn modelId="{2DA35B15-30C3-4696-B668-EF362AFB07DB}" type="presOf" srcId="{521BC5D0-90B4-4378-81C7-8184D2F53234}" destId="{564CD71D-D35E-4999-A43C-7626AF1F5B82}" srcOrd="0" destOrd="0" presId="urn:microsoft.com/office/officeart/2005/8/layout/lProcess2"/>
    <dgm:cxn modelId="{3784811B-1941-4CFF-A251-831A3AEBABB3}" srcId="{505E2886-ABB0-462A-BA4C-75472752B02D}" destId="{C52BDD24-5E87-44A6-AAA7-89285C2E5DFB}" srcOrd="1" destOrd="0" parTransId="{0F98FEF3-888D-4AC0-90DE-77A992C2694E}" sibTransId="{E8BE5D38-CD5F-4902-AF50-A75E9008FA9F}"/>
    <dgm:cxn modelId="{C82DAC71-9259-4377-9501-AA75A8817200}" type="presOf" srcId="{9D512CA9-E52A-4107-B134-B4545E3B5F3C}" destId="{AC5CE29B-A4E8-4E79-B3A4-A939E25D7537}" srcOrd="0" destOrd="0" presId="urn:microsoft.com/office/officeart/2005/8/layout/lProcess2"/>
    <dgm:cxn modelId="{A084F3FE-3763-4412-8B3C-B7CA5E2F0FD9}" type="presOf" srcId="{505E2886-ABB0-462A-BA4C-75472752B02D}" destId="{9C884D45-747E-4526-BF34-F096B7B98DB6}" srcOrd="0" destOrd="0" presId="urn:microsoft.com/office/officeart/2005/8/layout/lProcess2"/>
    <dgm:cxn modelId="{44DABD43-9A27-40E3-8C9B-BB2C8B489189}" srcId="{9D512CA9-E52A-4107-B134-B4545E3B5F3C}" destId="{8C6D5BA3-A67C-4DA1-9997-F2922C35893C}" srcOrd="3" destOrd="0" parTransId="{DEA1F9FA-D17A-4DE3-96DD-AA61B85B57C8}" sibTransId="{4787FDBE-BB67-455D-B1D1-63C92EC1F4CE}"/>
    <dgm:cxn modelId="{132D90A2-9E99-496D-98ED-03E9EF3293C6}" type="presOf" srcId="{9A1EC130-B018-42E6-9A40-142DB0EB34B5}" destId="{83FF7774-B548-411B-BB39-509A0FEFFEFD}" srcOrd="1" destOrd="0" presId="urn:microsoft.com/office/officeart/2005/8/layout/lProcess2"/>
    <dgm:cxn modelId="{3D1C5BF8-F8B6-487D-87D5-611713EEDE18}" srcId="{9A1EC130-B018-42E6-9A40-142DB0EB34B5}" destId="{521BC5D0-90B4-4378-81C7-8184D2F53234}" srcOrd="1" destOrd="0" parTransId="{1EE65475-2956-4CF1-A5D2-982326737EA1}" sibTransId="{D4119633-E202-4062-BEE9-A2CE33ED88C0}"/>
    <dgm:cxn modelId="{CA7E44BB-3A8E-4C53-8E75-69CCEF16C408}" type="presOf" srcId="{BE8F13AA-0289-4FC6-A99A-060D0CAF9BCB}" destId="{11F935A8-F08E-458F-9923-C7CF16332A33}" srcOrd="0" destOrd="0" presId="urn:microsoft.com/office/officeart/2005/8/layout/lProcess2"/>
    <dgm:cxn modelId="{02C03481-5FBF-46AF-B6CF-161D05B63A7B}" type="presOf" srcId="{505E2886-ABB0-462A-BA4C-75472752B02D}" destId="{63680205-F0CF-45CD-B342-4D71714BE21F}" srcOrd="1" destOrd="0" presId="urn:microsoft.com/office/officeart/2005/8/layout/lProcess2"/>
    <dgm:cxn modelId="{12C05474-F697-4736-9AE6-746CE65CFF21}" type="presOf" srcId="{9A1EC130-B018-42E6-9A40-142DB0EB34B5}" destId="{F1385C19-74F1-4FA0-A968-3B0B70D77B1B}" srcOrd="0" destOrd="0" presId="urn:microsoft.com/office/officeart/2005/8/layout/lProcess2"/>
    <dgm:cxn modelId="{7DAC2234-59D4-4178-8FC2-C762C36C8F3D}" type="presOf" srcId="{536849E6-F010-4C1C-A853-9E60CE31A520}" destId="{68599D3F-5A21-4901-A367-72AA2EB06596}" srcOrd="0" destOrd="0" presId="urn:microsoft.com/office/officeart/2005/8/layout/lProcess2"/>
    <dgm:cxn modelId="{E7F1DA7A-E119-4546-95C1-4ABCCA636584}" type="presOf" srcId="{A3B8BD61-2340-4470-8C23-CCB410D83B97}" destId="{155B9B8C-4087-4B50-BFFA-9027A0A4E6A6}" srcOrd="1" destOrd="0" presId="urn:microsoft.com/office/officeart/2005/8/layout/lProcess2"/>
    <dgm:cxn modelId="{18978F2F-9F33-4900-A767-E19C0157F365}" type="presOf" srcId="{A3B8BD61-2340-4470-8C23-CCB410D83B97}" destId="{AB33F0C3-E051-4E54-83BB-EF51A2319C58}" srcOrd="0" destOrd="0" presId="urn:microsoft.com/office/officeart/2005/8/layout/lProcess2"/>
    <dgm:cxn modelId="{0B7C380A-C169-49E3-9ED5-0CC8F1DCFF02}" srcId="{A3B8BD61-2340-4470-8C23-CCB410D83B97}" destId="{10528857-1474-4A8B-8452-FB3E0B31D296}" srcOrd="2" destOrd="0" parTransId="{777A2C39-57E3-4A8B-BEBD-6563AB33BF73}" sibTransId="{0493A572-DC15-4275-9A1A-47523A63687E}"/>
    <dgm:cxn modelId="{663B6903-9B54-451A-BFF3-CF51F1B95523}" type="presOf" srcId="{138545AA-77D1-42B8-982F-928FC7C3601C}" destId="{741CA77D-F7B9-4BEE-98DF-CA06CCE4D9E5}" srcOrd="0" destOrd="0" presId="urn:microsoft.com/office/officeart/2005/8/layout/lProcess2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CEF962B9-1184-463B-8522-4BCBB95A3B1D}" type="presOf" srcId="{8C6D5BA3-A67C-4DA1-9997-F2922C35893C}" destId="{C04D5C35-B47B-44FE-8E4B-6BF551FCCCD0}" srcOrd="1" destOrd="0" presId="urn:microsoft.com/office/officeart/2005/8/layout/lProcess2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83AD2FA6-6663-4135-B2A8-5E529164A615}" type="presOf" srcId="{56B2D931-6148-4347-8DF2-CDD7FE0D1A2C}" destId="{1C52EE0B-251C-4DD5-A95C-0C9F8D3A4007}" srcOrd="0" destOrd="0" presId="urn:microsoft.com/office/officeart/2005/8/layout/lProcess2"/>
    <dgm:cxn modelId="{843EA446-8476-4461-BFED-48D5193FB030}" type="presParOf" srcId="{AC5CE29B-A4E8-4E79-B3A4-A939E25D7537}" destId="{A486BA11-BAB2-48A1-9D72-9C34408DF896}" srcOrd="0" destOrd="0" presId="urn:microsoft.com/office/officeart/2005/8/layout/lProcess2"/>
    <dgm:cxn modelId="{97D5085B-AB35-4362-B48C-299F9FB1E99B}" type="presParOf" srcId="{A486BA11-BAB2-48A1-9D72-9C34408DF896}" destId="{11F935A8-F08E-458F-9923-C7CF16332A33}" srcOrd="0" destOrd="0" presId="urn:microsoft.com/office/officeart/2005/8/layout/lProcess2"/>
    <dgm:cxn modelId="{00B6E9B5-74AA-423C-ACC9-1E460152EAAE}" type="presParOf" srcId="{A486BA11-BAB2-48A1-9D72-9C34408DF896}" destId="{C586C7AA-08CA-49A3-9553-DCFD5C30F19A}" srcOrd="1" destOrd="0" presId="urn:microsoft.com/office/officeart/2005/8/layout/lProcess2"/>
    <dgm:cxn modelId="{9F1FD865-BC0E-4511-B41A-7EF6FF6BB066}" type="presParOf" srcId="{A486BA11-BAB2-48A1-9D72-9C34408DF896}" destId="{B88F0F0F-FCAA-4784-A5E2-79EF5483C061}" srcOrd="2" destOrd="0" presId="urn:microsoft.com/office/officeart/2005/8/layout/lProcess2"/>
    <dgm:cxn modelId="{E3B7BA55-506C-4C70-AF47-A513398F8355}" type="presParOf" srcId="{B88F0F0F-FCAA-4784-A5E2-79EF5483C061}" destId="{90010EBB-F60C-48E9-B6AF-B7F5A4B6CFC1}" srcOrd="0" destOrd="0" presId="urn:microsoft.com/office/officeart/2005/8/layout/lProcess2"/>
    <dgm:cxn modelId="{2EB7B1CD-4EFF-42E8-A286-94E7F5FC98DA}" type="presParOf" srcId="{90010EBB-F60C-48E9-B6AF-B7F5A4B6CFC1}" destId="{AB8AD9BF-2FF7-41E8-98E7-4A07DE4DF94B}" srcOrd="0" destOrd="0" presId="urn:microsoft.com/office/officeart/2005/8/layout/lProcess2"/>
    <dgm:cxn modelId="{A38BAD98-C00D-4451-8FC9-598C13680843}" type="presParOf" srcId="{90010EBB-F60C-48E9-B6AF-B7F5A4B6CFC1}" destId="{8CF71074-4C2D-40B6-8FE6-B4ED46F0C225}" srcOrd="1" destOrd="0" presId="urn:microsoft.com/office/officeart/2005/8/layout/lProcess2"/>
    <dgm:cxn modelId="{55A912FF-98C3-447C-9309-F98444C59604}" type="presParOf" srcId="{90010EBB-F60C-48E9-B6AF-B7F5A4B6CFC1}" destId="{1FCB7F46-C2F2-4161-BAE0-DCA29EEB49F5}" srcOrd="2" destOrd="0" presId="urn:microsoft.com/office/officeart/2005/8/layout/lProcess2"/>
    <dgm:cxn modelId="{27BFC46C-22B6-4435-BEAA-89ECB44C4F15}" type="presParOf" srcId="{90010EBB-F60C-48E9-B6AF-B7F5A4B6CFC1}" destId="{E44AE15A-FD5C-4F0A-BE4C-30FB3E3D2FC2}" srcOrd="3" destOrd="0" presId="urn:microsoft.com/office/officeart/2005/8/layout/lProcess2"/>
    <dgm:cxn modelId="{0DCDAC92-675B-4A1A-A0AB-074BE69F5357}" type="presParOf" srcId="{90010EBB-F60C-48E9-B6AF-B7F5A4B6CFC1}" destId="{A1180609-6E09-43B5-A841-85FBAD19FB70}" srcOrd="4" destOrd="0" presId="urn:microsoft.com/office/officeart/2005/8/layout/lProcess2"/>
    <dgm:cxn modelId="{836396A9-3607-43EA-93BE-4D9765EE7239}" type="presParOf" srcId="{AC5CE29B-A4E8-4E79-B3A4-A939E25D7537}" destId="{2CE66F08-DC3D-4E3A-A0B6-7585207053AF}" srcOrd="1" destOrd="0" presId="urn:microsoft.com/office/officeart/2005/8/layout/lProcess2"/>
    <dgm:cxn modelId="{EB5D760C-4B93-4B0A-8BBE-C07988395D24}" type="presParOf" srcId="{AC5CE29B-A4E8-4E79-B3A4-A939E25D7537}" destId="{ED2D7323-C8C1-4936-B7CF-809800728574}" srcOrd="2" destOrd="0" presId="urn:microsoft.com/office/officeart/2005/8/layout/lProcess2"/>
    <dgm:cxn modelId="{78E52752-B3FE-4BD6-BCCD-69963952A5B5}" type="presParOf" srcId="{ED2D7323-C8C1-4936-B7CF-809800728574}" destId="{F1385C19-74F1-4FA0-A968-3B0B70D77B1B}" srcOrd="0" destOrd="0" presId="urn:microsoft.com/office/officeart/2005/8/layout/lProcess2"/>
    <dgm:cxn modelId="{88E0E950-ACAF-432F-A3F5-A60F822F9216}" type="presParOf" srcId="{ED2D7323-C8C1-4936-B7CF-809800728574}" destId="{83FF7774-B548-411B-BB39-509A0FEFFEFD}" srcOrd="1" destOrd="0" presId="urn:microsoft.com/office/officeart/2005/8/layout/lProcess2"/>
    <dgm:cxn modelId="{C2A96376-C7BB-447C-9D56-8279A0DF5D70}" type="presParOf" srcId="{ED2D7323-C8C1-4936-B7CF-809800728574}" destId="{6307E15A-F41D-416B-A803-BDC348F61F32}" srcOrd="2" destOrd="0" presId="urn:microsoft.com/office/officeart/2005/8/layout/lProcess2"/>
    <dgm:cxn modelId="{69DDA66F-33A2-4EBD-838E-EB89B3313E0A}" type="presParOf" srcId="{6307E15A-F41D-416B-A803-BDC348F61F32}" destId="{0DE679EA-F54D-46D4-A2A5-DC6147698B19}" srcOrd="0" destOrd="0" presId="urn:microsoft.com/office/officeart/2005/8/layout/lProcess2"/>
    <dgm:cxn modelId="{BC22A79A-A8D2-4E27-B6F2-B4A97FCE86F4}" type="presParOf" srcId="{0DE679EA-F54D-46D4-A2A5-DC6147698B19}" destId="{67D99DC1-F462-4334-9328-A045577F00D4}" srcOrd="0" destOrd="0" presId="urn:microsoft.com/office/officeart/2005/8/layout/lProcess2"/>
    <dgm:cxn modelId="{8DEB3F91-AB91-4CFD-B095-0893A41F920F}" type="presParOf" srcId="{0DE679EA-F54D-46D4-A2A5-DC6147698B19}" destId="{9A5CA3C5-B6AA-483E-8431-EE5AC4F6046B}" srcOrd="1" destOrd="0" presId="urn:microsoft.com/office/officeart/2005/8/layout/lProcess2"/>
    <dgm:cxn modelId="{9E2B20B1-E753-4588-9621-90D84B0BE00C}" type="presParOf" srcId="{0DE679EA-F54D-46D4-A2A5-DC6147698B19}" destId="{564CD71D-D35E-4999-A43C-7626AF1F5B82}" srcOrd="2" destOrd="0" presId="urn:microsoft.com/office/officeart/2005/8/layout/lProcess2"/>
    <dgm:cxn modelId="{55FDE118-A460-453B-9153-1FAC20DF0E2C}" type="presParOf" srcId="{0DE679EA-F54D-46D4-A2A5-DC6147698B19}" destId="{DAC7D56F-B486-45DC-9794-B7217C2FB140}" srcOrd="3" destOrd="0" presId="urn:microsoft.com/office/officeart/2005/8/layout/lProcess2"/>
    <dgm:cxn modelId="{0F914E0C-C46F-411F-B719-4A2ADEA5B63C}" type="presParOf" srcId="{0DE679EA-F54D-46D4-A2A5-DC6147698B19}" destId="{4679E2DE-9CE7-4DEE-9BC1-44DEC8F0C288}" srcOrd="4" destOrd="0" presId="urn:microsoft.com/office/officeart/2005/8/layout/lProcess2"/>
    <dgm:cxn modelId="{29B6679F-4BE6-4352-9C78-F98B892D64E5}" type="presParOf" srcId="{AC5CE29B-A4E8-4E79-B3A4-A939E25D7537}" destId="{15F6D19F-2544-493C-8BA2-B17CB6EB5A06}" srcOrd="3" destOrd="0" presId="urn:microsoft.com/office/officeart/2005/8/layout/lProcess2"/>
    <dgm:cxn modelId="{7FFE82E2-A438-47D6-89F6-AAA0BE88C315}" type="presParOf" srcId="{AC5CE29B-A4E8-4E79-B3A4-A939E25D7537}" destId="{37A82779-3098-4D83-9558-E96373E5CCD2}" srcOrd="4" destOrd="0" presId="urn:microsoft.com/office/officeart/2005/8/layout/lProcess2"/>
    <dgm:cxn modelId="{A00B8AA1-EE65-4FFA-8A7E-5EDC83098534}" type="presParOf" srcId="{37A82779-3098-4D83-9558-E96373E5CCD2}" destId="{9C884D45-747E-4526-BF34-F096B7B98DB6}" srcOrd="0" destOrd="0" presId="urn:microsoft.com/office/officeart/2005/8/layout/lProcess2"/>
    <dgm:cxn modelId="{E68DBECC-68C6-464C-992A-841EB7D83589}" type="presParOf" srcId="{37A82779-3098-4D83-9558-E96373E5CCD2}" destId="{63680205-F0CF-45CD-B342-4D71714BE21F}" srcOrd="1" destOrd="0" presId="urn:microsoft.com/office/officeart/2005/8/layout/lProcess2"/>
    <dgm:cxn modelId="{267729B3-317E-42AA-AC6E-11027BA62DC6}" type="presParOf" srcId="{37A82779-3098-4D83-9558-E96373E5CCD2}" destId="{EE12F67D-5D1C-4DD8-9276-02B9A63D63D8}" srcOrd="2" destOrd="0" presId="urn:microsoft.com/office/officeart/2005/8/layout/lProcess2"/>
    <dgm:cxn modelId="{6FCF3060-72B7-4BC4-AD5F-61B3EC32B547}" type="presParOf" srcId="{EE12F67D-5D1C-4DD8-9276-02B9A63D63D8}" destId="{1793BE99-DDAD-4C70-8380-610BE964B11E}" srcOrd="0" destOrd="0" presId="urn:microsoft.com/office/officeart/2005/8/layout/lProcess2"/>
    <dgm:cxn modelId="{AB3FF0B3-D92A-4A8E-99E7-78BB2B7914E9}" type="presParOf" srcId="{1793BE99-DDAD-4C70-8380-610BE964B11E}" destId="{5937A6C2-8378-4A1C-9F6F-99221445BCFD}" srcOrd="0" destOrd="0" presId="urn:microsoft.com/office/officeart/2005/8/layout/lProcess2"/>
    <dgm:cxn modelId="{80410020-C3A7-4FB2-A6D6-19789CFABE32}" type="presParOf" srcId="{1793BE99-DDAD-4C70-8380-610BE964B11E}" destId="{EAD6978B-D6B1-4659-B26F-55FF31EC4E98}" srcOrd="1" destOrd="0" presId="urn:microsoft.com/office/officeart/2005/8/layout/lProcess2"/>
    <dgm:cxn modelId="{97BB40A6-B61E-4BF0-85AC-6F01BA31B0F8}" type="presParOf" srcId="{1793BE99-DDAD-4C70-8380-610BE964B11E}" destId="{43BE0316-5623-4C4E-BFEE-D927BCD5B806}" srcOrd="2" destOrd="0" presId="urn:microsoft.com/office/officeart/2005/8/layout/lProcess2"/>
    <dgm:cxn modelId="{B0675513-C58F-4682-9E84-04781028E4E5}" type="presParOf" srcId="{AC5CE29B-A4E8-4E79-B3A4-A939E25D7537}" destId="{8F799353-9654-440E-A746-671BF5C8DB40}" srcOrd="5" destOrd="0" presId="urn:microsoft.com/office/officeart/2005/8/layout/lProcess2"/>
    <dgm:cxn modelId="{312EED2C-0849-4AC2-9950-68932B88A603}" type="presParOf" srcId="{AC5CE29B-A4E8-4E79-B3A4-A939E25D7537}" destId="{BA31E5B5-9835-4E8E-91F0-950743724468}" srcOrd="6" destOrd="0" presId="urn:microsoft.com/office/officeart/2005/8/layout/lProcess2"/>
    <dgm:cxn modelId="{8E1A6FC0-A133-4D22-9350-A61245B573AA}" type="presParOf" srcId="{BA31E5B5-9835-4E8E-91F0-950743724468}" destId="{9E3E986A-DE78-413C-8CEF-82A349D57E2D}" srcOrd="0" destOrd="0" presId="urn:microsoft.com/office/officeart/2005/8/layout/lProcess2"/>
    <dgm:cxn modelId="{6634440B-A8A9-4D0C-BBFF-2118A58458C9}" type="presParOf" srcId="{BA31E5B5-9835-4E8E-91F0-950743724468}" destId="{C04D5C35-B47B-44FE-8E4B-6BF551FCCCD0}" srcOrd="1" destOrd="0" presId="urn:microsoft.com/office/officeart/2005/8/layout/lProcess2"/>
    <dgm:cxn modelId="{D794DAFF-C42A-4E1A-8C69-705A315F9104}" type="presParOf" srcId="{BA31E5B5-9835-4E8E-91F0-950743724468}" destId="{984E2062-5410-4F54-A7DE-2C5E9FA72F5B}" srcOrd="2" destOrd="0" presId="urn:microsoft.com/office/officeart/2005/8/layout/lProcess2"/>
    <dgm:cxn modelId="{7607721E-B88F-49BB-9F92-CDAFE6416DCB}" type="presParOf" srcId="{984E2062-5410-4F54-A7DE-2C5E9FA72F5B}" destId="{26FFA2AC-53D9-4E00-91A0-C19735594112}" srcOrd="0" destOrd="0" presId="urn:microsoft.com/office/officeart/2005/8/layout/lProcess2"/>
    <dgm:cxn modelId="{D453CF73-F6D5-4155-BB80-0B58E0A5065F}" type="presParOf" srcId="{26FFA2AC-53D9-4E00-91A0-C19735594112}" destId="{741CA77D-F7B9-4BEE-98DF-CA06CCE4D9E5}" srcOrd="0" destOrd="0" presId="urn:microsoft.com/office/officeart/2005/8/layout/lProcess2"/>
    <dgm:cxn modelId="{D4BC4C50-E4C5-4329-BCD9-3EF9F9F67F3A}" type="presParOf" srcId="{AC5CE29B-A4E8-4E79-B3A4-A939E25D7537}" destId="{9E3C0DBC-1A0E-4ADF-901F-4AAAE32E9A34}" srcOrd="7" destOrd="0" presId="urn:microsoft.com/office/officeart/2005/8/layout/lProcess2"/>
    <dgm:cxn modelId="{E95E649D-2DB9-4F68-B114-82437F69765E}" type="presParOf" srcId="{AC5CE29B-A4E8-4E79-B3A4-A939E25D7537}" destId="{79ED8E18-59FA-42E9-ADFE-C574C56A26C6}" srcOrd="8" destOrd="0" presId="urn:microsoft.com/office/officeart/2005/8/layout/lProcess2"/>
    <dgm:cxn modelId="{A872F1B9-2F4C-4304-BB0E-18D641EBD346}" type="presParOf" srcId="{79ED8E18-59FA-42E9-ADFE-C574C56A26C6}" destId="{AB33F0C3-E051-4E54-83BB-EF51A2319C58}" srcOrd="0" destOrd="0" presId="urn:microsoft.com/office/officeart/2005/8/layout/lProcess2"/>
    <dgm:cxn modelId="{8766954A-258B-4973-A821-F1C7270789A4}" type="presParOf" srcId="{79ED8E18-59FA-42E9-ADFE-C574C56A26C6}" destId="{155B9B8C-4087-4B50-BFFA-9027A0A4E6A6}" srcOrd="1" destOrd="0" presId="urn:microsoft.com/office/officeart/2005/8/layout/lProcess2"/>
    <dgm:cxn modelId="{A46A6633-7731-4069-8AB4-DD83B0B38BB1}" type="presParOf" srcId="{79ED8E18-59FA-42E9-ADFE-C574C56A26C6}" destId="{A57839CF-2D88-4D74-80B5-71D59CF508CB}" srcOrd="2" destOrd="0" presId="urn:microsoft.com/office/officeart/2005/8/layout/lProcess2"/>
    <dgm:cxn modelId="{268E53BD-3222-41FF-AE2D-3EEB5572DDD6}" type="presParOf" srcId="{A57839CF-2D88-4D74-80B5-71D59CF508CB}" destId="{45C22806-1B95-455D-9D36-B46DB7B302B5}" srcOrd="0" destOrd="0" presId="urn:microsoft.com/office/officeart/2005/8/layout/lProcess2"/>
    <dgm:cxn modelId="{ED53796E-C2C6-4FE0-AC3C-5078F85DA789}" type="presParOf" srcId="{45C22806-1B95-455D-9D36-B46DB7B302B5}" destId="{1C52EE0B-251C-4DD5-A95C-0C9F8D3A4007}" srcOrd="0" destOrd="0" presId="urn:microsoft.com/office/officeart/2005/8/layout/lProcess2"/>
    <dgm:cxn modelId="{ECCD29CD-E090-4DAC-92EE-B380A870660A}" type="presParOf" srcId="{45C22806-1B95-455D-9D36-B46DB7B302B5}" destId="{A7B95943-18A0-435B-8DDF-650BF70766BE}" srcOrd="1" destOrd="0" presId="urn:microsoft.com/office/officeart/2005/8/layout/lProcess2"/>
    <dgm:cxn modelId="{9401FC95-0016-4533-A415-078CFA68B7EB}" type="presParOf" srcId="{45C22806-1B95-455D-9D36-B46DB7B302B5}" destId="{68599D3F-5A21-4901-A367-72AA2EB06596}" srcOrd="2" destOrd="0" presId="urn:microsoft.com/office/officeart/2005/8/layout/lProcess2"/>
    <dgm:cxn modelId="{902D7D66-6C4F-4C92-AD5A-1235D0FA42BA}" type="presParOf" srcId="{45C22806-1B95-455D-9D36-B46DB7B302B5}" destId="{50DBCC31-A160-4097-81ED-762DF4E9F687}" srcOrd="3" destOrd="0" presId="urn:microsoft.com/office/officeart/2005/8/layout/lProcess2"/>
    <dgm:cxn modelId="{B2D3652D-B38D-4BD8-ADDF-F85164C5BC70}" type="presParOf" srcId="{45C22806-1B95-455D-9D36-B46DB7B302B5}" destId="{FA88C579-68ED-4597-B349-B4DE364B5B3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套餐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くるま◎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車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定食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汽车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ねこ①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猫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すいそう◎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ていしょく◎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ja-JP" altLang="en-US" sz="2400" dirty="0" smtClean="0"/>
            <a:t>😺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ねった</a:t>
          </a:r>
          <a:r>
            <a:rPr lang="ja-JP" altLang="en-US" sz="2400" dirty="0" err="1" smtClean="0"/>
            <a:t>いぎょ</a:t>
          </a:r>
          <a:r>
            <a:rPr lang="ja-JP" altLang="en-US" sz="2400" dirty="0" smtClean="0"/>
            <a:t>③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热带鱼</a:t>
          </a:r>
          <a:endParaRPr lang="en-US" sz="2400" dirty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水槽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 custT="1"/>
      <dgm:spPr/>
      <dgm:t>
        <a:bodyPr/>
        <a:lstStyle/>
        <a:p>
          <a:r>
            <a:rPr lang="ja-JP" altLang="en-US" sz="2400" dirty="0" smtClean="0"/>
            <a:t>熱帯魚</a:t>
          </a:r>
          <a:endParaRPr lang="en-US" sz="2400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 custT="1"/>
      <dgm:spPr/>
      <dgm:t>
        <a:bodyPr/>
        <a:lstStyle/>
        <a:p>
          <a:r>
            <a:rPr lang="ja-JP" altLang="en-US" sz="2400" dirty="0" smtClean="0"/>
            <a:t>水槽</a:t>
          </a:r>
          <a:endParaRPr lang="en-US" sz="2400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 custScaleX="69556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 custScaleX="6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 custScaleX="6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 custScaleX="6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85006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 custScaleX="7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 custScaleX="7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 custScaleX="7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15364C-9A5C-4B4A-B670-48EE56478C6F}" type="presOf" srcId="{A3757BA5-BE0E-4408-AF52-523EAEB071F4}" destId="{DBF48FB4-2D91-4C43-BF6E-DADC1B1BB988}" srcOrd="1" destOrd="0" presId="urn:microsoft.com/office/officeart/2005/8/layout/lProcess2"/>
    <dgm:cxn modelId="{E0254A54-1BA6-44DA-9012-B68FF0FCCE62}" type="presOf" srcId="{F3669E6C-E372-406F-B99B-3A22E017CA81}" destId="{EC9C9375-06EA-4A64-AF7A-115EAA8F3207}" srcOrd="0" destOrd="0" presId="urn:microsoft.com/office/officeart/2005/8/layout/lProcess2"/>
    <dgm:cxn modelId="{7A9C308C-C7C7-4823-B897-4CF2904CE5CB}" type="presOf" srcId="{78831959-AF48-459E-AB84-0F77494C0328}" destId="{B80174CE-4399-4A7D-B422-B8062588AC6C}" srcOrd="0" destOrd="0" presId="urn:microsoft.com/office/officeart/2005/8/layout/lProcess2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043306FA-A0AE-439A-AC43-B16AD21E4121}" type="presOf" srcId="{505E2886-ABB0-462A-BA4C-75472752B02D}" destId="{A50CB5AA-84B6-4F97-AF5F-9821A5593B44}" srcOrd="1" destOrd="0" presId="urn:microsoft.com/office/officeart/2005/8/layout/lProcess2"/>
    <dgm:cxn modelId="{93595791-D91B-4ADC-8389-92D68D06418D}" type="presOf" srcId="{C52BDD24-5E87-44A6-AAA7-89285C2E5DFB}" destId="{457674CF-4F90-4A80-A252-9C0E72579580}" srcOrd="0" destOrd="0" presId="urn:microsoft.com/office/officeart/2005/8/layout/lProcess2"/>
    <dgm:cxn modelId="{EC554F79-809A-4411-B5CC-DDA16A7D06E2}" type="presOf" srcId="{D18AD56D-65CA-4FE4-93D4-3A8269F538DC}" destId="{C29FB3A8-1BA5-4813-A51F-4F74570533FF}" srcOrd="0" destOrd="0" presId="urn:microsoft.com/office/officeart/2005/8/layout/lProcess2"/>
    <dgm:cxn modelId="{2E2DF51B-0B42-412A-B021-E3E973BA19E4}" type="presOf" srcId="{9D28B537-E90F-4E78-BC21-B7A655709291}" destId="{AD763E95-869E-40AB-850D-E19784AA7C80}" srcOrd="0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A7665123-5504-4008-B559-8EE2EBAD0285}" type="presOf" srcId="{FC054526-1E3B-4543-BA93-21461AB32601}" destId="{A032AB44-F18D-47A4-B784-C9BD74B82DBE}" srcOrd="0" destOrd="0" presId="urn:microsoft.com/office/officeart/2005/8/layout/lProcess2"/>
    <dgm:cxn modelId="{E8F6FC9D-1729-47D7-A292-EAD348F5EA0E}" type="presOf" srcId="{D210DFE9-05D2-4B5D-9D6A-7A1EAF132E4C}" destId="{10FBB0A2-04CA-4312-A8CF-292B59DAB5D6}" srcOrd="0" destOrd="0" presId="urn:microsoft.com/office/officeart/2005/8/layout/lProcess2"/>
    <dgm:cxn modelId="{12FAE84E-BC36-476A-B22B-9638715BB278}" type="presOf" srcId="{59AEE077-8290-41DE-8DF4-A002CBC2528D}" destId="{A53857CC-92F7-4E5A-98DA-63A979DFCAA1}" srcOrd="0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C28A2627-7315-4F33-BD59-AC05627EBD20}" type="presOf" srcId="{6E4091A0-2F22-4F7A-A8A0-D7C43B95C22B}" destId="{CD4CC15B-F548-40FC-8E69-63F525D35AB1}" srcOrd="1" destOrd="0" presId="urn:microsoft.com/office/officeart/2005/8/layout/lProcess2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95D70578-3AEF-4D00-8B56-1B504F17FFD7}" type="presOf" srcId="{5AD35B2B-D853-41DF-9AD1-99B09E9E5835}" destId="{C819D64C-CDDE-464A-9839-B7A3F3F14DC6}" srcOrd="0" destOrd="0" presId="urn:microsoft.com/office/officeart/2005/8/layout/lProcess2"/>
    <dgm:cxn modelId="{290CE03E-392F-4D76-900F-AAB5F2541EB2}" type="presOf" srcId="{8C6D5BA3-A67C-4DA1-9997-F2922C35893C}" destId="{DF500FBB-63C6-428B-A519-C640B7CD5985}" srcOrd="1" destOrd="0" presId="urn:microsoft.com/office/officeart/2005/8/layout/lProcess2"/>
    <dgm:cxn modelId="{81F3B163-E238-4898-8AAA-FFDD4A545DA0}" type="presOf" srcId="{8C6D5BA3-A67C-4DA1-9997-F2922C35893C}" destId="{9219258E-9012-4DB3-818A-16ACB71E9852}" srcOrd="0" destOrd="0" presId="urn:microsoft.com/office/officeart/2005/8/layout/lProcess2"/>
    <dgm:cxn modelId="{82738A13-1857-45C6-8CD6-683D4F1A9CCD}" type="presOf" srcId="{A3757BA5-BE0E-4408-AF52-523EAEB071F4}" destId="{31FC178B-B97B-4620-A3BF-D674D676AD87}" srcOrd="0" destOrd="0" presId="urn:microsoft.com/office/officeart/2005/8/layout/lProcess2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232A60D7-E929-42DA-B6BB-F5FD198A54D1}" type="presOf" srcId="{505E2886-ABB0-462A-BA4C-75472752B02D}" destId="{ED2C74CC-53F0-434F-8A3D-E1A3FE180370}" srcOrd="0" destOrd="0" presId="urn:microsoft.com/office/officeart/2005/8/layout/lProcess2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F42CF657-FD80-4B82-837B-462FEE4ED70D}" type="presOf" srcId="{DE38569B-DC0B-4A6B-9093-474DAF6C0EDF}" destId="{15CF85ED-898A-4E47-BFCD-214AFABACCA9}" srcOrd="0" destOrd="0" presId="urn:microsoft.com/office/officeart/2005/8/layout/lProcess2"/>
    <dgm:cxn modelId="{07B1454E-30D7-4209-9B72-A630A9FF7878}" type="presOf" srcId="{D18AD56D-65CA-4FE4-93D4-3A8269F538DC}" destId="{D9024D48-30AF-46C2-A2A8-DC88E6E12A9D}" srcOrd="1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3D06F82F-A831-43E4-B2BF-D44032826E4C}" type="presOf" srcId="{39659387-207F-4143-9098-86CE110B11D2}" destId="{F8F21A73-4423-43F1-A0DF-65D1FC1AB2F3}" srcOrd="0" destOrd="0" presId="urn:microsoft.com/office/officeart/2005/8/layout/lProcess2"/>
    <dgm:cxn modelId="{FF399B4D-E25D-4BF7-A325-2E134912A642}" type="presOf" srcId="{5C469622-D8A9-4002-951B-59C2DF61380C}" destId="{5B2DA92E-DB23-4991-83D3-BECE7980D81F}" srcOrd="0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2F6930F1-86A4-4C5F-968F-E4B0092D4D33}" type="presOf" srcId="{6E4091A0-2F22-4F7A-A8A0-D7C43B95C22B}" destId="{BBC93C90-E3EF-4A7D-A49D-41BAC63CF4C0}" srcOrd="0" destOrd="0" presId="urn:microsoft.com/office/officeart/2005/8/layout/lProcess2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47973A6A-3DC1-49D2-A292-0FA87F2A907F}" type="presOf" srcId="{9D512CA9-E52A-4107-B134-B4545E3B5F3C}" destId="{15112B79-851D-4AA7-876A-8864C4F9013E}" srcOrd="0" destOrd="0" presId="urn:microsoft.com/office/officeart/2005/8/layout/lProcess2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8FDF8302-3574-47C7-B632-9E94A3FEF7B5}" type="presOf" srcId="{02A9E360-E830-4FA1-A9BA-69B975F426DB}" destId="{B1C01B26-5E8D-4656-A8A0-7D5EC5CB18CD}" srcOrd="0" destOrd="0" presId="urn:microsoft.com/office/officeart/2005/8/layout/lProcess2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526963FF-3C9C-4420-8104-DC272DAA684B}" type="presOf" srcId="{DE10F878-D6E7-4820-A7E2-928B2DE23347}" destId="{A17D3C7F-9FCB-4796-B9E3-4618FD942F54}" srcOrd="0" destOrd="0" presId="urn:microsoft.com/office/officeart/2005/8/layout/lProcess2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5DA33ECD-0C09-4AD0-9961-4BAED17D89BB}" type="presOf" srcId="{D0D3BE84-280D-4FAA-8608-D74CD8A561EB}" destId="{A3EA143E-63D9-49FB-868E-722C7BE52D63}" srcOrd="0" destOrd="0" presId="urn:microsoft.com/office/officeart/2005/8/layout/lProcess2"/>
    <dgm:cxn modelId="{D65B9CFC-4FE1-45DD-99DC-7465DAB1AF91}" type="presOf" srcId="{005B2718-E197-48ED-AF2D-9CA9D399A35D}" destId="{BBB8F914-CF25-4BE0-9F9C-832E51728D17}" srcOrd="0" destOrd="0" presId="urn:microsoft.com/office/officeart/2005/8/layout/lProcess2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E9AC5905-33F9-4FF9-B89F-7CC1320FA80A}" type="presParOf" srcId="{15112B79-851D-4AA7-876A-8864C4F9013E}" destId="{29C7D02B-3D82-484E-A102-30791B024E9D}" srcOrd="0" destOrd="0" presId="urn:microsoft.com/office/officeart/2005/8/layout/lProcess2"/>
    <dgm:cxn modelId="{36D18F7A-31BE-4677-8C82-B38E7867EACD}" type="presParOf" srcId="{29C7D02B-3D82-484E-A102-30791B024E9D}" destId="{BBC93C90-E3EF-4A7D-A49D-41BAC63CF4C0}" srcOrd="0" destOrd="0" presId="urn:microsoft.com/office/officeart/2005/8/layout/lProcess2"/>
    <dgm:cxn modelId="{B1E1C70B-9451-44BB-8C2C-68A68A3DA0F0}" type="presParOf" srcId="{29C7D02B-3D82-484E-A102-30791B024E9D}" destId="{CD4CC15B-F548-40FC-8E69-63F525D35AB1}" srcOrd="1" destOrd="0" presId="urn:microsoft.com/office/officeart/2005/8/layout/lProcess2"/>
    <dgm:cxn modelId="{37DEC6AF-A90B-4E54-BEBF-1FF55205392A}" type="presParOf" srcId="{29C7D02B-3D82-484E-A102-30791B024E9D}" destId="{8BFC6A24-68E0-4969-8E01-29CAA070142A}" srcOrd="2" destOrd="0" presId="urn:microsoft.com/office/officeart/2005/8/layout/lProcess2"/>
    <dgm:cxn modelId="{D554CEEE-4E97-482F-B379-F10DAF94FF9B}" type="presParOf" srcId="{8BFC6A24-68E0-4969-8E01-29CAA070142A}" destId="{473997F5-4505-4AFA-AF77-8595B45CA696}" srcOrd="0" destOrd="0" presId="urn:microsoft.com/office/officeart/2005/8/layout/lProcess2"/>
    <dgm:cxn modelId="{B68820E3-018C-4650-AE9A-EC79C20F5708}" type="presParOf" srcId="{473997F5-4505-4AFA-AF77-8595B45CA696}" destId="{A3EA143E-63D9-49FB-868E-722C7BE52D63}" srcOrd="0" destOrd="0" presId="urn:microsoft.com/office/officeart/2005/8/layout/lProcess2"/>
    <dgm:cxn modelId="{B339A9CD-829A-415D-B39B-35A0474DC009}" type="presParOf" srcId="{473997F5-4505-4AFA-AF77-8595B45CA696}" destId="{46544EE7-08FD-4940-B660-FBFC426B5D33}" srcOrd="1" destOrd="0" presId="urn:microsoft.com/office/officeart/2005/8/layout/lProcess2"/>
    <dgm:cxn modelId="{5AF7CBD5-FA0A-4012-89A5-82EC1E151FEE}" type="presParOf" srcId="{473997F5-4505-4AFA-AF77-8595B45CA696}" destId="{5B2DA92E-DB23-4991-83D3-BECE7980D81F}" srcOrd="2" destOrd="0" presId="urn:microsoft.com/office/officeart/2005/8/layout/lProcess2"/>
    <dgm:cxn modelId="{7EBC2840-CF11-4628-BCAC-1567F489C28D}" type="presParOf" srcId="{473997F5-4505-4AFA-AF77-8595B45CA696}" destId="{BF86F93E-8C15-4AB4-BA4E-35AF1DA4B6FF}" srcOrd="3" destOrd="0" presId="urn:microsoft.com/office/officeart/2005/8/layout/lProcess2"/>
    <dgm:cxn modelId="{52862FBD-C0C7-4682-A205-8A7BC15A09A2}" type="presParOf" srcId="{473997F5-4505-4AFA-AF77-8595B45CA696}" destId="{B80174CE-4399-4A7D-B422-B8062588AC6C}" srcOrd="4" destOrd="0" presId="urn:microsoft.com/office/officeart/2005/8/layout/lProcess2"/>
    <dgm:cxn modelId="{78028CB5-3C95-4F1D-A2FE-DD42ABCD0F10}" type="presParOf" srcId="{15112B79-851D-4AA7-876A-8864C4F9013E}" destId="{A0F8A768-1F05-4DEC-86D6-BD160E098958}" srcOrd="1" destOrd="0" presId="urn:microsoft.com/office/officeart/2005/8/layout/lProcess2"/>
    <dgm:cxn modelId="{BBA91CB5-C748-4AC6-940C-0657B1D634BE}" type="presParOf" srcId="{15112B79-851D-4AA7-876A-8864C4F9013E}" destId="{87F076EB-CF50-4B8A-A370-C7260B457EC5}" srcOrd="2" destOrd="0" presId="urn:microsoft.com/office/officeart/2005/8/layout/lProcess2"/>
    <dgm:cxn modelId="{83A431C5-C361-46F0-9F8E-BBE41E8DA0FB}" type="presParOf" srcId="{87F076EB-CF50-4B8A-A370-C7260B457EC5}" destId="{ED2C74CC-53F0-434F-8A3D-E1A3FE180370}" srcOrd="0" destOrd="0" presId="urn:microsoft.com/office/officeart/2005/8/layout/lProcess2"/>
    <dgm:cxn modelId="{9CA9D118-6AC4-470F-8DDC-7AA63BB76870}" type="presParOf" srcId="{87F076EB-CF50-4B8A-A370-C7260B457EC5}" destId="{A50CB5AA-84B6-4F97-AF5F-9821A5593B44}" srcOrd="1" destOrd="0" presId="urn:microsoft.com/office/officeart/2005/8/layout/lProcess2"/>
    <dgm:cxn modelId="{4C0D4CEC-467C-4C41-A7CA-3AFA18C8240D}" type="presParOf" srcId="{87F076EB-CF50-4B8A-A370-C7260B457EC5}" destId="{48EB18C0-ED6E-423E-9210-5FEEE71F229C}" srcOrd="2" destOrd="0" presId="urn:microsoft.com/office/officeart/2005/8/layout/lProcess2"/>
    <dgm:cxn modelId="{0A1E5174-75C5-4032-BAB4-7E1231DA9448}" type="presParOf" srcId="{48EB18C0-ED6E-423E-9210-5FEEE71F229C}" destId="{98D1E065-2B32-45F1-85A1-AE57C3614B81}" srcOrd="0" destOrd="0" presId="urn:microsoft.com/office/officeart/2005/8/layout/lProcess2"/>
    <dgm:cxn modelId="{1AD07089-39EB-4E30-9C53-DDA3D20393BD}" type="presParOf" srcId="{98D1E065-2B32-45F1-85A1-AE57C3614B81}" destId="{BBB8F914-CF25-4BE0-9F9C-832E51728D17}" srcOrd="0" destOrd="0" presId="urn:microsoft.com/office/officeart/2005/8/layout/lProcess2"/>
    <dgm:cxn modelId="{D50554D9-2733-405C-97E3-81BE42F002CB}" type="presParOf" srcId="{98D1E065-2B32-45F1-85A1-AE57C3614B81}" destId="{F71F6919-4EEC-4CC9-A91A-C616D6A535EB}" srcOrd="1" destOrd="0" presId="urn:microsoft.com/office/officeart/2005/8/layout/lProcess2"/>
    <dgm:cxn modelId="{E241C472-730E-456A-BAAE-5424AB20AFC7}" type="presParOf" srcId="{98D1E065-2B32-45F1-85A1-AE57C3614B81}" destId="{F8F21A73-4423-43F1-A0DF-65D1FC1AB2F3}" srcOrd="2" destOrd="0" presId="urn:microsoft.com/office/officeart/2005/8/layout/lProcess2"/>
    <dgm:cxn modelId="{937543DD-7D09-4419-8D4C-E8B2570C5836}" type="presParOf" srcId="{98D1E065-2B32-45F1-85A1-AE57C3614B81}" destId="{113E816F-8D88-40B5-AA3D-4D1E57B2C8B4}" srcOrd="3" destOrd="0" presId="urn:microsoft.com/office/officeart/2005/8/layout/lProcess2"/>
    <dgm:cxn modelId="{77ED1D1B-5F2B-4718-AD42-F9EE2DFE71FB}" type="presParOf" srcId="{98D1E065-2B32-45F1-85A1-AE57C3614B81}" destId="{457674CF-4F90-4A80-A252-9C0E72579580}" srcOrd="4" destOrd="0" presId="urn:microsoft.com/office/officeart/2005/8/layout/lProcess2"/>
    <dgm:cxn modelId="{49268C7C-3D04-436D-A1A2-3782EDDE59F2}" type="presParOf" srcId="{15112B79-851D-4AA7-876A-8864C4F9013E}" destId="{5D0E8FAE-CD8E-49BB-BF4E-2812A165FCC7}" srcOrd="3" destOrd="0" presId="urn:microsoft.com/office/officeart/2005/8/layout/lProcess2"/>
    <dgm:cxn modelId="{34E4F900-9ECB-47BE-B113-881927626B99}" type="presParOf" srcId="{15112B79-851D-4AA7-876A-8864C4F9013E}" destId="{1149151E-E852-4F41-B4C8-CC1406B793C2}" srcOrd="4" destOrd="0" presId="urn:microsoft.com/office/officeart/2005/8/layout/lProcess2"/>
    <dgm:cxn modelId="{EBD9AD42-F368-4B88-9C7E-8923ACE15DA5}" type="presParOf" srcId="{1149151E-E852-4F41-B4C8-CC1406B793C2}" destId="{9219258E-9012-4DB3-818A-16ACB71E9852}" srcOrd="0" destOrd="0" presId="urn:microsoft.com/office/officeart/2005/8/layout/lProcess2"/>
    <dgm:cxn modelId="{BEAB96F3-5091-432A-9E75-A574AB9ABC69}" type="presParOf" srcId="{1149151E-E852-4F41-B4C8-CC1406B793C2}" destId="{DF500FBB-63C6-428B-A519-C640B7CD5985}" srcOrd="1" destOrd="0" presId="urn:microsoft.com/office/officeart/2005/8/layout/lProcess2"/>
    <dgm:cxn modelId="{BA797830-6AE2-4DBC-BF76-BC51EF4C8EFD}" type="presParOf" srcId="{1149151E-E852-4F41-B4C8-CC1406B793C2}" destId="{242958C3-7650-42B7-A344-B368CA6AC13E}" srcOrd="2" destOrd="0" presId="urn:microsoft.com/office/officeart/2005/8/layout/lProcess2"/>
    <dgm:cxn modelId="{90EA97EB-4286-4555-8434-06A8681ED20C}" type="presParOf" srcId="{242958C3-7650-42B7-A344-B368CA6AC13E}" destId="{A58F37E7-107B-4976-9003-C3DA1F670527}" srcOrd="0" destOrd="0" presId="urn:microsoft.com/office/officeart/2005/8/layout/lProcess2"/>
    <dgm:cxn modelId="{35E0D4AC-A8E3-443F-AC31-0FD21047AE0A}" type="presParOf" srcId="{A58F37E7-107B-4976-9003-C3DA1F670527}" destId="{AD763E95-869E-40AB-850D-E19784AA7C80}" srcOrd="0" destOrd="0" presId="urn:microsoft.com/office/officeart/2005/8/layout/lProcess2"/>
    <dgm:cxn modelId="{C1C19A2E-B6EF-4304-ADF5-05F4F17A1644}" type="presParOf" srcId="{A58F37E7-107B-4976-9003-C3DA1F670527}" destId="{11FFD224-1702-43C5-AFE4-3BB5D63B538A}" srcOrd="1" destOrd="0" presId="urn:microsoft.com/office/officeart/2005/8/layout/lProcess2"/>
    <dgm:cxn modelId="{CECCE5BF-91DD-402A-ABB1-142B4CD8754D}" type="presParOf" srcId="{A58F37E7-107B-4976-9003-C3DA1F670527}" destId="{A53857CC-92F7-4E5A-98DA-63A979DFCAA1}" srcOrd="2" destOrd="0" presId="urn:microsoft.com/office/officeart/2005/8/layout/lProcess2"/>
    <dgm:cxn modelId="{E673E518-8A86-4746-80CB-4CF602249DAB}" type="presParOf" srcId="{A58F37E7-107B-4976-9003-C3DA1F670527}" destId="{BAB15F1C-7B49-4818-BED5-938657962D6D}" srcOrd="3" destOrd="0" presId="urn:microsoft.com/office/officeart/2005/8/layout/lProcess2"/>
    <dgm:cxn modelId="{47AB6B1F-C57D-47CF-908E-7CD1A276046B}" type="presParOf" srcId="{A58F37E7-107B-4976-9003-C3DA1F670527}" destId="{EC9C9375-06EA-4A64-AF7A-115EAA8F3207}" srcOrd="4" destOrd="0" presId="urn:microsoft.com/office/officeart/2005/8/layout/lProcess2"/>
    <dgm:cxn modelId="{E04BFF6A-0FC8-4E23-AB22-BA1B5BCBAA90}" type="presParOf" srcId="{15112B79-851D-4AA7-876A-8864C4F9013E}" destId="{CAB3DDE5-3881-474A-A94D-E2DB37A98A79}" srcOrd="5" destOrd="0" presId="urn:microsoft.com/office/officeart/2005/8/layout/lProcess2"/>
    <dgm:cxn modelId="{B61877DF-D0DC-48F1-B892-2199FA89937E}" type="presParOf" srcId="{15112B79-851D-4AA7-876A-8864C4F9013E}" destId="{EF1AEE2A-D18F-4341-B84F-244A91B8A236}" srcOrd="6" destOrd="0" presId="urn:microsoft.com/office/officeart/2005/8/layout/lProcess2"/>
    <dgm:cxn modelId="{8CFE0426-5134-4F4D-BD49-0CD3E9FCFB58}" type="presParOf" srcId="{EF1AEE2A-D18F-4341-B84F-244A91B8A236}" destId="{C29FB3A8-1BA5-4813-A51F-4F74570533FF}" srcOrd="0" destOrd="0" presId="urn:microsoft.com/office/officeart/2005/8/layout/lProcess2"/>
    <dgm:cxn modelId="{2F173E16-B476-4EFC-BC04-4AF2B0778A1E}" type="presParOf" srcId="{EF1AEE2A-D18F-4341-B84F-244A91B8A236}" destId="{D9024D48-30AF-46C2-A2A8-DC88E6E12A9D}" srcOrd="1" destOrd="0" presId="urn:microsoft.com/office/officeart/2005/8/layout/lProcess2"/>
    <dgm:cxn modelId="{AF213A09-A426-477F-A968-63B5472C178A}" type="presParOf" srcId="{EF1AEE2A-D18F-4341-B84F-244A91B8A236}" destId="{8149B561-EC2A-496A-96FB-4FDD06B89A80}" srcOrd="2" destOrd="0" presId="urn:microsoft.com/office/officeart/2005/8/layout/lProcess2"/>
    <dgm:cxn modelId="{AF3BF085-70B6-420C-98E9-FFD2373AF8DB}" type="presParOf" srcId="{8149B561-EC2A-496A-96FB-4FDD06B89A80}" destId="{FD2BE3E2-77D6-4655-A7DA-C549715084C6}" srcOrd="0" destOrd="0" presId="urn:microsoft.com/office/officeart/2005/8/layout/lProcess2"/>
    <dgm:cxn modelId="{BF7B4F6E-CE91-4161-814C-372DB807E2FF}" type="presParOf" srcId="{FD2BE3E2-77D6-4655-A7DA-C549715084C6}" destId="{15CF85ED-898A-4E47-BFCD-214AFABACCA9}" srcOrd="0" destOrd="0" presId="urn:microsoft.com/office/officeart/2005/8/layout/lProcess2"/>
    <dgm:cxn modelId="{F259CD41-9F3F-4C9F-BCF9-0AB77F48212D}" type="presParOf" srcId="{FD2BE3E2-77D6-4655-A7DA-C549715084C6}" destId="{BA242E9E-BA40-41AB-9749-20A060FC2475}" srcOrd="1" destOrd="0" presId="urn:microsoft.com/office/officeart/2005/8/layout/lProcess2"/>
    <dgm:cxn modelId="{4475B39B-E67D-4B0C-9D11-EEDB0C6D968C}" type="presParOf" srcId="{FD2BE3E2-77D6-4655-A7DA-C549715084C6}" destId="{C819D64C-CDDE-464A-9839-B7A3F3F14DC6}" srcOrd="2" destOrd="0" presId="urn:microsoft.com/office/officeart/2005/8/layout/lProcess2"/>
    <dgm:cxn modelId="{27799758-E9C1-4FA7-A72A-CD0DF9ABCC51}" type="presParOf" srcId="{FD2BE3E2-77D6-4655-A7DA-C549715084C6}" destId="{96953076-6B88-4DB0-A86A-C25A957064FA}" srcOrd="3" destOrd="0" presId="urn:microsoft.com/office/officeart/2005/8/layout/lProcess2"/>
    <dgm:cxn modelId="{E6E5D087-A7B7-4387-8E34-DAED2207F657}" type="presParOf" srcId="{FD2BE3E2-77D6-4655-A7DA-C549715084C6}" destId="{10FBB0A2-04CA-4312-A8CF-292B59DAB5D6}" srcOrd="4" destOrd="0" presId="urn:microsoft.com/office/officeart/2005/8/layout/lProcess2"/>
    <dgm:cxn modelId="{9F609FAD-7A49-4DB8-B4B7-D6A1E92003FA}" type="presParOf" srcId="{15112B79-851D-4AA7-876A-8864C4F9013E}" destId="{952D92B7-0E3A-4D88-9614-45EDFA3E4D87}" srcOrd="7" destOrd="0" presId="urn:microsoft.com/office/officeart/2005/8/layout/lProcess2"/>
    <dgm:cxn modelId="{17B3C52E-9E62-4750-BCC6-AA8DF79F8E79}" type="presParOf" srcId="{15112B79-851D-4AA7-876A-8864C4F9013E}" destId="{D5B624A7-E92D-4CE3-AE62-129E0F335A36}" srcOrd="8" destOrd="0" presId="urn:microsoft.com/office/officeart/2005/8/layout/lProcess2"/>
    <dgm:cxn modelId="{0B01945D-78FE-4063-978A-49275B735AD1}" type="presParOf" srcId="{D5B624A7-E92D-4CE3-AE62-129E0F335A36}" destId="{31FC178B-B97B-4620-A3BF-D674D676AD87}" srcOrd="0" destOrd="0" presId="urn:microsoft.com/office/officeart/2005/8/layout/lProcess2"/>
    <dgm:cxn modelId="{9A8C2229-1DC2-4391-9B60-B8385FE7D261}" type="presParOf" srcId="{D5B624A7-E92D-4CE3-AE62-129E0F335A36}" destId="{DBF48FB4-2D91-4C43-BF6E-DADC1B1BB988}" srcOrd="1" destOrd="0" presId="urn:microsoft.com/office/officeart/2005/8/layout/lProcess2"/>
    <dgm:cxn modelId="{9CC336AC-AB65-49BB-B814-3E590D1812BA}" type="presParOf" srcId="{D5B624A7-E92D-4CE3-AE62-129E0F335A36}" destId="{A2BC5E28-4AF4-49F9-95EE-9BB21D46E8CF}" srcOrd="2" destOrd="0" presId="urn:microsoft.com/office/officeart/2005/8/layout/lProcess2"/>
    <dgm:cxn modelId="{A8F6848F-00FB-4DCD-BDC7-2CFC2E143B5A}" type="presParOf" srcId="{A2BC5E28-4AF4-49F9-95EE-9BB21D46E8CF}" destId="{46808F5F-FC25-4788-9C3E-706C21D47BBF}" srcOrd="0" destOrd="0" presId="urn:microsoft.com/office/officeart/2005/8/layout/lProcess2"/>
    <dgm:cxn modelId="{6000FF92-BBB2-4428-98F8-ACABF90DFCBA}" type="presParOf" srcId="{46808F5F-FC25-4788-9C3E-706C21D47BBF}" destId="{A17D3C7F-9FCB-4796-B9E3-4618FD942F54}" srcOrd="0" destOrd="0" presId="urn:microsoft.com/office/officeart/2005/8/layout/lProcess2"/>
    <dgm:cxn modelId="{F05B4D72-F378-4A47-9D70-F053651B5585}" type="presParOf" srcId="{46808F5F-FC25-4788-9C3E-706C21D47BBF}" destId="{561F7376-D698-47F0-A8CE-2AB14977DB64}" srcOrd="1" destOrd="0" presId="urn:microsoft.com/office/officeart/2005/8/layout/lProcess2"/>
    <dgm:cxn modelId="{CEE7179C-3B3A-486B-A90F-234632EDF059}" type="presParOf" srcId="{46808F5F-FC25-4788-9C3E-706C21D47BBF}" destId="{B1C01B26-5E8D-4656-A8A0-7D5EC5CB18CD}" srcOrd="2" destOrd="0" presId="urn:microsoft.com/office/officeart/2005/8/layout/lProcess2"/>
    <dgm:cxn modelId="{98436853-A2DC-4DDE-96AB-A11860235FB3}" type="presParOf" srcId="{46808F5F-FC25-4788-9C3E-706C21D47BBF}" destId="{C5AEA66B-0F7B-47EB-851F-1E388607800B}" srcOrd="3" destOrd="0" presId="urn:microsoft.com/office/officeart/2005/8/layout/lProcess2"/>
    <dgm:cxn modelId="{6F68E049-59A0-4A8E-9AC5-3D9F5B2C1EEA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かん</a:t>
          </a:r>
          <a:r>
            <a:rPr lang="ja-JP" altLang="en-US" sz="2400" dirty="0" err="1" smtClean="0"/>
            <a:t>りにん</a:t>
          </a:r>
          <a:r>
            <a:rPr lang="ja-JP" altLang="en-US" sz="2400" dirty="0" smtClean="0"/>
            <a:t>◎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管理人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寮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管理员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err="1" smtClean="0"/>
            <a:t>けい</a:t>
          </a:r>
          <a:r>
            <a:rPr lang="ja-JP" altLang="en-US" sz="2400" dirty="0" smtClean="0"/>
            <a:t>やくしょ⑤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契約書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ビデオカメラ④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りょう①</a:t>
          </a:r>
          <a:endParaRPr lang="en-US" sz="24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合同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たてもの③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建筑物</a:t>
          </a:r>
          <a:endParaRPr lang="en-US" sz="2400" dirty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摄像机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 custT="1"/>
      <dgm:spPr/>
      <dgm:t>
        <a:bodyPr/>
        <a:lstStyle/>
        <a:p>
          <a:r>
            <a:rPr lang="ja-JP" altLang="en-US" sz="2400" dirty="0" smtClean="0"/>
            <a:t>建物</a:t>
          </a:r>
          <a:endParaRPr lang="en-US" sz="2400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 custT="1"/>
      <dgm:spPr/>
      <dgm:t>
        <a:bodyPr/>
        <a:lstStyle/>
        <a:p>
          <a:r>
            <a:rPr lang="en-US" sz="2400" dirty="0" smtClean="0"/>
            <a:t>Video camera</a:t>
          </a:r>
          <a:endParaRPr lang="en-US" sz="2400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宿舍</a:t>
          </a:r>
          <a:endParaRPr lang="en-US" sz="2400" dirty="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 custScaleX="118819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116518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04BEB13E-3DC0-46DE-98F4-491CE75E23F0}" type="presOf" srcId="{005B2718-E197-48ED-AF2D-9CA9D399A35D}" destId="{BBB8F914-CF25-4BE0-9F9C-832E51728D17}" srcOrd="0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8E3AA4EB-0C20-458D-AA5C-1BD184533AF2}" type="presOf" srcId="{9D512CA9-E52A-4107-B134-B4545E3B5F3C}" destId="{15112B79-851D-4AA7-876A-8864C4F9013E}" srcOrd="0" destOrd="0" presId="urn:microsoft.com/office/officeart/2005/8/layout/lProcess2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9A0B21A4-928E-40BE-BC19-D7471F6EAB25}" type="presOf" srcId="{6E4091A0-2F22-4F7A-A8A0-D7C43B95C22B}" destId="{BBC93C90-E3EF-4A7D-A49D-41BAC63CF4C0}" srcOrd="0" destOrd="0" presId="urn:microsoft.com/office/officeart/2005/8/layout/lProcess2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2343C5CE-5326-4685-8405-562DB8310626}" type="presOf" srcId="{D210DFE9-05D2-4B5D-9D6A-7A1EAF132E4C}" destId="{10FBB0A2-04CA-4312-A8CF-292B59DAB5D6}" srcOrd="0" destOrd="0" presId="urn:microsoft.com/office/officeart/2005/8/layout/lProcess2"/>
    <dgm:cxn modelId="{1DB214CF-7CC2-47D7-A9A1-73088A3BE67E}" type="presOf" srcId="{8C6D5BA3-A67C-4DA1-9997-F2922C35893C}" destId="{DF500FBB-63C6-428B-A519-C640B7CD5985}" srcOrd="1" destOrd="0" presId="urn:microsoft.com/office/officeart/2005/8/layout/lProcess2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2B307878-D1FE-41A6-9F9C-9ED16EB00C34}" type="presOf" srcId="{D18AD56D-65CA-4FE4-93D4-3A8269F538DC}" destId="{C29FB3A8-1BA5-4813-A51F-4F74570533FF}" srcOrd="0" destOrd="0" presId="urn:microsoft.com/office/officeart/2005/8/layout/lProcess2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BAD75B3C-1DB4-4B05-94F0-D8E7D9AFEACA}" type="presOf" srcId="{F3669E6C-E372-406F-B99B-3A22E017CA81}" destId="{EC9C9375-06EA-4A64-AF7A-115EAA8F3207}" srcOrd="0" destOrd="0" presId="urn:microsoft.com/office/officeart/2005/8/layout/lProcess2"/>
    <dgm:cxn modelId="{F8B13748-F00B-47D0-B4B8-F19CEF0AAF37}" type="presOf" srcId="{DE38569B-DC0B-4A6B-9093-474DAF6C0EDF}" destId="{15CF85ED-898A-4E47-BFCD-214AFABACCA9}" srcOrd="0" destOrd="0" presId="urn:microsoft.com/office/officeart/2005/8/layout/lProcess2"/>
    <dgm:cxn modelId="{0A4D32E3-863D-430C-9F29-A7D9283396ED}" type="presOf" srcId="{505E2886-ABB0-462A-BA4C-75472752B02D}" destId="{A50CB5AA-84B6-4F97-AF5F-9821A5593B44}" srcOrd="1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53B20AC4-1E4D-4F66-9B03-73313DD06816}" type="presOf" srcId="{C52BDD24-5E87-44A6-AAA7-89285C2E5DFB}" destId="{457674CF-4F90-4A80-A252-9C0E72579580}" srcOrd="0" destOrd="0" presId="urn:microsoft.com/office/officeart/2005/8/layout/lProcess2"/>
    <dgm:cxn modelId="{49273FB5-AEED-4DBD-857D-A8E309B0CD17}" type="presOf" srcId="{9D28B537-E90F-4E78-BC21-B7A655709291}" destId="{AD763E95-869E-40AB-850D-E19784AA7C80}" srcOrd="0" destOrd="0" presId="urn:microsoft.com/office/officeart/2005/8/layout/lProcess2"/>
    <dgm:cxn modelId="{CB1D3FE4-6864-48A9-B066-9F1658A11362}" type="presOf" srcId="{39659387-207F-4143-9098-86CE110B11D2}" destId="{F8F21A73-4423-43F1-A0DF-65D1FC1AB2F3}" srcOrd="0" destOrd="0" presId="urn:microsoft.com/office/officeart/2005/8/layout/lProcess2"/>
    <dgm:cxn modelId="{4AFCD425-58F2-4928-B6DA-683C40A0CE4E}" type="presOf" srcId="{8C6D5BA3-A67C-4DA1-9997-F2922C35893C}" destId="{9219258E-9012-4DB3-818A-16ACB71E9852}" srcOrd="0" destOrd="0" presId="urn:microsoft.com/office/officeart/2005/8/layout/lProcess2"/>
    <dgm:cxn modelId="{E831FFE9-042A-4078-A251-8AA801793044}" type="presOf" srcId="{505E2886-ABB0-462A-BA4C-75472752B02D}" destId="{ED2C74CC-53F0-434F-8A3D-E1A3FE180370}" srcOrd="0" destOrd="0" presId="urn:microsoft.com/office/officeart/2005/8/layout/lProcess2"/>
    <dgm:cxn modelId="{4C9C3E09-3B07-4E2F-9C5D-C5239CA80807}" type="presOf" srcId="{5AD35B2B-D853-41DF-9AD1-99B09E9E5835}" destId="{C819D64C-CDDE-464A-9839-B7A3F3F14DC6}" srcOrd="0" destOrd="0" presId="urn:microsoft.com/office/officeart/2005/8/layout/lProcess2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FD819D7F-D2EC-4034-96F6-0AE2FB66E65F}" type="presOf" srcId="{D0D3BE84-280D-4FAA-8608-D74CD8A561EB}" destId="{A3EA143E-63D9-49FB-868E-722C7BE52D63}" srcOrd="0" destOrd="0" presId="urn:microsoft.com/office/officeart/2005/8/layout/lProcess2"/>
    <dgm:cxn modelId="{32DEFF6D-6335-427C-80CE-7B90A192EF23}" type="presOf" srcId="{59AEE077-8290-41DE-8DF4-A002CBC2528D}" destId="{A53857CC-92F7-4E5A-98DA-63A979DFCAA1}" srcOrd="0" destOrd="0" presId="urn:microsoft.com/office/officeart/2005/8/layout/lProcess2"/>
    <dgm:cxn modelId="{EF15E0E8-9954-4F70-9E9B-25F89191BF85}" type="presOf" srcId="{6E4091A0-2F22-4F7A-A8A0-D7C43B95C22B}" destId="{CD4CC15B-F548-40FC-8E69-63F525D35AB1}" srcOrd="1" destOrd="0" presId="urn:microsoft.com/office/officeart/2005/8/layout/lProcess2"/>
    <dgm:cxn modelId="{D3B3447C-2426-470A-B403-F27400BD97A1}" type="presOf" srcId="{D18AD56D-65CA-4FE4-93D4-3A8269F538DC}" destId="{D9024D48-30AF-46C2-A2A8-DC88E6E12A9D}" srcOrd="1" destOrd="0" presId="urn:microsoft.com/office/officeart/2005/8/layout/lProcess2"/>
    <dgm:cxn modelId="{FF55676D-D7D0-4A84-8821-B4EFD6FB002E}" type="presOf" srcId="{02A9E360-E830-4FA1-A9BA-69B975F426DB}" destId="{B1C01B26-5E8D-4656-A8A0-7D5EC5CB18CD}" srcOrd="0" destOrd="0" presId="urn:microsoft.com/office/officeart/2005/8/layout/lProcess2"/>
    <dgm:cxn modelId="{4942EBF5-B3AB-4986-8B92-123696956574}" type="presOf" srcId="{A3757BA5-BE0E-4408-AF52-523EAEB071F4}" destId="{DBF48FB4-2D91-4C43-BF6E-DADC1B1BB988}" srcOrd="1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FFC9AB6E-82C4-4DD8-9646-44F6A946571B}" type="presOf" srcId="{78831959-AF48-459E-AB84-0F77494C0328}" destId="{B80174CE-4399-4A7D-B422-B8062588AC6C}" srcOrd="0" destOrd="0" presId="urn:microsoft.com/office/officeart/2005/8/layout/lProcess2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0918C286-00A8-4615-8DBB-62604060FE39}" type="presOf" srcId="{DE10F878-D6E7-4820-A7E2-928B2DE23347}" destId="{A17D3C7F-9FCB-4796-B9E3-4618FD942F54}" srcOrd="0" destOrd="0" presId="urn:microsoft.com/office/officeart/2005/8/layout/lProcess2"/>
    <dgm:cxn modelId="{CD29BFAE-6AF4-49F8-A66A-8810534F9F55}" type="presOf" srcId="{A3757BA5-BE0E-4408-AF52-523EAEB071F4}" destId="{31FC178B-B97B-4620-A3BF-D674D676AD87}" srcOrd="0" destOrd="0" presId="urn:microsoft.com/office/officeart/2005/8/layout/lProcess2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A94CEE0B-D70B-43EF-A543-5AD4D8E723BB}" type="presOf" srcId="{5C469622-D8A9-4002-951B-59C2DF61380C}" destId="{5B2DA92E-DB23-4991-83D3-BECE7980D81F}" srcOrd="0" destOrd="0" presId="urn:microsoft.com/office/officeart/2005/8/layout/lProcess2"/>
    <dgm:cxn modelId="{25F79806-42E3-45ED-951F-0600A9A962D8}" type="presOf" srcId="{FC054526-1E3B-4543-BA93-21461AB32601}" destId="{A032AB44-F18D-47A4-B784-C9BD74B82DBE}" srcOrd="0" destOrd="0" presId="urn:microsoft.com/office/officeart/2005/8/layout/lProcess2"/>
    <dgm:cxn modelId="{4CA79C49-C25F-4605-BFC4-1EB2BFB61B93}" type="presParOf" srcId="{15112B79-851D-4AA7-876A-8864C4F9013E}" destId="{29C7D02B-3D82-484E-A102-30791B024E9D}" srcOrd="0" destOrd="0" presId="urn:microsoft.com/office/officeart/2005/8/layout/lProcess2"/>
    <dgm:cxn modelId="{DD750391-0A7D-4D1B-8F09-62DA1B4401E5}" type="presParOf" srcId="{29C7D02B-3D82-484E-A102-30791B024E9D}" destId="{BBC93C90-E3EF-4A7D-A49D-41BAC63CF4C0}" srcOrd="0" destOrd="0" presId="urn:microsoft.com/office/officeart/2005/8/layout/lProcess2"/>
    <dgm:cxn modelId="{6B305097-2F01-4B6E-9CB4-C0E0721C2DEF}" type="presParOf" srcId="{29C7D02B-3D82-484E-A102-30791B024E9D}" destId="{CD4CC15B-F548-40FC-8E69-63F525D35AB1}" srcOrd="1" destOrd="0" presId="urn:microsoft.com/office/officeart/2005/8/layout/lProcess2"/>
    <dgm:cxn modelId="{4DF7F617-1698-4E3A-9021-2CC8C23803BF}" type="presParOf" srcId="{29C7D02B-3D82-484E-A102-30791B024E9D}" destId="{8BFC6A24-68E0-4969-8E01-29CAA070142A}" srcOrd="2" destOrd="0" presId="urn:microsoft.com/office/officeart/2005/8/layout/lProcess2"/>
    <dgm:cxn modelId="{284DD98E-E56B-4DFE-A720-5E19EA8F2CC5}" type="presParOf" srcId="{8BFC6A24-68E0-4969-8E01-29CAA070142A}" destId="{473997F5-4505-4AFA-AF77-8595B45CA696}" srcOrd="0" destOrd="0" presId="urn:microsoft.com/office/officeart/2005/8/layout/lProcess2"/>
    <dgm:cxn modelId="{FC473A59-3708-45B4-BC9C-8415A356B6B2}" type="presParOf" srcId="{473997F5-4505-4AFA-AF77-8595B45CA696}" destId="{A3EA143E-63D9-49FB-868E-722C7BE52D63}" srcOrd="0" destOrd="0" presId="urn:microsoft.com/office/officeart/2005/8/layout/lProcess2"/>
    <dgm:cxn modelId="{9A51DE53-822F-40E7-92FE-A4FC2A774D1F}" type="presParOf" srcId="{473997F5-4505-4AFA-AF77-8595B45CA696}" destId="{46544EE7-08FD-4940-B660-FBFC426B5D33}" srcOrd="1" destOrd="0" presId="urn:microsoft.com/office/officeart/2005/8/layout/lProcess2"/>
    <dgm:cxn modelId="{AACDE424-C03B-430E-A831-AF49DCBA9AE5}" type="presParOf" srcId="{473997F5-4505-4AFA-AF77-8595B45CA696}" destId="{5B2DA92E-DB23-4991-83D3-BECE7980D81F}" srcOrd="2" destOrd="0" presId="urn:microsoft.com/office/officeart/2005/8/layout/lProcess2"/>
    <dgm:cxn modelId="{B1F33660-5F13-4D5C-94DF-5889801360F8}" type="presParOf" srcId="{473997F5-4505-4AFA-AF77-8595B45CA696}" destId="{BF86F93E-8C15-4AB4-BA4E-35AF1DA4B6FF}" srcOrd="3" destOrd="0" presId="urn:microsoft.com/office/officeart/2005/8/layout/lProcess2"/>
    <dgm:cxn modelId="{835DC568-4241-4847-A187-C94852231FE0}" type="presParOf" srcId="{473997F5-4505-4AFA-AF77-8595B45CA696}" destId="{B80174CE-4399-4A7D-B422-B8062588AC6C}" srcOrd="4" destOrd="0" presId="urn:microsoft.com/office/officeart/2005/8/layout/lProcess2"/>
    <dgm:cxn modelId="{5DD44499-7BBE-4C5D-8991-F06D12356ACD}" type="presParOf" srcId="{15112B79-851D-4AA7-876A-8864C4F9013E}" destId="{A0F8A768-1F05-4DEC-86D6-BD160E098958}" srcOrd="1" destOrd="0" presId="urn:microsoft.com/office/officeart/2005/8/layout/lProcess2"/>
    <dgm:cxn modelId="{F5763C4B-0814-495C-BD09-B6AB14A26D78}" type="presParOf" srcId="{15112B79-851D-4AA7-876A-8864C4F9013E}" destId="{87F076EB-CF50-4B8A-A370-C7260B457EC5}" srcOrd="2" destOrd="0" presId="urn:microsoft.com/office/officeart/2005/8/layout/lProcess2"/>
    <dgm:cxn modelId="{CC71D734-C7D9-46E5-AE1D-35247981848F}" type="presParOf" srcId="{87F076EB-CF50-4B8A-A370-C7260B457EC5}" destId="{ED2C74CC-53F0-434F-8A3D-E1A3FE180370}" srcOrd="0" destOrd="0" presId="urn:microsoft.com/office/officeart/2005/8/layout/lProcess2"/>
    <dgm:cxn modelId="{45B80999-F14E-4C27-81A3-949D65C486C1}" type="presParOf" srcId="{87F076EB-CF50-4B8A-A370-C7260B457EC5}" destId="{A50CB5AA-84B6-4F97-AF5F-9821A5593B44}" srcOrd="1" destOrd="0" presId="urn:microsoft.com/office/officeart/2005/8/layout/lProcess2"/>
    <dgm:cxn modelId="{9117CA16-1AE0-47CB-AEC8-7EAE58CA1EA3}" type="presParOf" srcId="{87F076EB-CF50-4B8A-A370-C7260B457EC5}" destId="{48EB18C0-ED6E-423E-9210-5FEEE71F229C}" srcOrd="2" destOrd="0" presId="urn:microsoft.com/office/officeart/2005/8/layout/lProcess2"/>
    <dgm:cxn modelId="{0AE2CB30-6D71-4BDC-8529-57629F0F0D4B}" type="presParOf" srcId="{48EB18C0-ED6E-423E-9210-5FEEE71F229C}" destId="{98D1E065-2B32-45F1-85A1-AE57C3614B81}" srcOrd="0" destOrd="0" presId="urn:microsoft.com/office/officeart/2005/8/layout/lProcess2"/>
    <dgm:cxn modelId="{A318F1E4-A227-4A24-96E4-9FE84827AD56}" type="presParOf" srcId="{98D1E065-2B32-45F1-85A1-AE57C3614B81}" destId="{BBB8F914-CF25-4BE0-9F9C-832E51728D17}" srcOrd="0" destOrd="0" presId="urn:microsoft.com/office/officeart/2005/8/layout/lProcess2"/>
    <dgm:cxn modelId="{E2C8E4A0-62CC-4C55-8911-A8D8E2523A65}" type="presParOf" srcId="{98D1E065-2B32-45F1-85A1-AE57C3614B81}" destId="{F71F6919-4EEC-4CC9-A91A-C616D6A535EB}" srcOrd="1" destOrd="0" presId="urn:microsoft.com/office/officeart/2005/8/layout/lProcess2"/>
    <dgm:cxn modelId="{7D70D894-942F-47F6-A373-773B342BF140}" type="presParOf" srcId="{98D1E065-2B32-45F1-85A1-AE57C3614B81}" destId="{F8F21A73-4423-43F1-A0DF-65D1FC1AB2F3}" srcOrd="2" destOrd="0" presId="urn:microsoft.com/office/officeart/2005/8/layout/lProcess2"/>
    <dgm:cxn modelId="{F8D0DDEA-CB50-4A6C-9A03-88CE859FE487}" type="presParOf" srcId="{98D1E065-2B32-45F1-85A1-AE57C3614B81}" destId="{113E816F-8D88-40B5-AA3D-4D1E57B2C8B4}" srcOrd="3" destOrd="0" presId="urn:microsoft.com/office/officeart/2005/8/layout/lProcess2"/>
    <dgm:cxn modelId="{DAF9F7CE-0201-448E-BB6D-6536151A2FFC}" type="presParOf" srcId="{98D1E065-2B32-45F1-85A1-AE57C3614B81}" destId="{457674CF-4F90-4A80-A252-9C0E72579580}" srcOrd="4" destOrd="0" presId="urn:microsoft.com/office/officeart/2005/8/layout/lProcess2"/>
    <dgm:cxn modelId="{2F5DE70D-F70C-42E4-A97B-B7FDD09A5B77}" type="presParOf" srcId="{15112B79-851D-4AA7-876A-8864C4F9013E}" destId="{5D0E8FAE-CD8E-49BB-BF4E-2812A165FCC7}" srcOrd="3" destOrd="0" presId="urn:microsoft.com/office/officeart/2005/8/layout/lProcess2"/>
    <dgm:cxn modelId="{A7566451-EA6A-4EBC-964D-C3D4E594FD06}" type="presParOf" srcId="{15112B79-851D-4AA7-876A-8864C4F9013E}" destId="{1149151E-E852-4F41-B4C8-CC1406B793C2}" srcOrd="4" destOrd="0" presId="urn:microsoft.com/office/officeart/2005/8/layout/lProcess2"/>
    <dgm:cxn modelId="{7242B9A8-B08D-4345-B433-2D14222A4B2B}" type="presParOf" srcId="{1149151E-E852-4F41-B4C8-CC1406B793C2}" destId="{9219258E-9012-4DB3-818A-16ACB71E9852}" srcOrd="0" destOrd="0" presId="urn:microsoft.com/office/officeart/2005/8/layout/lProcess2"/>
    <dgm:cxn modelId="{43DEFFCB-FC9D-4BD4-8754-AFABFE93161F}" type="presParOf" srcId="{1149151E-E852-4F41-B4C8-CC1406B793C2}" destId="{DF500FBB-63C6-428B-A519-C640B7CD5985}" srcOrd="1" destOrd="0" presId="urn:microsoft.com/office/officeart/2005/8/layout/lProcess2"/>
    <dgm:cxn modelId="{E96B7DB4-3126-46D6-AA04-AB1BA6C07BE4}" type="presParOf" srcId="{1149151E-E852-4F41-B4C8-CC1406B793C2}" destId="{242958C3-7650-42B7-A344-B368CA6AC13E}" srcOrd="2" destOrd="0" presId="urn:microsoft.com/office/officeart/2005/8/layout/lProcess2"/>
    <dgm:cxn modelId="{8FC2D099-6BB5-4F59-98D3-F4BE0761CEBF}" type="presParOf" srcId="{242958C3-7650-42B7-A344-B368CA6AC13E}" destId="{A58F37E7-107B-4976-9003-C3DA1F670527}" srcOrd="0" destOrd="0" presId="urn:microsoft.com/office/officeart/2005/8/layout/lProcess2"/>
    <dgm:cxn modelId="{8124E740-6C75-4E89-92F2-4EB7DE5CF283}" type="presParOf" srcId="{A58F37E7-107B-4976-9003-C3DA1F670527}" destId="{AD763E95-869E-40AB-850D-E19784AA7C80}" srcOrd="0" destOrd="0" presId="urn:microsoft.com/office/officeart/2005/8/layout/lProcess2"/>
    <dgm:cxn modelId="{9B5129B4-4057-451D-9DD5-9BA5EE03D144}" type="presParOf" srcId="{A58F37E7-107B-4976-9003-C3DA1F670527}" destId="{11FFD224-1702-43C5-AFE4-3BB5D63B538A}" srcOrd="1" destOrd="0" presId="urn:microsoft.com/office/officeart/2005/8/layout/lProcess2"/>
    <dgm:cxn modelId="{4D1FA5F0-EBC3-4AF6-A506-BD968EDE612C}" type="presParOf" srcId="{A58F37E7-107B-4976-9003-C3DA1F670527}" destId="{A53857CC-92F7-4E5A-98DA-63A979DFCAA1}" srcOrd="2" destOrd="0" presId="urn:microsoft.com/office/officeart/2005/8/layout/lProcess2"/>
    <dgm:cxn modelId="{BDFB6D52-FF9B-4CF0-AF0A-3D3973B9B60C}" type="presParOf" srcId="{A58F37E7-107B-4976-9003-C3DA1F670527}" destId="{BAB15F1C-7B49-4818-BED5-938657962D6D}" srcOrd="3" destOrd="0" presId="urn:microsoft.com/office/officeart/2005/8/layout/lProcess2"/>
    <dgm:cxn modelId="{8C900C91-69B0-47EC-AE24-B4630C31E11A}" type="presParOf" srcId="{A58F37E7-107B-4976-9003-C3DA1F670527}" destId="{EC9C9375-06EA-4A64-AF7A-115EAA8F3207}" srcOrd="4" destOrd="0" presId="urn:microsoft.com/office/officeart/2005/8/layout/lProcess2"/>
    <dgm:cxn modelId="{863A97F4-E879-4D93-BD93-1E86E19C012E}" type="presParOf" srcId="{15112B79-851D-4AA7-876A-8864C4F9013E}" destId="{CAB3DDE5-3881-474A-A94D-E2DB37A98A79}" srcOrd="5" destOrd="0" presId="urn:microsoft.com/office/officeart/2005/8/layout/lProcess2"/>
    <dgm:cxn modelId="{0DF1E0B5-B44D-4908-9404-B8DC8B970BBF}" type="presParOf" srcId="{15112B79-851D-4AA7-876A-8864C4F9013E}" destId="{EF1AEE2A-D18F-4341-B84F-244A91B8A236}" srcOrd="6" destOrd="0" presId="urn:microsoft.com/office/officeart/2005/8/layout/lProcess2"/>
    <dgm:cxn modelId="{DC8DB264-9261-4E16-B379-169958FA38EC}" type="presParOf" srcId="{EF1AEE2A-D18F-4341-B84F-244A91B8A236}" destId="{C29FB3A8-1BA5-4813-A51F-4F74570533FF}" srcOrd="0" destOrd="0" presId="urn:microsoft.com/office/officeart/2005/8/layout/lProcess2"/>
    <dgm:cxn modelId="{72F9B179-9458-4458-AE3B-1FF6232284A8}" type="presParOf" srcId="{EF1AEE2A-D18F-4341-B84F-244A91B8A236}" destId="{D9024D48-30AF-46C2-A2A8-DC88E6E12A9D}" srcOrd="1" destOrd="0" presId="urn:microsoft.com/office/officeart/2005/8/layout/lProcess2"/>
    <dgm:cxn modelId="{26B76A21-C043-4F6C-A135-CF8248C24A19}" type="presParOf" srcId="{EF1AEE2A-D18F-4341-B84F-244A91B8A236}" destId="{8149B561-EC2A-496A-96FB-4FDD06B89A80}" srcOrd="2" destOrd="0" presId="urn:microsoft.com/office/officeart/2005/8/layout/lProcess2"/>
    <dgm:cxn modelId="{68C13A6F-32A5-4EE3-85EE-EC92CCF9AD67}" type="presParOf" srcId="{8149B561-EC2A-496A-96FB-4FDD06B89A80}" destId="{FD2BE3E2-77D6-4655-A7DA-C549715084C6}" srcOrd="0" destOrd="0" presId="urn:microsoft.com/office/officeart/2005/8/layout/lProcess2"/>
    <dgm:cxn modelId="{AD8AA9C6-5EA6-46DF-9894-19E91DD913BA}" type="presParOf" srcId="{FD2BE3E2-77D6-4655-A7DA-C549715084C6}" destId="{15CF85ED-898A-4E47-BFCD-214AFABACCA9}" srcOrd="0" destOrd="0" presId="urn:microsoft.com/office/officeart/2005/8/layout/lProcess2"/>
    <dgm:cxn modelId="{9BCACB90-570F-49F9-B0D0-B6546BADAF15}" type="presParOf" srcId="{FD2BE3E2-77D6-4655-A7DA-C549715084C6}" destId="{BA242E9E-BA40-41AB-9749-20A060FC2475}" srcOrd="1" destOrd="0" presId="urn:microsoft.com/office/officeart/2005/8/layout/lProcess2"/>
    <dgm:cxn modelId="{A2FE3690-4F95-4AC3-B520-1B217FC75107}" type="presParOf" srcId="{FD2BE3E2-77D6-4655-A7DA-C549715084C6}" destId="{C819D64C-CDDE-464A-9839-B7A3F3F14DC6}" srcOrd="2" destOrd="0" presId="urn:microsoft.com/office/officeart/2005/8/layout/lProcess2"/>
    <dgm:cxn modelId="{87B4DBF1-3033-49D7-A74E-A51E76E9C156}" type="presParOf" srcId="{FD2BE3E2-77D6-4655-A7DA-C549715084C6}" destId="{96953076-6B88-4DB0-A86A-C25A957064FA}" srcOrd="3" destOrd="0" presId="urn:microsoft.com/office/officeart/2005/8/layout/lProcess2"/>
    <dgm:cxn modelId="{CEB22E70-4E40-4100-A4A8-1D447992F4A3}" type="presParOf" srcId="{FD2BE3E2-77D6-4655-A7DA-C549715084C6}" destId="{10FBB0A2-04CA-4312-A8CF-292B59DAB5D6}" srcOrd="4" destOrd="0" presId="urn:microsoft.com/office/officeart/2005/8/layout/lProcess2"/>
    <dgm:cxn modelId="{719C3611-1F49-4056-87C9-46AA4A5EF65B}" type="presParOf" srcId="{15112B79-851D-4AA7-876A-8864C4F9013E}" destId="{952D92B7-0E3A-4D88-9614-45EDFA3E4D87}" srcOrd="7" destOrd="0" presId="urn:microsoft.com/office/officeart/2005/8/layout/lProcess2"/>
    <dgm:cxn modelId="{55035E3A-A0D5-48FE-83D9-6C4362E478D1}" type="presParOf" srcId="{15112B79-851D-4AA7-876A-8864C4F9013E}" destId="{D5B624A7-E92D-4CE3-AE62-129E0F335A36}" srcOrd="8" destOrd="0" presId="urn:microsoft.com/office/officeart/2005/8/layout/lProcess2"/>
    <dgm:cxn modelId="{317BA40F-F38A-4B04-81CF-877CB452ADEB}" type="presParOf" srcId="{D5B624A7-E92D-4CE3-AE62-129E0F335A36}" destId="{31FC178B-B97B-4620-A3BF-D674D676AD87}" srcOrd="0" destOrd="0" presId="urn:microsoft.com/office/officeart/2005/8/layout/lProcess2"/>
    <dgm:cxn modelId="{17F00456-9988-499D-90D0-58999B05664B}" type="presParOf" srcId="{D5B624A7-E92D-4CE3-AE62-129E0F335A36}" destId="{DBF48FB4-2D91-4C43-BF6E-DADC1B1BB988}" srcOrd="1" destOrd="0" presId="urn:microsoft.com/office/officeart/2005/8/layout/lProcess2"/>
    <dgm:cxn modelId="{4993DDA4-C1D9-48DF-8B1F-470B19453502}" type="presParOf" srcId="{D5B624A7-E92D-4CE3-AE62-129E0F335A36}" destId="{A2BC5E28-4AF4-49F9-95EE-9BB21D46E8CF}" srcOrd="2" destOrd="0" presId="urn:microsoft.com/office/officeart/2005/8/layout/lProcess2"/>
    <dgm:cxn modelId="{27FFB733-9962-4348-AA0C-90FA4556D009}" type="presParOf" srcId="{A2BC5E28-4AF4-49F9-95EE-9BB21D46E8CF}" destId="{46808F5F-FC25-4788-9C3E-706C21D47BBF}" srcOrd="0" destOrd="0" presId="urn:microsoft.com/office/officeart/2005/8/layout/lProcess2"/>
    <dgm:cxn modelId="{6F11E9F4-84E7-4877-BD82-D2D70C2A7246}" type="presParOf" srcId="{46808F5F-FC25-4788-9C3E-706C21D47BBF}" destId="{A17D3C7F-9FCB-4796-B9E3-4618FD942F54}" srcOrd="0" destOrd="0" presId="urn:microsoft.com/office/officeart/2005/8/layout/lProcess2"/>
    <dgm:cxn modelId="{F1B3ECA2-676C-4046-BDA8-4AD380129139}" type="presParOf" srcId="{46808F5F-FC25-4788-9C3E-706C21D47BBF}" destId="{561F7376-D698-47F0-A8CE-2AB14977DB64}" srcOrd="1" destOrd="0" presId="urn:microsoft.com/office/officeart/2005/8/layout/lProcess2"/>
    <dgm:cxn modelId="{1E2107DA-B971-4D56-839C-2F6152E32098}" type="presParOf" srcId="{46808F5F-FC25-4788-9C3E-706C21D47BBF}" destId="{B1C01B26-5E8D-4656-A8A0-7D5EC5CB18CD}" srcOrd="2" destOrd="0" presId="urn:microsoft.com/office/officeart/2005/8/layout/lProcess2"/>
    <dgm:cxn modelId="{724F8C7F-A936-4928-B1D7-35E5E2166B90}" type="presParOf" srcId="{46808F5F-FC25-4788-9C3E-706C21D47BBF}" destId="{C5AEA66B-0F7B-47EB-851F-1E388607800B}" srcOrd="3" destOrd="0" presId="urn:microsoft.com/office/officeart/2005/8/layout/lProcess2"/>
    <dgm:cxn modelId="{8BC806A6-F2B5-4B93-9520-DB557A336AFE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ちゅうごく①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ja-JP" altLang="en-US" dirty="0" smtClean="0"/>
            <a:t>中国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FF039539-A616-42BC-BB7A-004ACCF2FFF6}">
      <dgm:prSet phldrT="[テキスト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ja-JP" altLang="en-US" dirty="0" smtClean="0"/>
            <a:t>だいれん①</a:t>
          </a:r>
          <a:endParaRPr lang="en-US" dirty="0"/>
        </a:p>
      </dgm:t>
    </dgm:pt>
    <dgm:pt modelId="{EF4656B2-1EDC-4A36-8AD1-C369990F4BEE}" type="parTrans" cxnId="{A7297B18-279B-477E-8A90-A92A72C7832B}">
      <dgm:prSet/>
      <dgm:spPr/>
      <dgm:t>
        <a:bodyPr/>
        <a:lstStyle/>
        <a:p>
          <a:endParaRPr lang="en-US"/>
        </a:p>
      </dgm:t>
    </dgm:pt>
    <dgm:pt modelId="{8934F255-75C8-42C3-B2EF-0DB694396A76}" type="sibTrans" cxnId="{A7297B18-279B-477E-8A90-A92A72C7832B}">
      <dgm:prSet/>
      <dgm:spPr/>
      <dgm:t>
        <a:bodyPr/>
        <a:lstStyle/>
        <a:p>
          <a:endParaRPr lang="en-US"/>
        </a:p>
      </dgm:t>
    </dgm:pt>
    <dgm:pt modelId="{DDD51FF8-2E8F-41F0-8633-0D2E230EBF87}">
      <dgm:prSet phldrT="[テキスト]"/>
      <dgm:spPr/>
      <dgm:t>
        <a:bodyPr/>
        <a:lstStyle/>
        <a:p>
          <a:r>
            <a:rPr lang="ja-JP" altLang="en-US" dirty="0" smtClean="0"/>
            <a:t>かんこく①</a:t>
          </a:r>
          <a:endParaRPr lang="en-US" dirty="0"/>
        </a:p>
      </dgm:t>
    </dgm:pt>
    <dgm:pt modelId="{287B43BC-95AA-4401-B707-3A14A32EC1AE}" type="parTrans" cxnId="{E2130796-F005-47A5-87EA-F53D7229395C}">
      <dgm:prSet/>
      <dgm:spPr/>
      <dgm:t>
        <a:bodyPr/>
        <a:lstStyle/>
        <a:p>
          <a:endParaRPr lang="en-US"/>
        </a:p>
      </dgm:t>
    </dgm:pt>
    <dgm:pt modelId="{C3C94FEF-41B9-4FA1-B6F7-051F4F7C7512}" type="sibTrans" cxnId="{E2130796-F005-47A5-87EA-F53D7229395C}">
      <dgm:prSet/>
      <dgm:spPr/>
      <dgm:t>
        <a:bodyPr/>
        <a:lstStyle/>
        <a:p>
          <a:endParaRPr lang="en-US"/>
        </a:p>
      </dgm:t>
    </dgm:pt>
    <dgm:pt modelId="{38EDFED3-9278-459B-8B90-2C5239076045}">
      <dgm:prSet phldrT="[テキスト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ja-JP" altLang="en-US" dirty="0" smtClean="0"/>
            <a:t>大連</a:t>
          </a:r>
          <a:endParaRPr lang="en-US" dirty="0"/>
        </a:p>
      </dgm:t>
    </dgm:pt>
    <dgm:pt modelId="{E57C609E-2270-42E2-827F-2FD20EBC2540}" type="parTrans" cxnId="{A5C3D24F-C06D-4F1B-AC65-ADDA5541BFF1}">
      <dgm:prSet/>
      <dgm:spPr/>
      <dgm:t>
        <a:bodyPr/>
        <a:lstStyle/>
        <a:p>
          <a:endParaRPr lang="en-US"/>
        </a:p>
      </dgm:t>
    </dgm:pt>
    <dgm:pt modelId="{95AFDBFE-96F4-470E-97B9-DA27D32FA2FC}" type="sibTrans" cxnId="{A5C3D24F-C06D-4F1B-AC65-ADDA5541BFF1}">
      <dgm:prSet/>
      <dgm:spPr/>
      <dgm:t>
        <a:bodyPr/>
        <a:lstStyle/>
        <a:p>
          <a:endParaRPr lang="en-US"/>
        </a:p>
      </dgm:t>
    </dgm:pt>
    <dgm:pt modelId="{58175085-84E1-48CF-88DD-DEE3898DC9C9}">
      <dgm:prSet phldrT="[テキスト]"/>
      <dgm:spPr/>
      <dgm:t>
        <a:bodyPr/>
        <a:lstStyle/>
        <a:p>
          <a:r>
            <a:rPr lang="ja-JP" altLang="en-US" dirty="0" smtClean="0"/>
            <a:t>韓国</a:t>
          </a:r>
          <a:endParaRPr lang="en-US" dirty="0"/>
        </a:p>
      </dgm:t>
    </dgm:pt>
    <dgm:pt modelId="{66A7592F-1503-4F97-A833-954708A74B12}" type="parTrans" cxnId="{71B1B14E-43FE-4234-837B-46430C17E0A5}">
      <dgm:prSet/>
      <dgm:spPr/>
      <dgm:t>
        <a:bodyPr/>
        <a:lstStyle/>
        <a:p>
          <a:endParaRPr lang="en-US"/>
        </a:p>
      </dgm:t>
    </dgm:pt>
    <dgm:pt modelId="{8AECA04D-234B-41D3-A28E-0D4B5809A494}" type="sibTrans" cxnId="{71B1B14E-43FE-4234-837B-46430C17E0A5}">
      <dgm:prSet/>
      <dgm:spPr/>
      <dgm:t>
        <a:bodyPr/>
        <a:lstStyle/>
        <a:p>
          <a:endParaRPr lang="en-US"/>
        </a:p>
      </dgm:t>
    </dgm:pt>
    <dgm:pt modelId="{27419ECD-724F-4B94-9B6C-1DE5E76AC32B}">
      <dgm:prSet phldrT="[テキスト]"/>
      <dgm:spPr/>
      <dgm:t>
        <a:bodyPr/>
        <a:lstStyle/>
        <a:p>
          <a:r>
            <a:rPr lang="ja-JP" altLang="en-US" dirty="0" smtClean="0"/>
            <a:t>日本</a:t>
          </a:r>
          <a:endParaRPr lang="en-US" dirty="0"/>
        </a:p>
      </dgm:t>
    </dgm:pt>
    <dgm:pt modelId="{737FFBF8-ECA3-4993-89AC-63B185736E03}" type="parTrans" cxnId="{D50D6E9C-4A76-41C4-A7E9-0A78ADB1AA92}">
      <dgm:prSet/>
      <dgm:spPr/>
      <dgm:t>
        <a:bodyPr/>
        <a:lstStyle/>
        <a:p>
          <a:endParaRPr lang="en-US"/>
        </a:p>
      </dgm:t>
    </dgm:pt>
    <dgm:pt modelId="{489EAEFD-11E4-4C55-92AB-2209031FB3F1}" type="sibTrans" cxnId="{D50D6E9C-4A76-41C4-A7E9-0A78ADB1AA92}">
      <dgm:prSet/>
      <dgm:spPr/>
      <dgm:t>
        <a:bodyPr/>
        <a:lstStyle/>
        <a:p>
          <a:endParaRPr lang="en-US"/>
        </a:p>
      </dgm:t>
    </dgm:pt>
    <dgm:pt modelId="{006EB9EA-50DA-4CB1-BCE8-B5195BFFC1CB}">
      <dgm:prSet phldrT="[テキスト]"/>
      <dgm:spPr/>
      <dgm:t>
        <a:bodyPr/>
        <a:lstStyle/>
        <a:p>
          <a:r>
            <a:rPr lang="ja-JP" altLang="en-US" dirty="0" smtClean="0"/>
            <a:t>にほん②</a:t>
          </a:r>
          <a:endParaRPr lang="en-US" dirty="0"/>
        </a:p>
      </dgm:t>
    </dgm:pt>
    <dgm:pt modelId="{75ACDCD9-BC5C-4106-831F-062E7054858D}" type="parTrans" cxnId="{B0B0F328-D66B-41E6-A7DD-C88930171D02}">
      <dgm:prSet/>
      <dgm:spPr/>
      <dgm:t>
        <a:bodyPr/>
        <a:lstStyle/>
        <a:p>
          <a:endParaRPr lang="en-US"/>
        </a:p>
      </dgm:t>
    </dgm:pt>
    <dgm:pt modelId="{1890400D-4F2F-4094-9C9A-788524A3BCF4}" type="sibTrans" cxnId="{B0B0F328-D66B-41E6-A7DD-C88930171D02}">
      <dgm:prSet/>
      <dgm:spPr/>
      <dgm:t>
        <a:bodyPr/>
        <a:lstStyle/>
        <a:p>
          <a:endParaRPr lang="en-US"/>
        </a:p>
      </dgm:t>
    </dgm:pt>
    <dgm:pt modelId="{9A21C6D5-226E-4313-903A-26368D14F755}">
      <dgm:prSet phldrT="[テキスト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ja-JP" altLang="en-US" dirty="0" smtClean="0"/>
            <a:t>ぺきん①</a:t>
          </a:r>
          <a:endParaRPr lang="en-US" dirty="0"/>
        </a:p>
      </dgm:t>
    </dgm:pt>
    <dgm:pt modelId="{3F55549D-56A4-487C-8191-1527295A76DF}" type="parTrans" cxnId="{C5AB100A-7C11-4457-88B1-8B2BEF84199E}">
      <dgm:prSet/>
      <dgm:spPr/>
      <dgm:t>
        <a:bodyPr/>
        <a:lstStyle/>
        <a:p>
          <a:endParaRPr lang="en-US"/>
        </a:p>
      </dgm:t>
    </dgm:pt>
    <dgm:pt modelId="{7EF05BFD-9BC4-4CED-9018-1870DD2B49BF}" type="sibTrans" cxnId="{C5AB100A-7C11-4457-88B1-8B2BEF84199E}">
      <dgm:prSet/>
      <dgm:spPr/>
      <dgm:t>
        <a:bodyPr/>
        <a:lstStyle/>
        <a:p>
          <a:endParaRPr lang="en-US"/>
        </a:p>
      </dgm:t>
    </dgm:pt>
    <dgm:pt modelId="{814870B8-5A21-427C-BDA6-B4FEB1F4FA74}">
      <dgm:prSet phldrT="[テキスト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ja-JP" altLang="en-US" dirty="0" smtClean="0"/>
            <a:t>北京</a:t>
          </a:r>
          <a:endParaRPr lang="en-US" dirty="0"/>
        </a:p>
      </dgm:t>
    </dgm:pt>
    <dgm:pt modelId="{876C3E3B-E713-4F63-84DC-5BD9B12C622D}" type="parTrans" cxnId="{78B42B92-A11E-4580-BDF4-032ECEBB0C53}">
      <dgm:prSet/>
      <dgm:spPr/>
      <dgm:t>
        <a:bodyPr/>
        <a:lstStyle/>
        <a:p>
          <a:endParaRPr lang="en-US"/>
        </a:p>
      </dgm:t>
    </dgm:pt>
    <dgm:pt modelId="{33D1325F-E550-426E-BE34-2971CE46EE18}" type="sibTrans" cxnId="{78B42B92-A11E-4580-BDF4-032ECEBB0C53}">
      <dgm:prSet/>
      <dgm:spPr/>
      <dgm:t>
        <a:bodyPr/>
        <a:lstStyle/>
        <a:p>
          <a:endParaRPr lang="en-US"/>
        </a:p>
      </dgm:t>
    </dgm:pt>
    <dgm:pt modelId="{D6718B74-0FD6-4182-9B53-DAFE7FEA3B63}">
      <dgm:prSet phldrT="[テキスト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ja-JP" altLang="en-US" dirty="0" smtClean="0"/>
            <a:t>しゃんはい①</a:t>
          </a:r>
          <a:endParaRPr lang="en-US" dirty="0"/>
        </a:p>
      </dgm:t>
    </dgm:pt>
    <dgm:pt modelId="{CB0F06DF-C574-44EC-A68E-EC3BE15BE74A}" type="parTrans" cxnId="{11156C6F-AF6D-4B25-8586-FDB1600D31F0}">
      <dgm:prSet/>
      <dgm:spPr/>
      <dgm:t>
        <a:bodyPr/>
        <a:lstStyle/>
        <a:p>
          <a:endParaRPr lang="en-US"/>
        </a:p>
      </dgm:t>
    </dgm:pt>
    <dgm:pt modelId="{B2092CFE-473B-49F1-8955-387A048FB8D8}" type="sibTrans" cxnId="{11156C6F-AF6D-4B25-8586-FDB1600D31F0}">
      <dgm:prSet/>
      <dgm:spPr/>
      <dgm:t>
        <a:bodyPr/>
        <a:lstStyle/>
        <a:p>
          <a:endParaRPr lang="en-US"/>
        </a:p>
      </dgm:t>
    </dgm:pt>
    <dgm:pt modelId="{25298847-3187-41EA-A0D1-15722E79BACC}">
      <dgm:prSet phldrT="[テキスト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ja-JP" altLang="en-US" dirty="0" smtClean="0"/>
            <a:t>上海</a:t>
          </a:r>
          <a:endParaRPr lang="en-US" dirty="0"/>
        </a:p>
      </dgm:t>
    </dgm:pt>
    <dgm:pt modelId="{B1D06E3A-DB97-4D89-A9BA-8221FFC642C8}" type="parTrans" cxnId="{B844ED87-EF08-403C-83CA-B0231272E7CA}">
      <dgm:prSet/>
      <dgm:spPr/>
      <dgm:t>
        <a:bodyPr/>
        <a:lstStyle/>
        <a:p>
          <a:endParaRPr lang="en-US"/>
        </a:p>
      </dgm:t>
    </dgm:pt>
    <dgm:pt modelId="{BFAB6FD7-9EBB-49E9-8A81-CAB70558A000}" type="sibTrans" cxnId="{B844ED87-EF08-403C-83CA-B0231272E7CA}">
      <dgm:prSet/>
      <dgm:spPr/>
      <dgm:t>
        <a:bodyPr/>
        <a:lstStyle/>
        <a:p>
          <a:endParaRPr lang="en-US"/>
        </a:p>
      </dgm:t>
    </dgm:pt>
    <dgm:pt modelId="{A3109DBA-4C1A-4BBA-8BF2-D02A12DB1317}" type="pres">
      <dgm:prSet presAssocID="{7BBBDA28-6E55-48A2-9DA9-E2656CB73F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16E8FE-0DF6-41A1-AAE1-DD523F8D931C}" type="pres">
      <dgm:prSet presAssocID="{0FE809C4-C5A2-428A-AAD7-B8A8D79787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A7F48-677E-4602-A67A-5A0EF53E83B0}" type="pres">
      <dgm:prSet presAssocID="{C250A74E-E728-4283-9A40-7B84EFBEA0B4}" presName="sibTrans" presStyleCnt="0"/>
      <dgm:spPr/>
    </dgm:pt>
    <dgm:pt modelId="{73FF46E8-3688-4CE8-86D9-A81668EB37D3}" type="pres">
      <dgm:prSet presAssocID="{FF039539-A616-42BC-BB7A-004ACCF2FFF6}" presName="node" presStyleLbl="node1" presStyleIdx="1" presStyleCnt="6" custLinFactX="-10132" custLinFactY="16676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63198-5A52-467C-89EB-0E01B7870463}" type="pres">
      <dgm:prSet presAssocID="{8934F255-75C8-42C3-B2EF-0DB694396A76}" presName="sibTrans" presStyleCnt="0"/>
      <dgm:spPr/>
    </dgm:pt>
    <dgm:pt modelId="{4842E11B-52F5-4036-BBF4-D127ABDC41B3}" type="pres">
      <dgm:prSet presAssocID="{DDD51FF8-2E8F-41F0-8633-0D2E230EBF8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94430-5961-4E11-9DE9-82C938381AD4}" type="pres">
      <dgm:prSet presAssocID="{C3C94FEF-41B9-4FA1-B6F7-051F4F7C7512}" presName="sibTrans" presStyleCnt="0"/>
      <dgm:spPr/>
    </dgm:pt>
    <dgm:pt modelId="{76B394F4-A5B3-45F7-A6C6-08FDB9D94A64}" type="pres">
      <dgm:prSet presAssocID="{006EB9EA-50DA-4CB1-BCE8-B5195BFFC1CB}" presName="node" presStyleLbl="node1" presStyleIdx="3" presStyleCnt="6" custLinFactX="10010" custLinFactY="-16258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6189B-644A-4C5C-802F-C764F6674040}" type="pres">
      <dgm:prSet presAssocID="{1890400D-4F2F-4094-9C9A-788524A3BCF4}" presName="sibTrans" presStyleCnt="0"/>
      <dgm:spPr/>
    </dgm:pt>
    <dgm:pt modelId="{5D5719D6-3C10-404D-9FA3-DF8F2166AAEC}" type="pres">
      <dgm:prSet presAssocID="{9A21C6D5-226E-4313-903A-26368D14F75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D914B-1041-4556-BFDD-32B17FDCE127}" type="pres">
      <dgm:prSet presAssocID="{7EF05BFD-9BC4-4CED-9018-1870DD2B49BF}" presName="sibTrans" presStyleCnt="0"/>
      <dgm:spPr/>
    </dgm:pt>
    <dgm:pt modelId="{39CB8487-7DCE-48D8-A014-14E853E32141}" type="pres">
      <dgm:prSet presAssocID="{D6718B74-0FD6-4182-9B53-DAFE7FEA3B6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1B14E-43FE-4234-837B-46430C17E0A5}" srcId="{DDD51FF8-2E8F-41F0-8633-0D2E230EBF87}" destId="{58175085-84E1-48CF-88DD-DEE3898DC9C9}" srcOrd="0" destOrd="0" parTransId="{66A7592F-1503-4F97-A833-954708A74B12}" sibTransId="{8AECA04D-234B-41D3-A28E-0D4B5809A494}"/>
    <dgm:cxn modelId="{D50D6E9C-4A76-41C4-A7E9-0A78ADB1AA92}" srcId="{006EB9EA-50DA-4CB1-BCE8-B5195BFFC1CB}" destId="{27419ECD-724F-4B94-9B6C-1DE5E76AC32B}" srcOrd="0" destOrd="0" parTransId="{737FFBF8-ECA3-4993-89AC-63B185736E03}" sibTransId="{489EAEFD-11E4-4C55-92AB-2209031FB3F1}"/>
    <dgm:cxn modelId="{B3F328A0-7FEA-4E98-B122-586E80156CF1}" type="presOf" srcId="{D6718B74-0FD6-4182-9B53-DAFE7FEA3B63}" destId="{39CB8487-7DCE-48D8-A014-14E853E32141}" srcOrd="0" destOrd="0" presId="urn:microsoft.com/office/officeart/2005/8/layout/default"/>
    <dgm:cxn modelId="{B844ED87-EF08-403C-83CA-B0231272E7CA}" srcId="{D6718B74-0FD6-4182-9B53-DAFE7FEA3B63}" destId="{25298847-3187-41EA-A0D1-15722E79BACC}" srcOrd="0" destOrd="0" parTransId="{B1D06E3A-DB97-4D89-A9BA-8221FFC642C8}" sibTransId="{BFAB6FD7-9EBB-49E9-8A81-CAB70558A000}"/>
    <dgm:cxn modelId="{5AFA8FBB-1B24-421E-ADBA-3D0B5D6C24EC}" type="presOf" srcId="{9A21C6D5-226E-4313-903A-26368D14F755}" destId="{5D5719D6-3C10-404D-9FA3-DF8F2166AAEC}" srcOrd="0" destOrd="0" presId="urn:microsoft.com/office/officeart/2005/8/layout/default"/>
    <dgm:cxn modelId="{CF0E94BA-52BE-4EB4-AA9B-DD1C30BED32F}" type="presOf" srcId="{38EDFED3-9278-459B-8B90-2C5239076045}" destId="{73FF46E8-3688-4CE8-86D9-A81668EB37D3}" srcOrd="0" destOrd="1" presId="urn:microsoft.com/office/officeart/2005/8/layout/default"/>
    <dgm:cxn modelId="{76AC4740-C45B-47D7-A553-C6F58CDF77F9}" type="presOf" srcId="{25298847-3187-41EA-A0D1-15722E79BACC}" destId="{39CB8487-7DCE-48D8-A014-14E853E32141}" srcOrd="0" destOrd="1" presId="urn:microsoft.com/office/officeart/2005/8/layout/default"/>
    <dgm:cxn modelId="{B0B0F328-D66B-41E6-A7DD-C88930171D02}" srcId="{7BBBDA28-6E55-48A2-9DA9-E2656CB73F37}" destId="{006EB9EA-50DA-4CB1-BCE8-B5195BFFC1CB}" srcOrd="3" destOrd="0" parTransId="{75ACDCD9-BC5C-4106-831F-062E7054858D}" sibTransId="{1890400D-4F2F-4094-9C9A-788524A3BCF4}"/>
    <dgm:cxn modelId="{11156C6F-AF6D-4B25-8586-FDB1600D31F0}" srcId="{7BBBDA28-6E55-48A2-9DA9-E2656CB73F37}" destId="{D6718B74-0FD6-4182-9B53-DAFE7FEA3B63}" srcOrd="5" destOrd="0" parTransId="{CB0F06DF-C574-44EC-A68E-EC3BE15BE74A}" sibTransId="{B2092CFE-473B-49F1-8955-387A048FB8D8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17245104-82B5-4901-8089-1673F4CD265B}" type="presOf" srcId="{E97688B4-B6BE-451D-B0EF-30E55A550E51}" destId="{EF16E8FE-0DF6-41A1-AAE1-DD523F8D931C}" srcOrd="0" destOrd="1" presId="urn:microsoft.com/office/officeart/2005/8/layout/default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A5C3D24F-C06D-4F1B-AC65-ADDA5541BFF1}" srcId="{FF039539-A616-42BC-BB7A-004ACCF2FFF6}" destId="{38EDFED3-9278-459B-8B90-2C5239076045}" srcOrd="0" destOrd="0" parTransId="{E57C609E-2270-42E2-827F-2FD20EBC2540}" sibTransId="{95AFDBFE-96F4-470E-97B9-DA27D32FA2FC}"/>
    <dgm:cxn modelId="{FC564AFB-7F18-47AD-96EE-171139CA6CF2}" type="presOf" srcId="{0FE809C4-C5A2-428A-AAD7-B8A8D79787D4}" destId="{EF16E8FE-0DF6-41A1-AAE1-DD523F8D931C}" srcOrd="0" destOrd="0" presId="urn:microsoft.com/office/officeart/2005/8/layout/default"/>
    <dgm:cxn modelId="{A7297B18-279B-477E-8A90-A92A72C7832B}" srcId="{7BBBDA28-6E55-48A2-9DA9-E2656CB73F37}" destId="{FF039539-A616-42BC-BB7A-004ACCF2FFF6}" srcOrd="1" destOrd="0" parTransId="{EF4656B2-1EDC-4A36-8AD1-C369990F4BEE}" sibTransId="{8934F255-75C8-42C3-B2EF-0DB694396A76}"/>
    <dgm:cxn modelId="{2E40FF58-6001-4A7B-9B36-D7D17031B204}" type="presOf" srcId="{814870B8-5A21-427C-BDA6-B4FEB1F4FA74}" destId="{5D5719D6-3C10-404D-9FA3-DF8F2166AAEC}" srcOrd="0" destOrd="1" presId="urn:microsoft.com/office/officeart/2005/8/layout/default"/>
    <dgm:cxn modelId="{C0AACE5B-68C8-4578-846A-82185AB0351F}" type="presOf" srcId="{006EB9EA-50DA-4CB1-BCE8-B5195BFFC1CB}" destId="{76B394F4-A5B3-45F7-A6C6-08FDB9D94A64}" srcOrd="0" destOrd="0" presId="urn:microsoft.com/office/officeart/2005/8/layout/default"/>
    <dgm:cxn modelId="{71CE85F5-6321-446A-A036-7081DCF505AF}" type="presOf" srcId="{27419ECD-724F-4B94-9B6C-1DE5E76AC32B}" destId="{76B394F4-A5B3-45F7-A6C6-08FDB9D94A64}" srcOrd="0" destOrd="1" presId="urn:microsoft.com/office/officeart/2005/8/layout/default"/>
    <dgm:cxn modelId="{C5AB100A-7C11-4457-88B1-8B2BEF84199E}" srcId="{7BBBDA28-6E55-48A2-9DA9-E2656CB73F37}" destId="{9A21C6D5-226E-4313-903A-26368D14F755}" srcOrd="4" destOrd="0" parTransId="{3F55549D-56A4-487C-8191-1527295A76DF}" sibTransId="{7EF05BFD-9BC4-4CED-9018-1870DD2B49BF}"/>
    <dgm:cxn modelId="{74EC2FC4-588C-44EE-9833-E54BE0273F88}" type="presOf" srcId="{58175085-84E1-48CF-88DD-DEE3898DC9C9}" destId="{4842E11B-52F5-4036-BBF4-D127ABDC41B3}" srcOrd="0" destOrd="1" presId="urn:microsoft.com/office/officeart/2005/8/layout/default"/>
    <dgm:cxn modelId="{8CB463CA-1FCF-4823-963B-E9DD41EB9DC0}" type="presOf" srcId="{FF039539-A616-42BC-BB7A-004ACCF2FFF6}" destId="{73FF46E8-3688-4CE8-86D9-A81668EB37D3}" srcOrd="0" destOrd="0" presId="urn:microsoft.com/office/officeart/2005/8/layout/default"/>
    <dgm:cxn modelId="{78B42B92-A11E-4580-BDF4-032ECEBB0C53}" srcId="{9A21C6D5-226E-4313-903A-26368D14F755}" destId="{814870B8-5A21-427C-BDA6-B4FEB1F4FA74}" srcOrd="0" destOrd="0" parTransId="{876C3E3B-E713-4F63-84DC-5BD9B12C622D}" sibTransId="{33D1325F-E550-426E-BE34-2971CE46EE18}"/>
    <dgm:cxn modelId="{F85F5C12-A6E6-4877-BC7B-3BDCE0A9D303}" type="presOf" srcId="{DDD51FF8-2E8F-41F0-8633-0D2E230EBF87}" destId="{4842E11B-52F5-4036-BBF4-D127ABDC41B3}" srcOrd="0" destOrd="0" presId="urn:microsoft.com/office/officeart/2005/8/layout/default"/>
    <dgm:cxn modelId="{E2130796-F005-47A5-87EA-F53D7229395C}" srcId="{7BBBDA28-6E55-48A2-9DA9-E2656CB73F37}" destId="{DDD51FF8-2E8F-41F0-8633-0D2E230EBF87}" srcOrd="2" destOrd="0" parTransId="{287B43BC-95AA-4401-B707-3A14A32EC1AE}" sibTransId="{C3C94FEF-41B9-4FA1-B6F7-051F4F7C7512}"/>
    <dgm:cxn modelId="{3537EAC6-A460-4645-AA29-2001ACA1910F}" type="presOf" srcId="{7BBBDA28-6E55-48A2-9DA9-E2656CB73F37}" destId="{A3109DBA-4C1A-4BBA-8BF2-D02A12DB1317}" srcOrd="0" destOrd="0" presId="urn:microsoft.com/office/officeart/2005/8/layout/default"/>
    <dgm:cxn modelId="{53BE4B51-ADE8-4197-8902-BB0766909262}" type="presParOf" srcId="{A3109DBA-4C1A-4BBA-8BF2-D02A12DB1317}" destId="{EF16E8FE-0DF6-41A1-AAE1-DD523F8D931C}" srcOrd="0" destOrd="0" presId="urn:microsoft.com/office/officeart/2005/8/layout/default"/>
    <dgm:cxn modelId="{A5974F48-FA69-4D23-8329-A1D418115621}" type="presParOf" srcId="{A3109DBA-4C1A-4BBA-8BF2-D02A12DB1317}" destId="{8A7A7F48-677E-4602-A67A-5A0EF53E83B0}" srcOrd="1" destOrd="0" presId="urn:microsoft.com/office/officeart/2005/8/layout/default"/>
    <dgm:cxn modelId="{B320CE2F-0C89-4E50-8D80-D670A7E0F25A}" type="presParOf" srcId="{A3109DBA-4C1A-4BBA-8BF2-D02A12DB1317}" destId="{73FF46E8-3688-4CE8-86D9-A81668EB37D3}" srcOrd="2" destOrd="0" presId="urn:microsoft.com/office/officeart/2005/8/layout/default"/>
    <dgm:cxn modelId="{E68FF6FB-903F-44BD-B531-B2801F370FD8}" type="presParOf" srcId="{A3109DBA-4C1A-4BBA-8BF2-D02A12DB1317}" destId="{8B963198-5A52-467C-89EB-0E01B7870463}" srcOrd="3" destOrd="0" presId="urn:microsoft.com/office/officeart/2005/8/layout/default"/>
    <dgm:cxn modelId="{37569628-872C-4E28-8F45-8CDD2C7A454E}" type="presParOf" srcId="{A3109DBA-4C1A-4BBA-8BF2-D02A12DB1317}" destId="{4842E11B-52F5-4036-BBF4-D127ABDC41B3}" srcOrd="4" destOrd="0" presId="urn:microsoft.com/office/officeart/2005/8/layout/default"/>
    <dgm:cxn modelId="{9E68C957-1ADD-41D8-BD0A-4D1439C52297}" type="presParOf" srcId="{A3109DBA-4C1A-4BBA-8BF2-D02A12DB1317}" destId="{96E94430-5961-4E11-9DE9-82C938381AD4}" srcOrd="5" destOrd="0" presId="urn:microsoft.com/office/officeart/2005/8/layout/default"/>
    <dgm:cxn modelId="{CCEAEBFE-D4C4-4DCC-9ED1-75DB6FD16E6C}" type="presParOf" srcId="{A3109DBA-4C1A-4BBA-8BF2-D02A12DB1317}" destId="{76B394F4-A5B3-45F7-A6C6-08FDB9D94A64}" srcOrd="6" destOrd="0" presId="urn:microsoft.com/office/officeart/2005/8/layout/default"/>
    <dgm:cxn modelId="{BB619594-6862-44E9-BBFD-233F0CE7600D}" type="presParOf" srcId="{A3109DBA-4C1A-4BBA-8BF2-D02A12DB1317}" destId="{A006189B-644A-4C5C-802F-C764F6674040}" srcOrd="7" destOrd="0" presId="urn:microsoft.com/office/officeart/2005/8/layout/default"/>
    <dgm:cxn modelId="{90E89DDF-9B60-43F7-8547-5132BDEA012D}" type="presParOf" srcId="{A3109DBA-4C1A-4BBA-8BF2-D02A12DB1317}" destId="{5D5719D6-3C10-404D-9FA3-DF8F2166AAEC}" srcOrd="8" destOrd="0" presId="urn:microsoft.com/office/officeart/2005/8/layout/default"/>
    <dgm:cxn modelId="{A3D2AE12-0A90-4A5A-868F-7C1A989D6747}" type="presParOf" srcId="{A3109DBA-4C1A-4BBA-8BF2-D02A12DB1317}" destId="{26FD914B-1041-4556-BFDD-32B17FDCE127}" srcOrd="9" destOrd="0" presId="urn:microsoft.com/office/officeart/2005/8/layout/default"/>
    <dgm:cxn modelId="{80A4A101-FE2A-46C6-A9EE-4281ADB8F382}" type="presParOf" srcId="{A3109DBA-4C1A-4BBA-8BF2-D02A12DB1317}" destId="{39CB8487-7DCE-48D8-A014-14E853E3214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ほんや①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本屋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植木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书店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えきまえ③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駅前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err="1" smtClean="0"/>
            <a:t>ぶんぼうぐや</a:t>
          </a:r>
          <a:r>
            <a:rPr lang="ja-JP" altLang="en-US" sz="2400" dirty="0" smtClean="0"/>
            <a:t>◎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うえき◎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车站前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ショップ①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商店</a:t>
          </a:r>
          <a:endParaRPr lang="en-US" altLang="zh-CN" sz="2400" dirty="0" smtClean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文具店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 custT="1"/>
      <dgm:spPr/>
      <dgm:t>
        <a:bodyPr/>
        <a:lstStyle/>
        <a:p>
          <a:r>
            <a:rPr lang="en-US" altLang="zh-CN" sz="2400" dirty="0" smtClean="0"/>
            <a:t>shop</a:t>
          </a:r>
          <a:endParaRPr lang="en-US" sz="2400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 custT="1"/>
      <dgm:spPr/>
      <dgm:t>
        <a:bodyPr/>
        <a:lstStyle/>
        <a:p>
          <a:r>
            <a:rPr lang="ja-JP" altLang="en-US" sz="2400" dirty="0" smtClean="0"/>
            <a:t>文房具屋</a:t>
          </a:r>
          <a:endParaRPr lang="en-US" sz="2800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栽种的树，盆栽的花木</a:t>
          </a:r>
          <a:endParaRPr lang="en-US" sz="2400" dirty="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 custScaleX="114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116518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0D6D77-B5A2-4E35-B2C7-C2088AC6E715}" type="presOf" srcId="{DE38569B-DC0B-4A6B-9093-474DAF6C0EDF}" destId="{15CF85ED-898A-4E47-BFCD-214AFABACCA9}" srcOrd="0" destOrd="0" presId="urn:microsoft.com/office/officeart/2005/8/layout/lProcess2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621C0045-32CB-4A43-98B6-35CD45038744}" type="presOf" srcId="{F3669E6C-E372-406F-B99B-3A22E017CA81}" destId="{EC9C9375-06EA-4A64-AF7A-115EAA8F3207}" srcOrd="0" destOrd="0" presId="urn:microsoft.com/office/officeart/2005/8/layout/lProcess2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15CBD2B9-4E4A-4F51-96A4-40E3A5E40E9A}" type="presOf" srcId="{505E2886-ABB0-462A-BA4C-75472752B02D}" destId="{A50CB5AA-84B6-4F97-AF5F-9821A5593B44}" srcOrd="1" destOrd="0" presId="urn:microsoft.com/office/officeart/2005/8/layout/lProcess2"/>
    <dgm:cxn modelId="{7DFD9E13-96C5-4FBD-8BFD-E66450F5CC3B}" type="presOf" srcId="{DE10F878-D6E7-4820-A7E2-928B2DE23347}" destId="{A17D3C7F-9FCB-4796-B9E3-4618FD942F54}" srcOrd="0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1969EA35-2C76-4B4A-B818-CF4B12481E36}" type="presOf" srcId="{C52BDD24-5E87-44A6-AAA7-89285C2E5DFB}" destId="{457674CF-4F90-4A80-A252-9C0E72579580}" srcOrd="0" destOrd="0" presId="urn:microsoft.com/office/officeart/2005/8/layout/lProcess2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3A0F5C48-12B7-4325-9ED7-A69B6E5C88FC}" type="presOf" srcId="{A3757BA5-BE0E-4408-AF52-523EAEB071F4}" destId="{31FC178B-B97B-4620-A3BF-D674D676AD87}" srcOrd="0" destOrd="0" presId="urn:microsoft.com/office/officeart/2005/8/layout/lProcess2"/>
    <dgm:cxn modelId="{B146534E-28D3-41E1-ACD8-0E1CDE8FBCAC}" type="presOf" srcId="{5AD35B2B-D853-41DF-9AD1-99B09E9E5835}" destId="{C819D64C-CDDE-464A-9839-B7A3F3F14DC6}" srcOrd="0" destOrd="0" presId="urn:microsoft.com/office/officeart/2005/8/layout/lProcess2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6876365C-FC2E-4D94-9C4F-957B188362DB}" type="presOf" srcId="{02A9E360-E830-4FA1-A9BA-69B975F426DB}" destId="{B1C01B26-5E8D-4656-A8A0-7D5EC5CB18CD}" srcOrd="0" destOrd="0" presId="urn:microsoft.com/office/officeart/2005/8/layout/lProcess2"/>
    <dgm:cxn modelId="{2B870E9E-2965-48B0-AF1D-14EFAE2E3C19}" type="presOf" srcId="{005B2718-E197-48ED-AF2D-9CA9D399A35D}" destId="{BBB8F914-CF25-4BE0-9F9C-832E51728D17}" srcOrd="0" destOrd="0" presId="urn:microsoft.com/office/officeart/2005/8/layout/lProcess2"/>
    <dgm:cxn modelId="{CD31D7AD-6135-47CA-B695-8DCC3A04A35B}" type="presOf" srcId="{8C6D5BA3-A67C-4DA1-9997-F2922C35893C}" destId="{DF500FBB-63C6-428B-A519-C640B7CD5985}" srcOrd="1" destOrd="0" presId="urn:microsoft.com/office/officeart/2005/8/layout/lProcess2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28CC7F78-E488-4EF0-A1A3-A3711ED1A965}" type="presOf" srcId="{59AEE077-8290-41DE-8DF4-A002CBC2528D}" destId="{A53857CC-92F7-4E5A-98DA-63A979DFCAA1}" srcOrd="0" destOrd="0" presId="urn:microsoft.com/office/officeart/2005/8/layout/lProcess2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84DF7A17-01A8-4EEC-8325-C09C0E221646}" type="presOf" srcId="{D210DFE9-05D2-4B5D-9D6A-7A1EAF132E4C}" destId="{10FBB0A2-04CA-4312-A8CF-292B59DAB5D6}" srcOrd="0" destOrd="0" presId="urn:microsoft.com/office/officeart/2005/8/layout/lProcess2"/>
    <dgm:cxn modelId="{5B625DA2-91E1-4B30-ACE8-CF7D3D530D90}" type="presOf" srcId="{D0D3BE84-280D-4FAA-8608-D74CD8A561EB}" destId="{A3EA143E-63D9-49FB-868E-722C7BE52D63}" srcOrd="0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760EE348-F1DB-4BAC-9A2C-762DDD766ECF}" type="presOf" srcId="{D18AD56D-65CA-4FE4-93D4-3A8269F538DC}" destId="{C29FB3A8-1BA5-4813-A51F-4F74570533FF}" srcOrd="0" destOrd="0" presId="urn:microsoft.com/office/officeart/2005/8/layout/lProcess2"/>
    <dgm:cxn modelId="{F6CB5BF1-E1A0-47F7-A2DF-3219D7FD8CDE}" type="presOf" srcId="{5C469622-D8A9-4002-951B-59C2DF61380C}" destId="{5B2DA92E-DB23-4991-83D3-BECE7980D81F}" srcOrd="0" destOrd="0" presId="urn:microsoft.com/office/officeart/2005/8/layout/lProcess2"/>
    <dgm:cxn modelId="{FB7218D6-57A5-4773-A054-ABAAB073EEC9}" type="presOf" srcId="{78831959-AF48-459E-AB84-0F77494C0328}" destId="{B80174CE-4399-4A7D-B422-B8062588AC6C}" srcOrd="0" destOrd="0" presId="urn:microsoft.com/office/officeart/2005/8/layout/lProcess2"/>
    <dgm:cxn modelId="{6899F143-0626-4BE8-B402-A7041F444970}" type="presOf" srcId="{6E4091A0-2F22-4F7A-A8A0-D7C43B95C22B}" destId="{CD4CC15B-F548-40FC-8E69-63F525D35AB1}" srcOrd="1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E2E0E065-669A-4B6A-B5D4-2ED1D58CCE20}" type="presOf" srcId="{9D512CA9-E52A-4107-B134-B4545E3B5F3C}" destId="{15112B79-851D-4AA7-876A-8864C4F9013E}" srcOrd="0" destOrd="0" presId="urn:microsoft.com/office/officeart/2005/8/layout/lProcess2"/>
    <dgm:cxn modelId="{420C43B3-1508-4AED-9BE0-CD461360CB5D}" type="presOf" srcId="{8C6D5BA3-A67C-4DA1-9997-F2922C35893C}" destId="{9219258E-9012-4DB3-818A-16ACB71E9852}" srcOrd="0" destOrd="0" presId="urn:microsoft.com/office/officeart/2005/8/layout/lProcess2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0267468B-D5FF-4C28-B57E-DE0406A9389E}" type="presOf" srcId="{505E2886-ABB0-462A-BA4C-75472752B02D}" destId="{ED2C74CC-53F0-434F-8A3D-E1A3FE180370}" srcOrd="0" destOrd="0" presId="urn:microsoft.com/office/officeart/2005/8/layout/lProcess2"/>
    <dgm:cxn modelId="{EFAD4E7E-5871-4F46-B3A4-C0B3B53F57D7}" type="presOf" srcId="{39659387-207F-4143-9098-86CE110B11D2}" destId="{F8F21A73-4423-43F1-A0DF-65D1FC1AB2F3}" srcOrd="0" destOrd="0" presId="urn:microsoft.com/office/officeart/2005/8/layout/lProcess2"/>
    <dgm:cxn modelId="{F0C42C7A-2509-47E8-A0AB-7B8278E2E542}" type="presOf" srcId="{D18AD56D-65CA-4FE4-93D4-3A8269F538DC}" destId="{D9024D48-30AF-46C2-A2A8-DC88E6E12A9D}" srcOrd="1" destOrd="0" presId="urn:microsoft.com/office/officeart/2005/8/layout/lProcess2"/>
    <dgm:cxn modelId="{044EE16F-DB0C-4BE1-9C6E-7786A2F06E3C}" type="presOf" srcId="{9D28B537-E90F-4E78-BC21-B7A655709291}" destId="{AD763E95-869E-40AB-850D-E19784AA7C80}" srcOrd="0" destOrd="0" presId="urn:microsoft.com/office/officeart/2005/8/layout/lProcess2"/>
    <dgm:cxn modelId="{BCD3FBA4-83EB-4A23-87CF-35D0FF4825AC}" type="presOf" srcId="{6E4091A0-2F22-4F7A-A8A0-D7C43B95C22B}" destId="{BBC93C90-E3EF-4A7D-A49D-41BAC63CF4C0}" srcOrd="0" destOrd="0" presId="urn:microsoft.com/office/officeart/2005/8/layout/lProcess2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3237DFF3-A916-4CAD-959B-E8B78E789089}" type="presOf" srcId="{A3757BA5-BE0E-4408-AF52-523EAEB071F4}" destId="{DBF48FB4-2D91-4C43-BF6E-DADC1B1BB988}" srcOrd="1" destOrd="0" presId="urn:microsoft.com/office/officeart/2005/8/layout/lProcess2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56685AD2-A3F5-4939-8D47-DE1FEE7D7310}" type="presOf" srcId="{FC054526-1E3B-4543-BA93-21461AB32601}" destId="{A032AB44-F18D-47A4-B784-C9BD74B82DBE}" srcOrd="0" destOrd="0" presId="urn:microsoft.com/office/officeart/2005/8/layout/lProcess2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3BE946B7-6810-470F-9021-219951E4E7A2}" type="presParOf" srcId="{15112B79-851D-4AA7-876A-8864C4F9013E}" destId="{29C7D02B-3D82-484E-A102-30791B024E9D}" srcOrd="0" destOrd="0" presId="urn:microsoft.com/office/officeart/2005/8/layout/lProcess2"/>
    <dgm:cxn modelId="{610A1973-ADEC-448F-9411-02EC81026DE1}" type="presParOf" srcId="{29C7D02B-3D82-484E-A102-30791B024E9D}" destId="{BBC93C90-E3EF-4A7D-A49D-41BAC63CF4C0}" srcOrd="0" destOrd="0" presId="urn:microsoft.com/office/officeart/2005/8/layout/lProcess2"/>
    <dgm:cxn modelId="{9713D6EB-33CD-4793-9D21-7BC182B312E4}" type="presParOf" srcId="{29C7D02B-3D82-484E-A102-30791B024E9D}" destId="{CD4CC15B-F548-40FC-8E69-63F525D35AB1}" srcOrd="1" destOrd="0" presId="urn:microsoft.com/office/officeart/2005/8/layout/lProcess2"/>
    <dgm:cxn modelId="{00560F00-E84A-44AE-AEF5-6ACE83038F22}" type="presParOf" srcId="{29C7D02B-3D82-484E-A102-30791B024E9D}" destId="{8BFC6A24-68E0-4969-8E01-29CAA070142A}" srcOrd="2" destOrd="0" presId="urn:microsoft.com/office/officeart/2005/8/layout/lProcess2"/>
    <dgm:cxn modelId="{90AEF305-B425-4989-8653-52AD86AFF4BE}" type="presParOf" srcId="{8BFC6A24-68E0-4969-8E01-29CAA070142A}" destId="{473997F5-4505-4AFA-AF77-8595B45CA696}" srcOrd="0" destOrd="0" presId="urn:microsoft.com/office/officeart/2005/8/layout/lProcess2"/>
    <dgm:cxn modelId="{05FB70C0-B256-4631-8FE5-8303554ED7A3}" type="presParOf" srcId="{473997F5-4505-4AFA-AF77-8595B45CA696}" destId="{A3EA143E-63D9-49FB-868E-722C7BE52D63}" srcOrd="0" destOrd="0" presId="urn:microsoft.com/office/officeart/2005/8/layout/lProcess2"/>
    <dgm:cxn modelId="{C633574C-4B64-44F1-841C-6781C8883F8E}" type="presParOf" srcId="{473997F5-4505-4AFA-AF77-8595B45CA696}" destId="{46544EE7-08FD-4940-B660-FBFC426B5D33}" srcOrd="1" destOrd="0" presId="urn:microsoft.com/office/officeart/2005/8/layout/lProcess2"/>
    <dgm:cxn modelId="{F289EEC1-6A80-4119-9CA6-130D00903A09}" type="presParOf" srcId="{473997F5-4505-4AFA-AF77-8595B45CA696}" destId="{5B2DA92E-DB23-4991-83D3-BECE7980D81F}" srcOrd="2" destOrd="0" presId="urn:microsoft.com/office/officeart/2005/8/layout/lProcess2"/>
    <dgm:cxn modelId="{DDD36DFC-0C86-4B72-AC90-B672001C2D90}" type="presParOf" srcId="{473997F5-4505-4AFA-AF77-8595B45CA696}" destId="{BF86F93E-8C15-4AB4-BA4E-35AF1DA4B6FF}" srcOrd="3" destOrd="0" presId="urn:microsoft.com/office/officeart/2005/8/layout/lProcess2"/>
    <dgm:cxn modelId="{57D05C8D-EAAA-4864-824B-BE986180CEBF}" type="presParOf" srcId="{473997F5-4505-4AFA-AF77-8595B45CA696}" destId="{B80174CE-4399-4A7D-B422-B8062588AC6C}" srcOrd="4" destOrd="0" presId="urn:microsoft.com/office/officeart/2005/8/layout/lProcess2"/>
    <dgm:cxn modelId="{B28F8BB1-FC64-41F2-81D0-2862963BEAE0}" type="presParOf" srcId="{15112B79-851D-4AA7-876A-8864C4F9013E}" destId="{A0F8A768-1F05-4DEC-86D6-BD160E098958}" srcOrd="1" destOrd="0" presId="urn:microsoft.com/office/officeart/2005/8/layout/lProcess2"/>
    <dgm:cxn modelId="{2D30BF7D-EE00-49F6-AA17-B8491E6063B4}" type="presParOf" srcId="{15112B79-851D-4AA7-876A-8864C4F9013E}" destId="{87F076EB-CF50-4B8A-A370-C7260B457EC5}" srcOrd="2" destOrd="0" presId="urn:microsoft.com/office/officeart/2005/8/layout/lProcess2"/>
    <dgm:cxn modelId="{A9F0FE35-7BBA-4F81-9959-FA834AFDE075}" type="presParOf" srcId="{87F076EB-CF50-4B8A-A370-C7260B457EC5}" destId="{ED2C74CC-53F0-434F-8A3D-E1A3FE180370}" srcOrd="0" destOrd="0" presId="urn:microsoft.com/office/officeart/2005/8/layout/lProcess2"/>
    <dgm:cxn modelId="{11A5F547-0A1E-4E85-B686-E87B4D9C3E2B}" type="presParOf" srcId="{87F076EB-CF50-4B8A-A370-C7260B457EC5}" destId="{A50CB5AA-84B6-4F97-AF5F-9821A5593B44}" srcOrd="1" destOrd="0" presId="urn:microsoft.com/office/officeart/2005/8/layout/lProcess2"/>
    <dgm:cxn modelId="{13EF8B22-233D-487A-AE9D-33062397A7B5}" type="presParOf" srcId="{87F076EB-CF50-4B8A-A370-C7260B457EC5}" destId="{48EB18C0-ED6E-423E-9210-5FEEE71F229C}" srcOrd="2" destOrd="0" presId="urn:microsoft.com/office/officeart/2005/8/layout/lProcess2"/>
    <dgm:cxn modelId="{A43B121F-476F-42A1-81CC-59FC11DD630F}" type="presParOf" srcId="{48EB18C0-ED6E-423E-9210-5FEEE71F229C}" destId="{98D1E065-2B32-45F1-85A1-AE57C3614B81}" srcOrd="0" destOrd="0" presId="urn:microsoft.com/office/officeart/2005/8/layout/lProcess2"/>
    <dgm:cxn modelId="{A194994E-DDCD-43E3-B540-09B9FB5F478C}" type="presParOf" srcId="{98D1E065-2B32-45F1-85A1-AE57C3614B81}" destId="{BBB8F914-CF25-4BE0-9F9C-832E51728D17}" srcOrd="0" destOrd="0" presId="urn:microsoft.com/office/officeart/2005/8/layout/lProcess2"/>
    <dgm:cxn modelId="{B2971894-EB32-43D4-8C18-F8FAEEA3507B}" type="presParOf" srcId="{98D1E065-2B32-45F1-85A1-AE57C3614B81}" destId="{F71F6919-4EEC-4CC9-A91A-C616D6A535EB}" srcOrd="1" destOrd="0" presId="urn:microsoft.com/office/officeart/2005/8/layout/lProcess2"/>
    <dgm:cxn modelId="{DDE99898-1607-49D9-886B-E16198D95C7B}" type="presParOf" srcId="{98D1E065-2B32-45F1-85A1-AE57C3614B81}" destId="{F8F21A73-4423-43F1-A0DF-65D1FC1AB2F3}" srcOrd="2" destOrd="0" presId="urn:microsoft.com/office/officeart/2005/8/layout/lProcess2"/>
    <dgm:cxn modelId="{07BEEEEB-3051-40E3-8598-B701231433AD}" type="presParOf" srcId="{98D1E065-2B32-45F1-85A1-AE57C3614B81}" destId="{113E816F-8D88-40B5-AA3D-4D1E57B2C8B4}" srcOrd="3" destOrd="0" presId="urn:microsoft.com/office/officeart/2005/8/layout/lProcess2"/>
    <dgm:cxn modelId="{4A7786C8-94DC-47F0-B6B8-41E11DB90BF9}" type="presParOf" srcId="{98D1E065-2B32-45F1-85A1-AE57C3614B81}" destId="{457674CF-4F90-4A80-A252-9C0E72579580}" srcOrd="4" destOrd="0" presId="urn:microsoft.com/office/officeart/2005/8/layout/lProcess2"/>
    <dgm:cxn modelId="{93F8226F-61C6-4071-B581-438DE42E6B18}" type="presParOf" srcId="{15112B79-851D-4AA7-876A-8864C4F9013E}" destId="{5D0E8FAE-CD8E-49BB-BF4E-2812A165FCC7}" srcOrd="3" destOrd="0" presId="urn:microsoft.com/office/officeart/2005/8/layout/lProcess2"/>
    <dgm:cxn modelId="{0A1E6EBD-494F-40C5-8E47-265C2DDA9AB3}" type="presParOf" srcId="{15112B79-851D-4AA7-876A-8864C4F9013E}" destId="{1149151E-E852-4F41-B4C8-CC1406B793C2}" srcOrd="4" destOrd="0" presId="urn:microsoft.com/office/officeart/2005/8/layout/lProcess2"/>
    <dgm:cxn modelId="{340827A0-17E1-44F7-9DEE-F3634CB142D6}" type="presParOf" srcId="{1149151E-E852-4F41-B4C8-CC1406B793C2}" destId="{9219258E-9012-4DB3-818A-16ACB71E9852}" srcOrd="0" destOrd="0" presId="urn:microsoft.com/office/officeart/2005/8/layout/lProcess2"/>
    <dgm:cxn modelId="{12685D89-E51B-42A0-BB83-6B92EEBA8ED6}" type="presParOf" srcId="{1149151E-E852-4F41-B4C8-CC1406B793C2}" destId="{DF500FBB-63C6-428B-A519-C640B7CD5985}" srcOrd="1" destOrd="0" presId="urn:microsoft.com/office/officeart/2005/8/layout/lProcess2"/>
    <dgm:cxn modelId="{B814FCF6-C95B-4FD0-A003-DD5050258DC9}" type="presParOf" srcId="{1149151E-E852-4F41-B4C8-CC1406B793C2}" destId="{242958C3-7650-42B7-A344-B368CA6AC13E}" srcOrd="2" destOrd="0" presId="urn:microsoft.com/office/officeart/2005/8/layout/lProcess2"/>
    <dgm:cxn modelId="{970822B6-7604-44C3-A1D7-3B046D13F0BE}" type="presParOf" srcId="{242958C3-7650-42B7-A344-B368CA6AC13E}" destId="{A58F37E7-107B-4976-9003-C3DA1F670527}" srcOrd="0" destOrd="0" presId="urn:microsoft.com/office/officeart/2005/8/layout/lProcess2"/>
    <dgm:cxn modelId="{86984881-F46C-4A4B-9D06-C0BE593FDA4A}" type="presParOf" srcId="{A58F37E7-107B-4976-9003-C3DA1F670527}" destId="{AD763E95-869E-40AB-850D-E19784AA7C80}" srcOrd="0" destOrd="0" presId="urn:microsoft.com/office/officeart/2005/8/layout/lProcess2"/>
    <dgm:cxn modelId="{DE59C6E5-458D-4105-BFF3-3A60C3D1EB5C}" type="presParOf" srcId="{A58F37E7-107B-4976-9003-C3DA1F670527}" destId="{11FFD224-1702-43C5-AFE4-3BB5D63B538A}" srcOrd="1" destOrd="0" presId="urn:microsoft.com/office/officeart/2005/8/layout/lProcess2"/>
    <dgm:cxn modelId="{C761B30D-378E-403A-927C-CD50E8469BD3}" type="presParOf" srcId="{A58F37E7-107B-4976-9003-C3DA1F670527}" destId="{A53857CC-92F7-4E5A-98DA-63A979DFCAA1}" srcOrd="2" destOrd="0" presId="urn:microsoft.com/office/officeart/2005/8/layout/lProcess2"/>
    <dgm:cxn modelId="{99F302DD-878C-4566-B73E-0D43C134E601}" type="presParOf" srcId="{A58F37E7-107B-4976-9003-C3DA1F670527}" destId="{BAB15F1C-7B49-4818-BED5-938657962D6D}" srcOrd="3" destOrd="0" presId="urn:microsoft.com/office/officeart/2005/8/layout/lProcess2"/>
    <dgm:cxn modelId="{B3FD8DEA-A644-4F75-85C7-C346BF27ED7B}" type="presParOf" srcId="{A58F37E7-107B-4976-9003-C3DA1F670527}" destId="{EC9C9375-06EA-4A64-AF7A-115EAA8F3207}" srcOrd="4" destOrd="0" presId="urn:microsoft.com/office/officeart/2005/8/layout/lProcess2"/>
    <dgm:cxn modelId="{2E871FE1-79D1-4DEF-82DB-87486FA5FBAC}" type="presParOf" srcId="{15112B79-851D-4AA7-876A-8864C4F9013E}" destId="{CAB3DDE5-3881-474A-A94D-E2DB37A98A79}" srcOrd="5" destOrd="0" presId="urn:microsoft.com/office/officeart/2005/8/layout/lProcess2"/>
    <dgm:cxn modelId="{7C17DD84-0E12-48D4-BF0E-9CA374F00EC5}" type="presParOf" srcId="{15112B79-851D-4AA7-876A-8864C4F9013E}" destId="{EF1AEE2A-D18F-4341-B84F-244A91B8A236}" srcOrd="6" destOrd="0" presId="urn:microsoft.com/office/officeart/2005/8/layout/lProcess2"/>
    <dgm:cxn modelId="{240DCE68-EBED-4444-A7CB-420C0A8CA81B}" type="presParOf" srcId="{EF1AEE2A-D18F-4341-B84F-244A91B8A236}" destId="{C29FB3A8-1BA5-4813-A51F-4F74570533FF}" srcOrd="0" destOrd="0" presId="urn:microsoft.com/office/officeart/2005/8/layout/lProcess2"/>
    <dgm:cxn modelId="{695B0551-2924-48DE-AD62-3E0E9D6BCA81}" type="presParOf" srcId="{EF1AEE2A-D18F-4341-B84F-244A91B8A236}" destId="{D9024D48-30AF-46C2-A2A8-DC88E6E12A9D}" srcOrd="1" destOrd="0" presId="urn:microsoft.com/office/officeart/2005/8/layout/lProcess2"/>
    <dgm:cxn modelId="{8DDB9DA1-54BA-4635-AB17-CA4EBA244CB3}" type="presParOf" srcId="{EF1AEE2A-D18F-4341-B84F-244A91B8A236}" destId="{8149B561-EC2A-496A-96FB-4FDD06B89A80}" srcOrd="2" destOrd="0" presId="urn:microsoft.com/office/officeart/2005/8/layout/lProcess2"/>
    <dgm:cxn modelId="{00713F49-CEB2-42BA-9474-38A4D8A70EC5}" type="presParOf" srcId="{8149B561-EC2A-496A-96FB-4FDD06B89A80}" destId="{FD2BE3E2-77D6-4655-A7DA-C549715084C6}" srcOrd="0" destOrd="0" presId="urn:microsoft.com/office/officeart/2005/8/layout/lProcess2"/>
    <dgm:cxn modelId="{0E969A18-2C13-42F6-8BD0-FC3A4084626C}" type="presParOf" srcId="{FD2BE3E2-77D6-4655-A7DA-C549715084C6}" destId="{15CF85ED-898A-4E47-BFCD-214AFABACCA9}" srcOrd="0" destOrd="0" presId="urn:microsoft.com/office/officeart/2005/8/layout/lProcess2"/>
    <dgm:cxn modelId="{B435232C-4177-4214-9302-7E241C742706}" type="presParOf" srcId="{FD2BE3E2-77D6-4655-A7DA-C549715084C6}" destId="{BA242E9E-BA40-41AB-9749-20A060FC2475}" srcOrd="1" destOrd="0" presId="urn:microsoft.com/office/officeart/2005/8/layout/lProcess2"/>
    <dgm:cxn modelId="{01A0060C-7B33-44B5-A2F4-D1334C16099B}" type="presParOf" srcId="{FD2BE3E2-77D6-4655-A7DA-C549715084C6}" destId="{C819D64C-CDDE-464A-9839-B7A3F3F14DC6}" srcOrd="2" destOrd="0" presId="urn:microsoft.com/office/officeart/2005/8/layout/lProcess2"/>
    <dgm:cxn modelId="{679B9DBB-888A-4676-90E1-B20A56A4C4C6}" type="presParOf" srcId="{FD2BE3E2-77D6-4655-A7DA-C549715084C6}" destId="{96953076-6B88-4DB0-A86A-C25A957064FA}" srcOrd="3" destOrd="0" presId="urn:microsoft.com/office/officeart/2005/8/layout/lProcess2"/>
    <dgm:cxn modelId="{9FED9F51-9FC9-424C-9853-822F6081DA9F}" type="presParOf" srcId="{FD2BE3E2-77D6-4655-A7DA-C549715084C6}" destId="{10FBB0A2-04CA-4312-A8CF-292B59DAB5D6}" srcOrd="4" destOrd="0" presId="urn:microsoft.com/office/officeart/2005/8/layout/lProcess2"/>
    <dgm:cxn modelId="{AEC8B1D6-AA80-4118-8499-6299F3634E38}" type="presParOf" srcId="{15112B79-851D-4AA7-876A-8864C4F9013E}" destId="{952D92B7-0E3A-4D88-9614-45EDFA3E4D87}" srcOrd="7" destOrd="0" presId="urn:microsoft.com/office/officeart/2005/8/layout/lProcess2"/>
    <dgm:cxn modelId="{3C372D57-817D-4514-8262-520D17C57C2B}" type="presParOf" srcId="{15112B79-851D-4AA7-876A-8864C4F9013E}" destId="{D5B624A7-E92D-4CE3-AE62-129E0F335A36}" srcOrd="8" destOrd="0" presId="urn:microsoft.com/office/officeart/2005/8/layout/lProcess2"/>
    <dgm:cxn modelId="{C3246935-1630-44C4-8AEA-D57D29DAD18C}" type="presParOf" srcId="{D5B624A7-E92D-4CE3-AE62-129E0F335A36}" destId="{31FC178B-B97B-4620-A3BF-D674D676AD87}" srcOrd="0" destOrd="0" presId="urn:microsoft.com/office/officeart/2005/8/layout/lProcess2"/>
    <dgm:cxn modelId="{5FCF8738-791F-4A1E-9FC3-2200A98FF8E9}" type="presParOf" srcId="{D5B624A7-E92D-4CE3-AE62-129E0F335A36}" destId="{DBF48FB4-2D91-4C43-BF6E-DADC1B1BB988}" srcOrd="1" destOrd="0" presId="urn:microsoft.com/office/officeart/2005/8/layout/lProcess2"/>
    <dgm:cxn modelId="{51EE2213-7F69-4FAF-9E6F-D501E8E501DD}" type="presParOf" srcId="{D5B624A7-E92D-4CE3-AE62-129E0F335A36}" destId="{A2BC5E28-4AF4-49F9-95EE-9BB21D46E8CF}" srcOrd="2" destOrd="0" presId="urn:microsoft.com/office/officeart/2005/8/layout/lProcess2"/>
    <dgm:cxn modelId="{E0222FB8-36AE-4D40-9EA4-5FAF9C5BF0DF}" type="presParOf" srcId="{A2BC5E28-4AF4-49F9-95EE-9BB21D46E8CF}" destId="{46808F5F-FC25-4788-9C3E-706C21D47BBF}" srcOrd="0" destOrd="0" presId="urn:microsoft.com/office/officeart/2005/8/layout/lProcess2"/>
    <dgm:cxn modelId="{FBA8E990-298E-462D-ADAA-80E8B8DEDE67}" type="presParOf" srcId="{46808F5F-FC25-4788-9C3E-706C21D47BBF}" destId="{A17D3C7F-9FCB-4796-B9E3-4618FD942F54}" srcOrd="0" destOrd="0" presId="urn:microsoft.com/office/officeart/2005/8/layout/lProcess2"/>
    <dgm:cxn modelId="{29325D68-207D-4BBF-82D5-61848F4D02F3}" type="presParOf" srcId="{46808F5F-FC25-4788-9C3E-706C21D47BBF}" destId="{561F7376-D698-47F0-A8CE-2AB14977DB64}" srcOrd="1" destOrd="0" presId="urn:microsoft.com/office/officeart/2005/8/layout/lProcess2"/>
    <dgm:cxn modelId="{7FFC1EED-5892-4919-8FF6-DFB2B334C876}" type="presParOf" srcId="{46808F5F-FC25-4788-9C3E-706C21D47BBF}" destId="{B1C01B26-5E8D-4656-A8A0-7D5EC5CB18CD}" srcOrd="2" destOrd="0" presId="urn:microsoft.com/office/officeart/2005/8/layout/lProcess2"/>
    <dgm:cxn modelId="{175C8E5F-B52D-4EB9-8EB8-B1BA63368858}" type="presParOf" srcId="{46808F5F-FC25-4788-9C3E-706C21D47BBF}" destId="{C5AEA66B-0F7B-47EB-851F-1E388607800B}" srcOrd="3" destOrd="0" presId="urn:microsoft.com/office/officeart/2005/8/layout/lProcess2"/>
    <dgm:cxn modelId="{155F14B5-C04A-4A9B-8325-CA2A01ABE863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コーナー①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en-US" altLang="ja-JP" sz="2400" dirty="0" smtClean="0"/>
            <a:t>corner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en-US" altLang="ja-JP" sz="2400" dirty="0" smtClean="0"/>
            <a:t>Loose-leaf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角落，柜台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エントランス①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en-US" sz="2400" dirty="0" smtClean="0"/>
            <a:t>entrance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ソファー①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ルーズリーフ④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入口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A3757BA5-BE0E-4408-AF52-523EAEB071F4}">
      <dgm:prSet phldrT="[テキスト]" custT="1"/>
      <dgm:spPr/>
      <dgm:t>
        <a:bodyPr/>
        <a:lstStyle/>
        <a:p>
          <a:r>
            <a:rPr lang="ja-JP" altLang="en-US" sz="2400" dirty="0" smtClean="0"/>
            <a:t>え①</a:t>
          </a:r>
          <a:endParaRPr lang="en-US" sz="2400" dirty="0"/>
        </a:p>
      </dgm:t>
    </dgm:pt>
    <dgm:pt modelId="{EBF758A4-87A3-4AD5-ADAF-D9A9BBDEF5D7}" type="parTrans" cxnId="{86B3FC19-4969-4227-87A5-93BCF4CC0314}">
      <dgm:prSet/>
      <dgm:spPr/>
      <dgm:t>
        <a:bodyPr/>
        <a:lstStyle/>
        <a:p>
          <a:endParaRPr lang="en-US" sz="1800"/>
        </a:p>
      </dgm:t>
    </dgm:pt>
    <dgm:pt modelId="{247B1ED1-0F5F-4398-95E5-74BC6C2BDB5D}" type="sibTrans" cxnId="{86B3FC19-4969-4227-87A5-93BCF4CC0314}">
      <dgm:prSet/>
      <dgm:spPr/>
      <dgm:t>
        <a:bodyPr/>
        <a:lstStyle/>
        <a:p>
          <a:endParaRPr lang="en-US" sz="1800"/>
        </a:p>
      </dgm:t>
    </dgm:pt>
    <dgm:pt modelId="{DE10F878-D6E7-4820-A7E2-928B2DE23347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DD8951B-2DCE-47C7-BFC3-C728175C8770}" type="parTrans" cxnId="{D53C4D08-7D2B-4594-B8DB-19BC6893B562}">
      <dgm:prSet/>
      <dgm:spPr/>
      <dgm:t>
        <a:bodyPr/>
        <a:lstStyle/>
        <a:p>
          <a:endParaRPr lang="en-US" sz="1800"/>
        </a:p>
      </dgm:t>
    </dgm:pt>
    <dgm:pt modelId="{F24AB1D3-B1DB-45E6-BE76-0B3134AB7A9D}" type="sibTrans" cxnId="{D53C4D08-7D2B-4594-B8DB-19BC6893B562}">
      <dgm:prSet/>
      <dgm:spPr/>
      <dgm:t>
        <a:bodyPr/>
        <a:lstStyle/>
        <a:p>
          <a:endParaRPr lang="en-US" sz="1800"/>
        </a:p>
      </dgm:t>
    </dgm:pt>
    <dgm:pt modelId="{FC054526-1E3B-4543-BA93-21461AB32601}">
      <dgm:prSet phldrT="[テキスト]" custT="1"/>
      <dgm:spPr/>
      <dgm:t>
        <a:bodyPr/>
        <a:lstStyle/>
        <a:p>
          <a:r>
            <a:rPr lang="zh-CN" altLang="en-US" sz="2400" dirty="0" smtClean="0"/>
            <a:t>图，画</a:t>
          </a:r>
          <a:endParaRPr lang="en-US" altLang="zh-CN" sz="2400" dirty="0" smtClean="0"/>
        </a:p>
      </dgm:t>
    </dgm:pt>
    <dgm:pt modelId="{3EF4D02C-C014-4931-B0BF-915F28F0B605}" type="parTrans" cxnId="{9CC11405-C4DC-4ADA-9DCD-AA9C0286E588}">
      <dgm:prSet/>
      <dgm:spPr/>
      <dgm:t>
        <a:bodyPr/>
        <a:lstStyle/>
        <a:p>
          <a:endParaRPr lang="en-US" sz="1800"/>
        </a:p>
      </dgm:t>
    </dgm:pt>
    <dgm:pt modelId="{231B108C-7B11-43F8-B0BF-A213F9B8BDE9}" type="sibTrans" cxnId="{9CC11405-C4DC-4ADA-9DCD-AA9C0286E588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沙发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02A9E360-E830-4FA1-A9BA-69B975F426DB}">
      <dgm:prSet custT="1"/>
      <dgm:spPr/>
      <dgm:t>
        <a:bodyPr/>
        <a:lstStyle/>
        <a:p>
          <a:r>
            <a:rPr lang="ja-JP" altLang="en-US" sz="2400" dirty="0" smtClean="0"/>
            <a:t>絵</a:t>
          </a:r>
          <a:endParaRPr lang="en-US" sz="2400" dirty="0"/>
        </a:p>
      </dgm:t>
    </dgm:pt>
    <dgm:pt modelId="{9C3D7101-54C4-4B46-ADAC-9CC9490F8149}" type="parTrans" cxnId="{51B060B9-8153-4794-AC7D-35C1705DFA7F}">
      <dgm:prSet/>
      <dgm:spPr/>
      <dgm:t>
        <a:bodyPr/>
        <a:lstStyle/>
        <a:p>
          <a:endParaRPr lang="en-US"/>
        </a:p>
      </dgm:t>
    </dgm:pt>
    <dgm:pt modelId="{41C6CF6B-F83A-4830-AAD3-9265EB2F6A73}" type="sibTrans" cxnId="{51B060B9-8153-4794-AC7D-35C1705DFA7F}">
      <dgm:prSet/>
      <dgm:spPr/>
      <dgm:t>
        <a:bodyPr/>
        <a:lstStyle/>
        <a:p>
          <a:endParaRPr lang="en-US"/>
        </a:p>
      </dgm:t>
    </dgm:pt>
    <dgm:pt modelId="{5AD35B2B-D853-41DF-9AD1-99B09E9E5835}">
      <dgm:prSet custT="1"/>
      <dgm:spPr/>
      <dgm:t>
        <a:bodyPr/>
        <a:lstStyle/>
        <a:p>
          <a:r>
            <a:rPr lang="en-US" sz="2400" dirty="0" smtClean="0"/>
            <a:t>sofa</a:t>
          </a:r>
          <a:endParaRPr lang="en-US" sz="2400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活页笔记本</a:t>
          </a:r>
          <a:endParaRPr lang="en-US" sz="2400" dirty="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5" custScaleX="154122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5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5" custScaleX="146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5" custScaleX="146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5" custScaleX="146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5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5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5" custScaleX="136880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5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5" custScaleX="114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5" custScaleX="114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5" custScaleX="114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5" custScaleX="116518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5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92B7-0E3A-4D88-9614-45EDFA3E4D87}" type="pres">
      <dgm:prSet presAssocID="{D18AD56D-65CA-4FE4-93D4-3A8269F538DC}" presName="aSpace" presStyleCnt="0"/>
      <dgm:spPr/>
      <dgm:t>
        <a:bodyPr/>
        <a:lstStyle/>
        <a:p>
          <a:endParaRPr lang="en-US"/>
        </a:p>
      </dgm:t>
    </dgm:pt>
    <dgm:pt modelId="{D5B624A7-E92D-4CE3-AE62-129E0F335A36}" type="pres">
      <dgm:prSet presAssocID="{A3757BA5-BE0E-4408-AF52-523EAEB071F4}" presName="compNode" presStyleCnt="0"/>
      <dgm:spPr/>
      <dgm:t>
        <a:bodyPr/>
        <a:lstStyle/>
        <a:p>
          <a:endParaRPr lang="en-US"/>
        </a:p>
      </dgm:t>
    </dgm:pt>
    <dgm:pt modelId="{31FC178B-B97B-4620-A3BF-D674D676AD87}" type="pres">
      <dgm:prSet presAssocID="{A3757BA5-BE0E-4408-AF52-523EAEB071F4}" presName="aNode" presStyleLbl="bgShp" presStyleIdx="4" presStyleCnt="5" custLinFactNeighborX="1382" custLinFactNeighborY="0"/>
      <dgm:spPr/>
      <dgm:t>
        <a:bodyPr/>
        <a:lstStyle/>
        <a:p>
          <a:endParaRPr lang="en-US"/>
        </a:p>
      </dgm:t>
    </dgm:pt>
    <dgm:pt modelId="{DBF48FB4-2D91-4C43-BF6E-DADC1B1BB988}" type="pres">
      <dgm:prSet presAssocID="{A3757BA5-BE0E-4408-AF52-523EAEB071F4}" presName="textNode" presStyleLbl="bgShp" presStyleIdx="4" presStyleCnt="5"/>
      <dgm:spPr/>
      <dgm:t>
        <a:bodyPr/>
        <a:lstStyle/>
        <a:p>
          <a:endParaRPr lang="en-US"/>
        </a:p>
      </dgm:t>
    </dgm:pt>
    <dgm:pt modelId="{A2BC5E28-4AF4-49F9-95EE-9BB21D46E8CF}" type="pres">
      <dgm:prSet presAssocID="{A3757BA5-BE0E-4408-AF52-523EAEB071F4}" presName="compChildNode" presStyleCnt="0"/>
      <dgm:spPr/>
      <dgm:t>
        <a:bodyPr/>
        <a:lstStyle/>
        <a:p>
          <a:endParaRPr lang="en-US"/>
        </a:p>
      </dgm:t>
    </dgm:pt>
    <dgm:pt modelId="{46808F5F-FC25-4788-9C3E-706C21D47BBF}" type="pres">
      <dgm:prSet presAssocID="{A3757BA5-BE0E-4408-AF52-523EAEB071F4}" presName="theInnerList" presStyleCnt="0"/>
      <dgm:spPr/>
      <dgm:t>
        <a:bodyPr/>
        <a:lstStyle/>
        <a:p>
          <a:endParaRPr lang="en-US"/>
        </a:p>
      </dgm:t>
    </dgm:pt>
    <dgm:pt modelId="{A17D3C7F-9FCB-4796-B9E3-4618FD942F54}" type="pres">
      <dgm:prSet presAssocID="{DE10F878-D6E7-4820-A7E2-928B2DE23347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F7376-D698-47F0-A8CE-2AB14977DB64}" type="pres">
      <dgm:prSet presAssocID="{DE10F878-D6E7-4820-A7E2-928B2DE23347}" presName="aSpace2" presStyleCnt="0"/>
      <dgm:spPr/>
      <dgm:t>
        <a:bodyPr/>
        <a:lstStyle/>
        <a:p>
          <a:endParaRPr lang="en-US"/>
        </a:p>
      </dgm:t>
    </dgm:pt>
    <dgm:pt modelId="{B1C01B26-5E8D-4656-A8A0-7D5EC5CB18CD}" type="pres">
      <dgm:prSet presAssocID="{02A9E360-E830-4FA1-A9BA-69B975F426D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A66B-0F7B-47EB-851F-1E388607800B}" type="pres">
      <dgm:prSet presAssocID="{02A9E360-E830-4FA1-A9BA-69B975F426DB}" presName="aSpace2" presStyleCnt="0"/>
      <dgm:spPr/>
      <dgm:t>
        <a:bodyPr/>
        <a:lstStyle/>
        <a:p>
          <a:endParaRPr lang="en-US"/>
        </a:p>
      </dgm:t>
    </dgm:pt>
    <dgm:pt modelId="{A032AB44-F18D-47A4-B784-C9BD74B82DBE}" type="pres">
      <dgm:prSet presAssocID="{FC054526-1E3B-4543-BA93-21461AB32601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F186C6DF-61D0-4FD3-8E87-F66C2A3283E2}" type="presOf" srcId="{D18AD56D-65CA-4FE4-93D4-3A8269F538DC}" destId="{C29FB3A8-1BA5-4813-A51F-4F74570533FF}" srcOrd="0" destOrd="0" presId="urn:microsoft.com/office/officeart/2005/8/layout/lProcess2"/>
    <dgm:cxn modelId="{D53C4D08-7D2B-4594-B8DB-19BC6893B562}" srcId="{A3757BA5-BE0E-4408-AF52-523EAEB071F4}" destId="{DE10F878-D6E7-4820-A7E2-928B2DE23347}" srcOrd="0" destOrd="0" parTransId="{5DD8951B-2DCE-47C7-BFC3-C728175C8770}" sibTransId="{F24AB1D3-B1DB-45E6-BE76-0B3134AB7A9D}"/>
    <dgm:cxn modelId="{679CB3B0-95BA-4048-9BA3-69B602BFD2A9}" type="presOf" srcId="{F3669E6C-E372-406F-B99B-3A22E017CA81}" destId="{EC9C9375-06EA-4A64-AF7A-115EAA8F3207}" srcOrd="0" destOrd="0" presId="urn:microsoft.com/office/officeart/2005/8/layout/lProcess2"/>
    <dgm:cxn modelId="{AABD7EC7-4D6A-4938-AECA-911D92BCF032}" type="presOf" srcId="{DE10F878-D6E7-4820-A7E2-928B2DE23347}" destId="{A17D3C7F-9FCB-4796-B9E3-4618FD942F54}" srcOrd="0" destOrd="0" presId="urn:microsoft.com/office/officeart/2005/8/layout/lProcess2"/>
    <dgm:cxn modelId="{C0CE2462-C234-4CC5-8384-F323425FDF8E}" type="presOf" srcId="{9D28B537-E90F-4E78-BC21-B7A655709291}" destId="{AD763E95-869E-40AB-850D-E19784AA7C80}" srcOrd="0" destOrd="0" presId="urn:microsoft.com/office/officeart/2005/8/layout/lProcess2"/>
    <dgm:cxn modelId="{B3DD4356-0D16-4D3F-8E76-A9C046844495}" type="presOf" srcId="{A3757BA5-BE0E-4408-AF52-523EAEB071F4}" destId="{31FC178B-B97B-4620-A3BF-D674D676AD87}" srcOrd="0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C45845BA-7E54-45E2-8505-1367C8EAD17C}" type="presOf" srcId="{D18AD56D-65CA-4FE4-93D4-3A8269F538DC}" destId="{D9024D48-30AF-46C2-A2A8-DC88E6E12A9D}" srcOrd="1" destOrd="0" presId="urn:microsoft.com/office/officeart/2005/8/layout/lProcess2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86B3FC19-4969-4227-87A5-93BCF4CC0314}" srcId="{9D512CA9-E52A-4107-B134-B4545E3B5F3C}" destId="{A3757BA5-BE0E-4408-AF52-523EAEB071F4}" srcOrd="4" destOrd="0" parTransId="{EBF758A4-87A3-4AD5-ADAF-D9A9BBDEF5D7}" sibTransId="{247B1ED1-0F5F-4398-95E5-74BC6C2BDB5D}"/>
    <dgm:cxn modelId="{51B060B9-8153-4794-AC7D-35C1705DFA7F}" srcId="{A3757BA5-BE0E-4408-AF52-523EAEB071F4}" destId="{02A9E360-E830-4FA1-A9BA-69B975F426DB}" srcOrd="1" destOrd="0" parTransId="{9C3D7101-54C4-4B46-ADAC-9CC9490F8149}" sibTransId="{41C6CF6B-F83A-4830-AAD3-9265EB2F6A73}"/>
    <dgm:cxn modelId="{CE679CF2-AB3E-4766-AD41-DECD17BC4A29}" type="presOf" srcId="{78831959-AF48-459E-AB84-0F77494C0328}" destId="{B80174CE-4399-4A7D-B422-B8062588AC6C}" srcOrd="0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77C0E5ED-C5E9-4469-A92E-58B635C05AB8}" type="presOf" srcId="{C52BDD24-5E87-44A6-AAA7-89285C2E5DFB}" destId="{457674CF-4F90-4A80-A252-9C0E72579580}" srcOrd="0" destOrd="0" presId="urn:microsoft.com/office/officeart/2005/8/layout/lProcess2"/>
    <dgm:cxn modelId="{06F257E8-5E29-4D35-84AE-3698266472F2}" type="presOf" srcId="{5AD35B2B-D853-41DF-9AD1-99B09E9E5835}" destId="{C819D64C-CDDE-464A-9839-B7A3F3F14DC6}" srcOrd="0" destOrd="0" presId="urn:microsoft.com/office/officeart/2005/8/layout/lProcess2"/>
    <dgm:cxn modelId="{ED34C312-DF57-4BD5-9DA7-935CEBDD6D10}" type="presOf" srcId="{59AEE077-8290-41DE-8DF4-A002CBC2528D}" destId="{A53857CC-92F7-4E5A-98DA-63A979DFCAA1}" srcOrd="0" destOrd="0" presId="urn:microsoft.com/office/officeart/2005/8/layout/lProcess2"/>
    <dgm:cxn modelId="{59ECBA81-33A2-4CC5-9936-63E504336267}" type="presOf" srcId="{8C6D5BA3-A67C-4DA1-9997-F2922C35893C}" destId="{DF500FBB-63C6-428B-A519-C640B7CD5985}" srcOrd="1" destOrd="0" presId="urn:microsoft.com/office/officeart/2005/8/layout/lProcess2"/>
    <dgm:cxn modelId="{7A9F94D5-D641-4B30-B94A-78AA65F282BB}" type="presOf" srcId="{D0D3BE84-280D-4FAA-8608-D74CD8A561EB}" destId="{A3EA143E-63D9-49FB-868E-722C7BE52D63}" srcOrd="0" destOrd="0" presId="urn:microsoft.com/office/officeart/2005/8/layout/lProcess2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80440C10-BFDB-4E82-BA85-967CFB5FDBCE}" type="presOf" srcId="{005B2718-E197-48ED-AF2D-9CA9D399A35D}" destId="{BBB8F914-CF25-4BE0-9F9C-832E51728D17}" srcOrd="0" destOrd="0" presId="urn:microsoft.com/office/officeart/2005/8/layout/lProcess2"/>
    <dgm:cxn modelId="{35A7F2AC-027C-4CEB-AAED-69BAAE8B8E65}" type="presOf" srcId="{9D512CA9-E52A-4107-B134-B4545E3B5F3C}" destId="{15112B79-851D-4AA7-876A-8864C4F9013E}" srcOrd="0" destOrd="0" presId="urn:microsoft.com/office/officeart/2005/8/layout/lProcess2"/>
    <dgm:cxn modelId="{88586EB8-6C79-49A5-8EC1-74AB9F430BF7}" type="presOf" srcId="{6E4091A0-2F22-4F7A-A8A0-D7C43B95C22B}" destId="{BBC93C90-E3EF-4A7D-A49D-41BAC63CF4C0}" srcOrd="0" destOrd="0" presId="urn:microsoft.com/office/officeart/2005/8/layout/lProcess2"/>
    <dgm:cxn modelId="{E6C6581C-E3BF-41DB-BF96-C24378F313E7}" type="presOf" srcId="{6E4091A0-2F22-4F7A-A8A0-D7C43B95C22B}" destId="{CD4CC15B-F548-40FC-8E69-63F525D35AB1}" srcOrd="1" destOrd="0" presId="urn:microsoft.com/office/officeart/2005/8/layout/lProcess2"/>
    <dgm:cxn modelId="{D385AAA2-57FC-4E97-8BFE-50B554F464BB}" type="presOf" srcId="{505E2886-ABB0-462A-BA4C-75472752B02D}" destId="{A50CB5AA-84B6-4F97-AF5F-9821A5593B44}" srcOrd="1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87034C5E-696E-48B5-B092-929E659EF3F7}" type="presOf" srcId="{D210DFE9-05D2-4B5D-9D6A-7A1EAF132E4C}" destId="{10FBB0A2-04CA-4312-A8CF-292B59DAB5D6}" srcOrd="0" destOrd="0" presId="urn:microsoft.com/office/officeart/2005/8/layout/lProcess2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B7103C78-EA3C-4BA2-AF13-69914F32D147}" type="presOf" srcId="{DE38569B-DC0B-4A6B-9093-474DAF6C0EDF}" destId="{15CF85ED-898A-4E47-BFCD-214AFABACCA9}" srcOrd="0" destOrd="0" presId="urn:microsoft.com/office/officeart/2005/8/layout/lProcess2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9CC11405-C4DC-4ADA-9DCD-AA9C0286E588}" srcId="{A3757BA5-BE0E-4408-AF52-523EAEB071F4}" destId="{FC054526-1E3B-4543-BA93-21461AB32601}" srcOrd="2" destOrd="0" parTransId="{3EF4D02C-C014-4931-B0BF-915F28F0B605}" sibTransId="{231B108C-7B11-43F8-B0BF-A213F9B8BDE9}"/>
    <dgm:cxn modelId="{6BEC63F7-83E9-4B85-AC49-6472495A9BF0}" type="presOf" srcId="{02A9E360-E830-4FA1-A9BA-69B975F426DB}" destId="{B1C01B26-5E8D-4656-A8A0-7D5EC5CB18CD}" srcOrd="0" destOrd="0" presId="urn:microsoft.com/office/officeart/2005/8/layout/lProcess2"/>
    <dgm:cxn modelId="{A2BF2EFF-9B7F-40C7-B9F2-8206A6C1A5DD}" type="presOf" srcId="{5C469622-D8A9-4002-951B-59C2DF61380C}" destId="{5B2DA92E-DB23-4991-83D3-BECE7980D81F}" srcOrd="0" destOrd="0" presId="urn:microsoft.com/office/officeart/2005/8/layout/lProcess2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5E6B1C87-8DF5-44A4-97B3-8754FB96B9E7}" type="presOf" srcId="{39659387-207F-4143-9098-86CE110B11D2}" destId="{F8F21A73-4423-43F1-A0DF-65D1FC1AB2F3}" srcOrd="0" destOrd="0" presId="urn:microsoft.com/office/officeart/2005/8/layout/lProcess2"/>
    <dgm:cxn modelId="{82701266-D65C-4579-8C37-41496F00B414}" type="presOf" srcId="{A3757BA5-BE0E-4408-AF52-523EAEB071F4}" destId="{DBF48FB4-2D91-4C43-BF6E-DADC1B1BB988}" srcOrd="1" destOrd="0" presId="urn:microsoft.com/office/officeart/2005/8/layout/lProcess2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966B7810-E5FA-4E8F-B1FB-00A8394A1E38}" type="presOf" srcId="{505E2886-ABB0-462A-BA4C-75472752B02D}" destId="{ED2C74CC-53F0-434F-8A3D-E1A3FE180370}" srcOrd="0" destOrd="0" presId="urn:microsoft.com/office/officeart/2005/8/layout/lProcess2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7AFA23A9-9A5F-4A99-98DA-F4D3F0357D6B}" type="presOf" srcId="{FC054526-1E3B-4543-BA93-21461AB32601}" destId="{A032AB44-F18D-47A4-B784-C9BD74B82DBE}" srcOrd="0" destOrd="0" presId="urn:microsoft.com/office/officeart/2005/8/layout/lProcess2"/>
    <dgm:cxn modelId="{1D8303EE-8F13-42F2-8900-9C04E81A826F}" type="presOf" srcId="{8C6D5BA3-A67C-4DA1-9997-F2922C35893C}" destId="{9219258E-9012-4DB3-818A-16ACB71E9852}" srcOrd="0" destOrd="0" presId="urn:microsoft.com/office/officeart/2005/8/layout/lProcess2"/>
    <dgm:cxn modelId="{CA04C89E-1541-4760-B3FE-A40DD59D8BD7}" type="presParOf" srcId="{15112B79-851D-4AA7-876A-8864C4F9013E}" destId="{29C7D02B-3D82-484E-A102-30791B024E9D}" srcOrd="0" destOrd="0" presId="urn:microsoft.com/office/officeart/2005/8/layout/lProcess2"/>
    <dgm:cxn modelId="{626A05FC-1E71-4879-8A0C-915D74CDC662}" type="presParOf" srcId="{29C7D02B-3D82-484E-A102-30791B024E9D}" destId="{BBC93C90-E3EF-4A7D-A49D-41BAC63CF4C0}" srcOrd="0" destOrd="0" presId="urn:microsoft.com/office/officeart/2005/8/layout/lProcess2"/>
    <dgm:cxn modelId="{27274DEE-6DF7-48BA-BA38-19602103CE9F}" type="presParOf" srcId="{29C7D02B-3D82-484E-A102-30791B024E9D}" destId="{CD4CC15B-F548-40FC-8E69-63F525D35AB1}" srcOrd="1" destOrd="0" presId="urn:microsoft.com/office/officeart/2005/8/layout/lProcess2"/>
    <dgm:cxn modelId="{E3D4B5FE-A63E-478F-9656-267B68754DFC}" type="presParOf" srcId="{29C7D02B-3D82-484E-A102-30791B024E9D}" destId="{8BFC6A24-68E0-4969-8E01-29CAA070142A}" srcOrd="2" destOrd="0" presId="urn:microsoft.com/office/officeart/2005/8/layout/lProcess2"/>
    <dgm:cxn modelId="{459FA4DB-D0C1-4C10-BFF9-94B7527EA73F}" type="presParOf" srcId="{8BFC6A24-68E0-4969-8E01-29CAA070142A}" destId="{473997F5-4505-4AFA-AF77-8595B45CA696}" srcOrd="0" destOrd="0" presId="urn:microsoft.com/office/officeart/2005/8/layout/lProcess2"/>
    <dgm:cxn modelId="{303B16FC-E284-482B-91CC-31BEB81F5C65}" type="presParOf" srcId="{473997F5-4505-4AFA-AF77-8595B45CA696}" destId="{A3EA143E-63D9-49FB-868E-722C7BE52D63}" srcOrd="0" destOrd="0" presId="urn:microsoft.com/office/officeart/2005/8/layout/lProcess2"/>
    <dgm:cxn modelId="{3D021328-FAAC-4175-BE88-B3FC82946C35}" type="presParOf" srcId="{473997F5-4505-4AFA-AF77-8595B45CA696}" destId="{46544EE7-08FD-4940-B660-FBFC426B5D33}" srcOrd="1" destOrd="0" presId="urn:microsoft.com/office/officeart/2005/8/layout/lProcess2"/>
    <dgm:cxn modelId="{4CB7825C-600F-43B0-9D70-C59C832422DF}" type="presParOf" srcId="{473997F5-4505-4AFA-AF77-8595B45CA696}" destId="{5B2DA92E-DB23-4991-83D3-BECE7980D81F}" srcOrd="2" destOrd="0" presId="urn:microsoft.com/office/officeart/2005/8/layout/lProcess2"/>
    <dgm:cxn modelId="{67F2A14D-7686-4C16-8FDC-11522E8DB9E7}" type="presParOf" srcId="{473997F5-4505-4AFA-AF77-8595B45CA696}" destId="{BF86F93E-8C15-4AB4-BA4E-35AF1DA4B6FF}" srcOrd="3" destOrd="0" presId="urn:microsoft.com/office/officeart/2005/8/layout/lProcess2"/>
    <dgm:cxn modelId="{A508512D-E946-4318-9F18-D3DCE06CE47F}" type="presParOf" srcId="{473997F5-4505-4AFA-AF77-8595B45CA696}" destId="{B80174CE-4399-4A7D-B422-B8062588AC6C}" srcOrd="4" destOrd="0" presId="urn:microsoft.com/office/officeart/2005/8/layout/lProcess2"/>
    <dgm:cxn modelId="{18F3EA10-528B-45B1-BA13-FCF9D5B62DE6}" type="presParOf" srcId="{15112B79-851D-4AA7-876A-8864C4F9013E}" destId="{A0F8A768-1F05-4DEC-86D6-BD160E098958}" srcOrd="1" destOrd="0" presId="urn:microsoft.com/office/officeart/2005/8/layout/lProcess2"/>
    <dgm:cxn modelId="{6CB0F012-DB13-45F9-ACD0-777FC4B23749}" type="presParOf" srcId="{15112B79-851D-4AA7-876A-8864C4F9013E}" destId="{87F076EB-CF50-4B8A-A370-C7260B457EC5}" srcOrd="2" destOrd="0" presId="urn:microsoft.com/office/officeart/2005/8/layout/lProcess2"/>
    <dgm:cxn modelId="{F4FDD5CC-1949-46CF-9DFB-88AD91707F54}" type="presParOf" srcId="{87F076EB-CF50-4B8A-A370-C7260B457EC5}" destId="{ED2C74CC-53F0-434F-8A3D-E1A3FE180370}" srcOrd="0" destOrd="0" presId="urn:microsoft.com/office/officeart/2005/8/layout/lProcess2"/>
    <dgm:cxn modelId="{B62C5837-54AE-461B-962E-9624E8B2B453}" type="presParOf" srcId="{87F076EB-CF50-4B8A-A370-C7260B457EC5}" destId="{A50CB5AA-84B6-4F97-AF5F-9821A5593B44}" srcOrd="1" destOrd="0" presId="urn:microsoft.com/office/officeart/2005/8/layout/lProcess2"/>
    <dgm:cxn modelId="{FA59A213-EF84-4E01-AE3E-7782F7B8ADD7}" type="presParOf" srcId="{87F076EB-CF50-4B8A-A370-C7260B457EC5}" destId="{48EB18C0-ED6E-423E-9210-5FEEE71F229C}" srcOrd="2" destOrd="0" presId="urn:microsoft.com/office/officeart/2005/8/layout/lProcess2"/>
    <dgm:cxn modelId="{D3008B40-0826-43A4-B4F4-90BFD74DE257}" type="presParOf" srcId="{48EB18C0-ED6E-423E-9210-5FEEE71F229C}" destId="{98D1E065-2B32-45F1-85A1-AE57C3614B81}" srcOrd="0" destOrd="0" presId="urn:microsoft.com/office/officeart/2005/8/layout/lProcess2"/>
    <dgm:cxn modelId="{B4ADEBBD-74A6-415C-9C5B-18BA21213712}" type="presParOf" srcId="{98D1E065-2B32-45F1-85A1-AE57C3614B81}" destId="{BBB8F914-CF25-4BE0-9F9C-832E51728D17}" srcOrd="0" destOrd="0" presId="urn:microsoft.com/office/officeart/2005/8/layout/lProcess2"/>
    <dgm:cxn modelId="{F945C617-80D1-4448-848E-B0FCCD8FD33D}" type="presParOf" srcId="{98D1E065-2B32-45F1-85A1-AE57C3614B81}" destId="{F71F6919-4EEC-4CC9-A91A-C616D6A535EB}" srcOrd="1" destOrd="0" presId="urn:microsoft.com/office/officeart/2005/8/layout/lProcess2"/>
    <dgm:cxn modelId="{469F4376-1818-4E83-B7A3-7ECC5A3B15F1}" type="presParOf" srcId="{98D1E065-2B32-45F1-85A1-AE57C3614B81}" destId="{F8F21A73-4423-43F1-A0DF-65D1FC1AB2F3}" srcOrd="2" destOrd="0" presId="urn:microsoft.com/office/officeart/2005/8/layout/lProcess2"/>
    <dgm:cxn modelId="{9A930651-7EA3-47ED-8D69-DA4C60B9B601}" type="presParOf" srcId="{98D1E065-2B32-45F1-85A1-AE57C3614B81}" destId="{113E816F-8D88-40B5-AA3D-4D1E57B2C8B4}" srcOrd="3" destOrd="0" presId="urn:microsoft.com/office/officeart/2005/8/layout/lProcess2"/>
    <dgm:cxn modelId="{8ED011F0-51D7-41A2-806A-DC11DC2D635C}" type="presParOf" srcId="{98D1E065-2B32-45F1-85A1-AE57C3614B81}" destId="{457674CF-4F90-4A80-A252-9C0E72579580}" srcOrd="4" destOrd="0" presId="urn:microsoft.com/office/officeart/2005/8/layout/lProcess2"/>
    <dgm:cxn modelId="{E1BFDC66-0F25-46A2-A24A-C06A11E031E9}" type="presParOf" srcId="{15112B79-851D-4AA7-876A-8864C4F9013E}" destId="{5D0E8FAE-CD8E-49BB-BF4E-2812A165FCC7}" srcOrd="3" destOrd="0" presId="urn:microsoft.com/office/officeart/2005/8/layout/lProcess2"/>
    <dgm:cxn modelId="{F1D92AE7-754D-4C0E-85CD-FAA530A622E7}" type="presParOf" srcId="{15112B79-851D-4AA7-876A-8864C4F9013E}" destId="{1149151E-E852-4F41-B4C8-CC1406B793C2}" srcOrd="4" destOrd="0" presId="urn:microsoft.com/office/officeart/2005/8/layout/lProcess2"/>
    <dgm:cxn modelId="{432786DD-B3A6-4881-8612-82D7B3BC74A1}" type="presParOf" srcId="{1149151E-E852-4F41-B4C8-CC1406B793C2}" destId="{9219258E-9012-4DB3-818A-16ACB71E9852}" srcOrd="0" destOrd="0" presId="urn:microsoft.com/office/officeart/2005/8/layout/lProcess2"/>
    <dgm:cxn modelId="{F7B861EE-940C-4E07-8A78-1579CBA46491}" type="presParOf" srcId="{1149151E-E852-4F41-B4C8-CC1406B793C2}" destId="{DF500FBB-63C6-428B-A519-C640B7CD5985}" srcOrd="1" destOrd="0" presId="urn:microsoft.com/office/officeart/2005/8/layout/lProcess2"/>
    <dgm:cxn modelId="{98D579C5-2F26-4A1F-8E22-A9BC1D387D23}" type="presParOf" srcId="{1149151E-E852-4F41-B4C8-CC1406B793C2}" destId="{242958C3-7650-42B7-A344-B368CA6AC13E}" srcOrd="2" destOrd="0" presId="urn:microsoft.com/office/officeart/2005/8/layout/lProcess2"/>
    <dgm:cxn modelId="{26B5AECA-7AAF-4177-8FAF-FE1F13D55957}" type="presParOf" srcId="{242958C3-7650-42B7-A344-B368CA6AC13E}" destId="{A58F37E7-107B-4976-9003-C3DA1F670527}" srcOrd="0" destOrd="0" presId="urn:microsoft.com/office/officeart/2005/8/layout/lProcess2"/>
    <dgm:cxn modelId="{84233CB8-64CB-435D-8751-4CB016024FAD}" type="presParOf" srcId="{A58F37E7-107B-4976-9003-C3DA1F670527}" destId="{AD763E95-869E-40AB-850D-E19784AA7C80}" srcOrd="0" destOrd="0" presId="urn:microsoft.com/office/officeart/2005/8/layout/lProcess2"/>
    <dgm:cxn modelId="{24199968-744C-4C3C-80A7-57A8AD31021C}" type="presParOf" srcId="{A58F37E7-107B-4976-9003-C3DA1F670527}" destId="{11FFD224-1702-43C5-AFE4-3BB5D63B538A}" srcOrd="1" destOrd="0" presId="urn:microsoft.com/office/officeart/2005/8/layout/lProcess2"/>
    <dgm:cxn modelId="{25504490-5641-4CB6-BF3B-DFEE367EB4E8}" type="presParOf" srcId="{A58F37E7-107B-4976-9003-C3DA1F670527}" destId="{A53857CC-92F7-4E5A-98DA-63A979DFCAA1}" srcOrd="2" destOrd="0" presId="urn:microsoft.com/office/officeart/2005/8/layout/lProcess2"/>
    <dgm:cxn modelId="{786DE30D-BEA4-4C4A-92EF-247AE75F8DE3}" type="presParOf" srcId="{A58F37E7-107B-4976-9003-C3DA1F670527}" destId="{BAB15F1C-7B49-4818-BED5-938657962D6D}" srcOrd="3" destOrd="0" presId="urn:microsoft.com/office/officeart/2005/8/layout/lProcess2"/>
    <dgm:cxn modelId="{A0F80703-7CBD-464C-98C3-67C965CBC995}" type="presParOf" srcId="{A58F37E7-107B-4976-9003-C3DA1F670527}" destId="{EC9C9375-06EA-4A64-AF7A-115EAA8F3207}" srcOrd="4" destOrd="0" presId="urn:microsoft.com/office/officeart/2005/8/layout/lProcess2"/>
    <dgm:cxn modelId="{B8F41F0A-5E84-4818-AD72-78BB3A0853F2}" type="presParOf" srcId="{15112B79-851D-4AA7-876A-8864C4F9013E}" destId="{CAB3DDE5-3881-474A-A94D-E2DB37A98A79}" srcOrd="5" destOrd="0" presId="urn:microsoft.com/office/officeart/2005/8/layout/lProcess2"/>
    <dgm:cxn modelId="{FB7CED41-80EA-468B-BE94-E6BFC84FA172}" type="presParOf" srcId="{15112B79-851D-4AA7-876A-8864C4F9013E}" destId="{EF1AEE2A-D18F-4341-B84F-244A91B8A236}" srcOrd="6" destOrd="0" presId="urn:microsoft.com/office/officeart/2005/8/layout/lProcess2"/>
    <dgm:cxn modelId="{A10930FA-8EC5-4921-B0AC-F11C9627FB79}" type="presParOf" srcId="{EF1AEE2A-D18F-4341-B84F-244A91B8A236}" destId="{C29FB3A8-1BA5-4813-A51F-4F74570533FF}" srcOrd="0" destOrd="0" presId="urn:microsoft.com/office/officeart/2005/8/layout/lProcess2"/>
    <dgm:cxn modelId="{DCC08E6A-709E-4A38-954D-5829E840DBC9}" type="presParOf" srcId="{EF1AEE2A-D18F-4341-B84F-244A91B8A236}" destId="{D9024D48-30AF-46C2-A2A8-DC88E6E12A9D}" srcOrd="1" destOrd="0" presId="urn:microsoft.com/office/officeart/2005/8/layout/lProcess2"/>
    <dgm:cxn modelId="{B6F3525E-DA9C-44E0-895E-66EBF68190D6}" type="presParOf" srcId="{EF1AEE2A-D18F-4341-B84F-244A91B8A236}" destId="{8149B561-EC2A-496A-96FB-4FDD06B89A80}" srcOrd="2" destOrd="0" presId="urn:microsoft.com/office/officeart/2005/8/layout/lProcess2"/>
    <dgm:cxn modelId="{9C36B1CC-B98F-438C-9885-48C3B5D692FC}" type="presParOf" srcId="{8149B561-EC2A-496A-96FB-4FDD06B89A80}" destId="{FD2BE3E2-77D6-4655-A7DA-C549715084C6}" srcOrd="0" destOrd="0" presId="urn:microsoft.com/office/officeart/2005/8/layout/lProcess2"/>
    <dgm:cxn modelId="{A2C69975-F118-47CA-A5AF-57372AF150CC}" type="presParOf" srcId="{FD2BE3E2-77D6-4655-A7DA-C549715084C6}" destId="{15CF85ED-898A-4E47-BFCD-214AFABACCA9}" srcOrd="0" destOrd="0" presId="urn:microsoft.com/office/officeart/2005/8/layout/lProcess2"/>
    <dgm:cxn modelId="{9B83D4C6-B0EB-441C-AA03-90D54B8A675E}" type="presParOf" srcId="{FD2BE3E2-77D6-4655-A7DA-C549715084C6}" destId="{BA242E9E-BA40-41AB-9749-20A060FC2475}" srcOrd="1" destOrd="0" presId="urn:microsoft.com/office/officeart/2005/8/layout/lProcess2"/>
    <dgm:cxn modelId="{2E0BAB13-BA63-4B41-A828-EEA5C6046899}" type="presParOf" srcId="{FD2BE3E2-77D6-4655-A7DA-C549715084C6}" destId="{C819D64C-CDDE-464A-9839-B7A3F3F14DC6}" srcOrd="2" destOrd="0" presId="urn:microsoft.com/office/officeart/2005/8/layout/lProcess2"/>
    <dgm:cxn modelId="{68BAA2BD-A0F3-401B-B43C-59370EBC25AA}" type="presParOf" srcId="{FD2BE3E2-77D6-4655-A7DA-C549715084C6}" destId="{96953076-6B88-4DB0-A86A-C25A957064FA}" srcOrd="3" destOrd="0" presId="urn:microsoft.com/office/officeart/2005/8/layout/lProcess2"/>
    <dgm:cxn modelId="{389DF8B6-72F6-4651-B0E7-4DB02CBDF553}" type="presParOf" srcId="{FD2BE3E2-77D6-4655-A7DA-C549715084C6}" destId="{10FBB0A2-04CA-4312-A8CF-292B59DAB5D6}" srcOrd="4" destOrd="0" presId="urn:microsoft.com/office/officeart/2005/8/layout/lProcess2"/>
    <dgm:cxn modelId="{EED7D4F1-7AFB-45F8-9C8C-32834BCCDCEE}" type="presParOf" srcId="{15112B79-851D-4AA7-876A-8864C4F9013E}" destId="{952D92B7-0E3A-4D88-9614-45EDFA3E4D87}" srcOrd="7" destOrd="0" presId="urn:microsoft.com/office/officeart/2005/8/layout/lProcess2"/>
    <dgm:cxn modelId="{D716D387-FBA5-47D7-B0FE-D34AC901B091}" type="presParOf" srcId="{15112B79-851D-4AA7-876A-8864C4F9013E}" destId="{D5B624A7-E92D-4CE3-AE62-129E0F335A36}" srcOrd="8" destOrd="0" presId="urn:microsoft.com/office/officeart/2005/8/layout/lProcess2"/>
    <dgm:cxn modelId="{B7729441-E627-459A-BA16-2BE870A52A30}" type="presParOf" srcId="{D5B624A7-E92D-4CE3-AE62-129E0F335A36}" destId="{31FC178B-B97B-4620-A3BF-D674D676AD87}" srcOrd="0" destOrd="0" presId="urn:microsoft.com/office/officeart/2005/8/layout/lProcess2"/>
    <dgm:cxn modelId="{BDA935A1-2033-4107-A2B8-29EB8A194D29}" type="presParOf" srcId="{D5B624A7-E92D-4CE3-AE62-129E0F335A36}" destId="{DBF48FB4-2D91-4C43-BF6E-DADC1B1BB988}" srcOrd="1" destOrd="0" presId="urn:microsoft.com/office/officeart/2005/8/layout/lProcess2"/>
    <dgm:cxn modelId="{449306E4-8C55-49CB-9E95-2ED2220C0567}" type="presParOf" srcId="{D5B624A7-E92D-4CE3-AE62-129E0F335A36}" destId="{A2BC5E28-4AF4-49F9-95EE-9BB21D46E8CF}" srcOrd="2" destOrd="0" presId="urn:microsoft.com/office/officeart/2005/8/layout/lProcess2"/>
    <dgm:cxn modelId="{1EC24839-67B0-4A06-9E17-09CB8AE7CA04}" type="presParOf" srcId="{A2BC5E28-4AF4-49F9-95EE-9BB21D46E8CF}" destId="{46808F5F-FC25-4788-9C3E-706C21D47BBF}" srcOrd="0" destOrd="0" presId="urn:microsoft.com/office/officeart/2005/8/layout/lProcess2"/>
    <dgm:cxn modelId="{E32A019E-F816-4B8F-9F1D-54438ED90355}" type="presParOf" srcId="{46808F5F-FC25-4788-9C3E-706C21D47BBF}" destId="{A17D3C7F-9FCB-4796-B9E3-4618FD942F54}" srcOrd="0" destOrd="0" presId="urn:microsoft.com/office/officeart/2005/8/layout/lProcess2"/>
    <dgm:cxn modelId="{18FFCFEA-4214-4F43-B580-0A2921DFF30A}" type="presParOf" srcId="{46808F5F-FC25-4788-9C3E-706C21D47BBF}" destId="{561F7376-D698-47F0-A8CE-2AB14977DB64}" srcOrd="1" destOrd="0" presId="urn:microsoft.com/office/officeart/2005/8/layout/lProcess2"/>
    <dgm:cxn modelId="{72ADDAC1-432B-487B-B206-F9CFB94C3B3A}" type="presParOf" srcId="{46808F5F-FC25-4788-9C3E-706C21D47BBF}" destId="{B1C01B26-5E8D-4656-A8A0-7D5EC5CB18CD}" srcOrd="2" destOrd="0" presId="urn:microsoft.com/office/officeart/2005/8/layout/lProcess2"/>
    <dgm:cxn modelId="{DBCBAB3B-95FA-467D-9D45-8D4A6AA2D8E3}" type="presParOf" srcId="{46808F5F-FC25-4788-9C3E-706C21D47BBF}" destId="{C5AEA66B-0F7B-47EB-851F-1E388607800B}" srcOrd="3" destOrd="0" presId="urn:microsoft.com/office/officeart/2005/8/layout/lProcess2"/>
    <dgm:cxn modelId="{15DB0C84-1668-4907-8ADB-EF0282968097}" type="presParOf" srcId="{46808F5F-FC25-4788-9C3E-706C21D47BBF}" destId="{A032AB44-F18D-47A4-B784-C9BD74B82DB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13AA-0289-4FC6-A99A-060D0CAF9BCB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しゅうせいテープ⑤</a:t>
          </a:r>
          <a:endParaRPr lang="en-US" sz="2400" dirty="0">
            <a:latin typeface="+mn-ea"/>
            <a:ea typeface="+mn-ea"/>
          </a:endParaRPr>
        </a:p>
      </dgm:t>
    </dgm:pt>
    <dgm:pt modelId="{63C0138E-EF4F-47B3-93AE-EC750430D42C}" type="parTrans" cxnId="{38E8A56B-D0C5-41E6-B9EC-452853A8E3AE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74BD1DFC-A52D-4FD7-9776-9D0A57F01757}" type="sibTrans" cxnId="{38E8A56B-D0C5-41E6-B9EC-452853A8E3AE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008030FE-4F38-43F2-ACCB-7109D08EFD8E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「名」</a:t>
          </a:r>
          <a:endParaRPr lang="en-US" sz="2400" dirty="0">
            <a:latin typeface="+mn-ea"/>
            <a:ea typeface="+mn-ea"/>
          </a:endParaRPr>
        </a:p>
      </dgm:t>
    </dgm:pt>
    <dgm:pt modelId="{A3F308D4-DFA7-488B-A17C-B2E56F26C777}" type="parTrans" cxnId="{562B50ED-12D4-4925-BF61-CA1A005EBD10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C8D98D8E-341D-4DC8-9710-B93068A4973C}" type="sibTrans" cxnId="{562B50ED-12D4-4925-BF61-CA1A005EBD10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32693E10-B2B3-45FD-BAB9-7BA7DB6717F6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修正</a:t>
          </a:r>
          <a:r>
            <a:rPr lang="en-US" altLang="ja-JP" sz="2400" dirty="0" smtClean="0">
              <a:latin typeface="+mn-ea"/>
              <a:ea typeface="+mn-ea"/>
            </a:rPr>
            <a:t>tape</a:t>
          </a:r>
          <a:endParaRPr lang="en-US" sz="2400" dirty="0">
            <a:latin typeface="+mn-ea"/>
            <a:ea typeface="+mn-ea"/>
          </a:endParaRPr>
        </a:p>
      </dgm:t>
    </dgm:pt>
    <dgm:pt modelId="{4FCE5B93-B5E1-4A3B-B4A2-03608EE93EEF}" type="parTrans" cxnId="{B491A7EA-7B2C-4BEB-BAD2-C4B09D8A1750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A818CE0B-8FAB-45A6-9EB8-CE0FAC8E9BA6}" type="sibTrans" cxnId="{B491A7EA-7B2C-4BEB-BAD2-C4B09D8A1750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9A1EC130-B018-42E6-9A40-142DB0EB34B5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コピーようし④</a:t>
          </a:r>
          <a:endParaRPr lang="en-US" sz="2400" dirty="0">
            <a:latin typeface="+mn-ea"/>
            <a:ea typeface="+mn-ea"/>
          </a:endParaRPr>
        </a:p>
      </dgm:t>
    </dgm:pt>
    <dgm:pt modelId="{74166FBE-D0A4-4B7E-B352-DB919DCBFB3E}" type="parTrans" cxnId="{525364BD-EF07-4778-9113-40A94500FFFF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D619B366-48AA-414F-AC73-52ACEC7CCAB2}" type="sibTrans" cxnId="{525364BD-EF07-4778-9113-40A94500FFFF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「名」</a:t>
          </a:r>
          <a:endParaRPr lang="en-US" sz="2400" dirty="0">
            <a:latin typeface="+mn-ea"/>
            <a:ea typeface="+mn-ea"/>
          </a:endParaRPr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E7B21793-E3BA-44E4-9FA8-D3F20DBC7A70}">
      <dgm:prSet phldrT="[テキスト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修正带</a:t>
          </a:r>
          <a:endParaRPr lang="en-US" sz="2400" dirty="0">
            <a:latin typeface="+mn-ea"/>
            <a:ea typeface="+mn-ea"/>
          </a:endParaRPr>
        </a:p>
      </dgm:t>
    </dgm:pt>
    <dgm:pt modelId="{63F09CB6-A7E4-4399-B0F8-6ED8F886D3E0}" type="parTrans" cxnId="{9DC2CF6C-11F3-4D92-A471-F1AE18581D66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2404CF7B-0DDE-456D-A4E6-28C222E1DB59}" type="sibTrans" cxnId="{9DC2CF6C-11F3-4D92-A471-F1AE18581D66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7FD02718-1116-4E0F-A2C6-8280554E03EE}">
      <dgm:prSet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复印纸</a:t>
          </a:r>
          <a:endParaRPr lang="en-US" sz="2400" dirty="0">
            <a:latin typeface="+mn-ea"/>
            <a:ea typeface="+mn-ea"/>
          </a:endParaRPr>
        </a:p>
      </dgm:t>
    </dgm:pt>
    <dgm:pt modelId="{0E72D456-B352-4FC1-BD59-7DBB3620DCA1}" type="parTrans" cxnId="{989D22FB-FA33-44A6-BE17-6A23BC3B469C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A0F404FF-D3E2-4091-B5F2-7F084A1C59C7}" type="sibTrans" cxnId="{989D22FB-FA33-44A6-BE17-6A23BC3B469C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521BC5D0-90B4-4378-81C7-8184D2F53234}">
      <dgm:prSet custT="1"/>
      <dgm:spPr/>
      <dgm:t>
        <a:bodyPr/>
        <a:lstStyle/>
        <a:p>
          <a:r>
            <a:rPr lang="en-US" altLang="ja-JP" sz="2400" dirty="0" smtClean="0">
              <a:latin typeface="+mn-ea"/>
              <a:ea typeface="+mn-ea"/>
            </a:rPr>
            <a:t>Copy</a:t>
          </a:r>
          <a:r>
            <a:rPr lang="ja-JP" altLang="en-US" sz="2400" dirty="0" smtClean="0">
              <a:latin typeface="+mn-ea"/>
              <a:ea typeface="+mn-ea"/>
            </a:rPr>
            <a:t>用紙</a:t>
          </a:r>
          <a:endParaRPr lang="en-US" sz="2400" dirty="0">
            <a:latin typeface="+mn-ea"/>
            <a:ea typeface="+mn-ea"/>
          </a:endParaRPr>
        </a:p>
      </dgm:t>
    </dgm:pt>
    <dgm:pt modelId="{1EE65475-2956-4CF1-A5D2-982326737EA1}" type="parTrans" cxnId="{3D1C5BF8-F8B6-487D-87D5-611713EEDE18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D4119633-E202-4062-BEE9-A2CE33ED88C0}" type="sibTrans" cxnId="{3D1C5BF8-F8B6-487D-87D5-611713EEDE18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10528857-1474-4A8B-8452-FB3E0B31D296}">
      <dgm:prSet phldrT="[テキスト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客人</a:t>
          </a:r>
          <a:endParaRPr lang="en-US" sz="2400" dirty="0">
            <a:latin typeface="+mn-ea"/>
            <a:ea typeface="+mn-ea"/>
          </a:endParaRPr>
        </a:p>
      </dgm:t>
    </dgm:pt>
    <dgm:pt modelId="{536849E6-F010-4C1C-A853-9E60CE31A520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お客様</a:t>
          </a:r>
          <a:endParaRPr lang="en-US" sz="2400" dirty="0">
            <a:latin typeface="+mn-ea"/>
            <a:ea typeface="+mn-ea"/>
          </a:endParaRPr>
        </a:p>
      </dgm:t>
    </dgm:pt>
    <dgm:pt modelId="{56B2D931-6148-4347-8DF2-CDD7FE0D1A2C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「名」</a:t>
          </a:r>
          <a:endParaRPr lang="en-US" sz="2400" dirty="0">
            <a:latin typeface="+mn-ea"/>
            <a:ea typeface="+mn-ea"/>
          </a:endParaRPr>
        </a:p>
      </dgm:t>
    </dgm:pt>
    <dgm:pt modelId="{A3B8BD61-2340-4470-8C23-CCB410D83B97}">
      <dgm:prSet phldrT="[テキスト]" custT="1"/>
      <dgm:spPr/>
      <dgm:t>
        <a:bodyPr/>
        <a:lstStyle/>
        <a:p>
          <a:r>
            <a:rPr lang="ja-JP" altLang="en-US" sz="2400" dirty="0" smtClean="0">
              <a:latin typeface="+mn-ea"/>
              <a:ea typeface="+mn-ea"/>
            </a:rPr>
            <a:t>おきゃくさま④</a:t>
          </a:r>
          <a:endParaRPr lang="en-US" sz="2400" dirty="0">
            <a:latin typeface="+mn-ea"/>
            <a:ea typeface="+mn-ea"/>
          </a:endParaRPr>
        </a:p>
      </dgm:t>
    </dgm:pt>
    <dgm:pt modelId="{26B8FB41-CA40-49B9-93FF-0B56BC09F4A5}" type="sibTrans" cxnId="{9696D00D-EBDD-4850-9277-0A90A61E01C4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FE2A51B3-CCA9-4FB8-A592-F16EE38DC47C}" type="parTrans" cxnId="{9696D00D-EBDD-4850-9277-0A90A61E01C4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0493A572-DC15-4275-9A1A-47523A63687E}" type="sibTrans" cxnId="{0B7C380A-C169-49E3-9ED5-0CC8F1DCFF0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777A2C39-57E3-4A8B-BEBD-6563AB33BF73}" type="parTrans" cxnId="{0B7C380A-C169-49E3-9ED5-0CC8F1DCFF0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4B9844B7-4E8E-4CD8-8846-77A3CCC66D21}" type="sibTrans" cxnId="{87376034-1925-481D-BBF6-CBCAA4CC55CE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E5B4A387-7DDD-4669-B3F5-4B13AB01D93F}" type="parTrans" cxnId="{87376034-1925-481D-BBF6-CBCAA4CC55CE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A24BE78D-DD56-4C77-831E-23C37B750406}" type="sibTrans" cxnId="{1A8F8264-881D-4619-B3BA-0B5897BD368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ADD3C99C-8BD4-4B9A-990A-36F617340D4B}" type="parTrans" cxnId="{1A8F8264-881D-4619-B3BA-0B5897BD3689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AC5CE29B-A4E8-4E79-B3A4-A939E25D7537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6BA11-BAB2-48A1-9D72-9C34408DF896}" type="pres">
      <dgm:prSet presAssocID="{BE8F13AA-0289-4FC6-A99A-060D0CAF9BCB}" presName="compNode" presStyleCnt="0"/>
      <dgm:spPr/>
      <dgm:t>
        <a:bodyPr/>
        <a:lstStyle/>
        <a:p>
          <a:endParaRPr lang="en-US"/>
        </a:p>
      </dgm:t>
    </dgm:pt>
    <dgm:pt modelId="{11F935A8-F08E-458F-9923-C7CF16332A33}" type="pres">
      <dgm:prSet presAssocID="{BE8F13AA-0289-4FC6-A99A-060D0CAF9BCB}" presName="aNode" presStyleLbl="bgShp" presStyleIdx="0" presStyleCnt="3" custScaleX="132055"/>
      <dgm:spPr/>
      <dgm:t>
        <a:bodyPr/>
        <a:lstStyle/>
        <a:p>
          <a:endParaRPr lang="en-US"/>
        </a:p>
      </dgm:t>
    </dgm:pt>
    <dgm:pt modelId="{C586C7AA-08CA-49A3-9553-DCFD5C30F19A}" type="pres">
      <dgm:prSet presAssocID="{BE8F13AA-0289-4FC6-A99A-060D0CAF9BCB}" presName="textNode" presStyleLbl="bgShp" presStyleIdx="0" presStyleCnt="3"/>
      <dgm:spPr/>
      <dgm:t>
        <a:bodyPr/>
        <a:lstStyle/>
        <a:p>
          <a:endParaRPr lang="en-US"/>
        </a:p>
      </dgm:t>
    </dgm:pt>
    <dgm:pt modelId="{B88F0F0F-FCAA-4784-A5E2-79EF5483C061}" type="pres">
      <dgm:prSet presAssocID="{BE8F13AA-0289-4FC6-A99A-060D0CAF9BCB}" presName="compChildNode" presStyleCnt="0"/>
      <dgm:spPr/>
      <dgm:t>
        <a:bodyPr/>
        <a:lstStyle/>
        <a:p>
          <a:endParaRPr lang="en-US"/>
        </a:p>
      </dgm:t>
    </dgm:pt>
    <dgm:pt modelId="{90010EBB-F60C-48E9-B6AF-B7F5A4B6CFC1}" type="pres">
      <dgm:prSet presAssocID="{BE8F13AA-0289-4FC6-A99A-060D0CAF9BCB}" presName="theInnerList" presStyleCnt="0"/>
      <dgm:spPr/>
      <dgm:t>
        <a:bodyPr/>
        <a:lstStyle/>
        <a:p>
          <a:endParaRPr lang="en-US"/>
        </a:p>
      </dgm:t>
    </dgm:pt>
    <dgm:pt modelId="{AB8AD9BF-2FF7-41E8-98E7-4A07DE4DF94B}" type="pres">
      <dgm:prSet presAssocID="{008030FE-4F38-43F2-ACCB-7109D08EFD8E}" presName="childNode" presStyleLbl="node1" presStyleIdx="0" presStyleCnt="9" custScaleX="133094" custLinFactNeighborY="21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71074-4C2D-40B6-8FE6-B4ED46F0C225}" type="pres">
      <dgm:prSet presAssocID="{008030FE-4F38-43F2-ACCB-7109D08EFD8E}" presName="aSpace2" presStyleCnt="0"/>
      <dgm:spPr/>
      <dgm:t>
        <a:bodyPr/>
        <a:lstStyle/>
        <a:p>
          <a:endParaRPr lang="en-US"/>
        </a:p>
      </dgm:t>
    </dgm:pt>
    <dgm:pt modelId="{1FCB7F46-C2F2-4161-BAE0-DCA29EEB49F5}" type="pres">
      <dgm:prSet presAssocID="{32693E10-B2B3-45FD-BAB9-7BA7DB6717F6}" presName="childNode" presStyleLbl="node1" presStyleIdx="1" presStyleCnt="9" custScaleX="133094" custLinFactNeighborY="21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AE15A-FD5C-4F0A-BE4C-30FB3E3D2FC2}" type="pres">
      <dgm:prSet presAssocID="{32693E10-B2B3-45FD-BAB9-7BA7DB6717F6}" presName="aSpace2" presStyleCnt="0"/>
      <dgm:spPr/>
      <dgm:t>
        <a:bodyPr/>
        <a:lstStyle/>
        <a:p>
          <a:endParaRPr lang="en-US"/>
        </a:p>
      </dgm:t>
    </dgm:pt>
    <dgm:pt modelId="{A1180609-6E09-43B5-A841-85FBAD19FB70}" type="pres">
      <dgm:prSet presAssocID="{E7B21793-E3BA-44E4-9FA8-D3F20DBC7A70}" presName="childNode" presStyleLbl="node1" presStyleIdx="2" presStyleCnt="9" custScaleX="133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66F08-DC3D-4E3A-A0B6-7585207053AF}" type="pres">
      <dgm:prSet presAssocID="{BE8F13AA-0289-4FC6-A99A-060D0CAF9BCB}" presName="aSpace" presStyleCnt="0"/>
      <dgm:spPr/>
      <dgm:t>
        <a:bodyPr/>
        <a:lstStyle/>
        <a:p>
          <a:endParaRPr lang="en-US"/>
        </a:p>
      </dgm:t>
    </dgm:pt>
    <dgm:pt modelId="{ED2D7323-C8C1-4936-B7CF-809800728574}" type="pres">
      <dgm:prSet presAssocID="{9A1EC130-B018-42E6-9A40-142DB0EB34B5}" presName="compNode" presStyleCnt="0"/>
      <dgm:spPr/>
      <dgm:t>
        <a:bodyPr/>
        <a:lstStyle/>
        <a:p>
          <a:endParaRPr lang="en-US"/>
        </a:p>
      </dgm:t>
    </dgm:pt>
    <dgm:pt modelId="{F1385C19-74F1-4FA0-A968-3B0B70D77B1B}" type="pres">
      <dgm:prSet presAssocID="{9A1EC130-B018-42E6-9A40-142DB0EB34B5}" presName="aNode" presStyleLbl="bgShp" presStyleIdx="1" presStyleCnt="3" custScaleX="127649"/>
      <dgm:spPr/>
      <dgm:t>
        <a:bodyPr/>
        <a:lstStyle/>
        <a:p>
          <a:endParaRPr lang="en-US"/>
        </a:p>
      </dgm:t>
    </dgm:pt>
    <dgm:pt modelId="{83FF7774-B548-411B-BB39-509A0FEFFEFD}" type="pres">
      <dgm:prSet presAssocID="{9A1EC130-B018-42E6-9A40-142DB0EB34B5}" presName="textNode" presStyleLbl="bgShp" presStyleIdx="1" presStyleCnt="3"/>
      <dgm:spPr/>
      <dgm:t>
        <a:bodyPr/>
        <a:lstStyle/>
        <a:p>
          <a:endParaRPr lang="en-US"/>
        </a:p>
      </dgm:t>
    </dgm:pt>
    <dgm:pt modelId="{6307E15A-F41D-416B-A803-BDC348F61F32}" type="pres">
      <dgm:prSet presAssocID="{9A1EC130-B018-42E6-9A40-142DB0EB34B5}" presName="compChildNode" presStyleCnt="0"/>
      <dgm:spPr/>
      <dgm:t>
        <a:bodyPr/>
        <a:lstStyle/>
        <a:p>
          <a:endParaRPr lang="en-US"/>
        </a:p>
      </dgm:t>
    </dgm:pt>
    <dgm:pt modelId="{0DE679EA-F54D-46D4-A2A5-DC6147698B19}" type="pres">
      <dgm:prSet presAssocID="{9A1EC130-B018-42E6-9A40-142DB0EB34B5}" presName="theInnerList" presStyleCnt="0"/>
      <dgm:spPr/>
      <dgm:t>
        <a:bodyPr/>
        <a:lstStyle/>
        <a:p>
          <a:endParaRPr lang="en-US"/>
        </a:p>
      </dgm:t>
    </dgm:pt>
    <dgm:pt modelId="{67D99DC1-F462-4334-9328-A045577F00D4}" type="pres">
      <dgm:prSet presAssocID="{D0D3BE84-280D-4FAA-8608-D74CD8A561EB}" presName="childNode" presStyleLbl="node1" presStyleIdx="3" presStyleCnt="9" custScaleX="115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CA3C5-B6AA-483E-8431-EE5AC4F6046B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64CD71D-D35E-4999-A43C-7626AF1F5B82}" type="pres">
      <dgm:prSet presAssocID="{521BC5D0-90B4-4378-81C7-8184D2F53234}" presName="childNode" presStyleLbl="node1" presStyleIdx="4" presStyleCnt="9" custScaleX="115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7D56F-B486-45DC-9794-B7217C2FB140}" type="pres">
      <dgm:prSet presAssocID="{521BC5D0-90B4-4378-81C7-8184D2F53234}" presName="aSpace2" presStyleCnt="0"/>
      <dgm:spPr/>
      <dgm:t>
        <a:bodyPr/>
        <a:lstStyle/>
        <a:p>
          <a:endParaRPr lang="en-US"/>
        </a:p>
      </dgm:t>
    </dgm:pt>
    <dgm:pt modelId="{4679E2DE-9CE7-4DEE-9BC1-44DEC8F0C288}" type="pres">
      <dgm:prSet presAssocID="{7FD02718-1116-4E0F-A2C6-8280554E03EE}" presName="childNode" presStyleLbl="node1" presStyleIdx="5" presStyleCnt="9" custScaleX="115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6D19F-2544-493C-8BA2-B17CB6EB5A06}" type="pres">
      <dgm:prSet presAssocID="{9A1EC130-B018-42E6-9A40-142DB0EB34B5}" presName="aSpace" presStyleCnt="0"/>
      <dgm:spPr/>
      <dgm:t>
        <a:bodyPr/>
        <a:lstStyle/>
        <a:p>
          <a:endParaRPr lang="en-US"/>
        </a:p>
      </dgm:t>
    </dgm:pt>
    <dgm:pt modelId="{79ED8E18-59FA-42E9-ADFE-C574C56A26C6}" type="pres">
      <dgm:prSet presAssocID="{A3B8BD61-2340-4470-8C23-CCB410D83B97}" presName="compNode" presStyleCnt="0"/>
      <dgm:spPr/>
      <dgm:t>
        <a:bodyPr/>
        <a:lstStyle/>
        <a:p>
          <a:endParaRPr lang="en-US"/>
        </a:p>
      </dgm:t>
    </dgm:pt>
    <dgm:pt modelId="{AB33F0C3-E051-4E54-83BB-EF51A2319C58}" type="pres">
      <dgm:prSet presAssocID="{A3B8BD61-2340-4470-8C23-CCB410D83B97}" presName="aNode" presStyleLbl="bgShp" presStyleIdx="2" presStyleCnt="3"/>
      <dgm:spPr/>
      <dgm:t>
        <a:bodyPr/>
        <a:lstStyle/>
        <a:p>
          <a:endParaRPr lang="en-US"/>
        </a:p>
      </dgm:t>
    </dgm:pt>
    <dgm:pt modelId="{155B9B8C-4087-4B50-BFFA-9027A0A4E6A6}" type="pres">
      <dgm:prSet presAssocID="{A3B8BD61-2340-4470-8C23-CCB410D83B97}" presName="textNode" presStyleLbl="bgShp" presStyleIdx="2" presStyleCnt="3"/>
      <dgm:spPr/>
      <dgm:t>
        <a:bodyPr/>
        <a:lstStyle/>
        <a:p>
          <a:endParaRPr lang="en-US"/>
        </a:p>
      </dgm:t>
    </dgm:pt>
    <dgm:pt modelId="{A57839CF-2D88-4D74-80B5-71D59CF508CB}" type="pres">
      <dgm:prSet presAssocID="{A3B8BD61-2340-4470-8C23-CCB410D83B97}" presName="compChildNode" presStyleCnt="0"/>
      <dgm:spPr/>
      <dgm:t>
        <a:bodyPr/>
        <a:lstStyle/>
        <a:p>
          <a:endParaRPr lang="en-US"/>
        </a:p>
      </dgm:t>
    </dgm:pt>
    <dgm:pt modelId="{45C22806-1B95-455D-9D36-B46DB7B302B5}" type="pres">
      <dgm:prSet presAssocID="{A3B8BD61-2340-4470-8C23-CCB410D83B97}" presName="theInnerList" presStyleCnt="0"/>
      <dgm:spPr/>
      <dgm:t>
        <a:bodyPr/>
        <a:lstStyle/>
        <a:p>
          <a:endParaRPr lang="en-US"/>
        </a:p>
      </dgm:t>
    </dgm:pt>
    <dgm:pt modelId="{1C52EE0B-251C-4DD5-A95C-0C9F8D3A4007}" type="pres">
      <dgm:prSet presAssocID="{56B2D931-6148-4347-8DF2-CDD7FE0D1A2C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95943-18A0-435B-8DDF-650BF70766BE}" type="pres">
      <dgm:prSet presAssocID="{56B2D931-6148-4347-8DF2-CDD7FE0D1A2C}" presName="aSpace2" presStyleCnt="0"/>
      <dgm:spPr/>
      <dgm:t>
        <a:bodyPr/>
        <a:lstStyle/>
        <a:p>
          <a:endParaRPr lang="en-US"/>
        </a:p>
      </dgm:t>
    </dgm:pt>
    <dgm:pt modelId="{68599D3F-5A21-4901-A367-72AA2EB06596}" type="pres">
      <dgm:prSet presAssocID="{536849E6-F010-4C1C-A853-9E60CE31A520}" presName="childNode" presStyleLbl="node1" presStyleIdx="7" presStyleCnt="9" custScaleX="99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BCC31-A160-4097-81ED-762DF4E9F687}" type="pres">
      <dgm:prSet presAssocID="{536849E6-F010-4C1C-A853-9E60CE31A520}" presName="aSpace2" presStyleCnt="0"/>
      <dgm:spPr/>
      <dgm:t>
        <a:bodyPr/>
        <a:lstStyle/>
        <a:p>
          <a:endParaRPr lang="en-US"/>
        </a:p>
      </dgm:t>
    </dgm:pt>
    <dgm:pt modelId="{FA88C579-68ED-4597-B349-B4DE364B5B30}" type="pres">
      <dgm:prSet presAssocID="{10528857-1474-4A8B-8452-FB3E0B31D296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20B21-28D9-4CD0-B527-79FB8A5FBCDB}" type="presOf" srcId="{9A1EC130-B018-42E6-9A40-142DB0EB34B5}" destId="{83FF7774-B548-411B-BB39-509A0FEFFEFD}" srcOrd="1" destOrd="0" presId="urn:microsoft.com/office/officeart/2005/8/layout/lProcess2"/>
    <dgm:cxn modelId="{9696D00D-EBDD-4850-9277-0A90A61E01C4}" srcId="{9D512CA9-E52A-4107-B134-B4545E3B5F3C}" destId="{A3B8BD61-2340-4470-8C23-CCB410D83B97}" srcOrd="2" destOrd="0" parTransId="{FE2A51B3-CCA9-4FB8-A592-F16EE38DC47C}" sibTransId="{26B8FB41-CA40-49B9-93FF-0B56BC09F4A5}"/>
    <dgm:cxn modelId="{0DD3827F-FEC0-4B46-B4E8-E077813B8179}" type="presOf" srcId="{BE8F13AA-0289-4FC6-A99A-060D0CAF9BCB}" destId="{C586C7AA-08CA-49A3-9553-DCFD5C30F19A}" srcOrd="1" destOrd="0" presId="urn:microsoft.com/office/officeart/2005/8/layout/lProcess2"/>
    <dgm:cxn modelId="{DE4C68FF-B04C-4EF1-9BA5-82C11F7AC20D}" type="presOf" srcId="{7FD02718-1116-4E0F-A2C6-8280554E03EE}" destId="{4679E2DE-9CE7-4DEE-9BC1-44DEC8F0C288}" srcOrd="0" destOrd="0" presId="urn:microsoft.com/office/officeart/2005/8/layout/lProcess2"/>
    <dgm:cxn modelId="{E236DF9D-ADA3-4C29-9181-EF1CC5947BA0}" type="presOf" srcId="{D0D3BE84-280D-4FAA-8608-D74CD8A561EB}" destId="{67D99DC1-F462-4334-9328-A045577F00D4}" srcOrd="0" destOrd="0" presId="urn:microsoft.com/office/officeart/2005/8/layout/lProcess2"/>
    <dgm:cxn modelId="{8F3F772F-9D5C-4CEA-9429-C8A6AD77C129}" type="presOf" srcId="{32693E10-B2B3-45FD-BAB9-7BA7DB6717F6}" destId="{1FCB7F46-C2F2-4161-BAE0-DCA29EEB49F5}" srcOrd="0" destOrd="0" presId="urn:microsoft.com/office/officeart/2005/8/layout/lProcess2"/>
    <dgm:cxn modelId="{F066DE1D-4916-48F7-AC55-03876BE3AAD4}" type="presOf" srcId="{56B2D931-6148-4347-8DF2-CDD7FE0D1A2C}" destId="{1C52EE0B-251C-4DD5-A95C-0C9F8D3A4007}" srcOrd="0" destOrd="0" presId="urn:microsoft.com/office/officeart/2005/8/layout/lProcess2"/>
    <dgm:cxn modelId="{D4E00AB6-6F9E-4EFE-8583-F0B7354F40B5}" type="presOf" srcId="{BE8F13AA-0289-4FC6-A99A-060D0CAF9BCB}" destId="{11F935A8-F08E-458F-9923-C7CF16332A33}" srcOrd="0" destOrd="0" presId="urn:microsoft.com/office/officeart/2005/8/layout/lProcess2"/>
    <dgm:cxn modelId="{0B7C380A-C169-49E3-9ED5-0CC8F1DCFF02}" srcId="{A3B8BD61-2340-4470-8C23-CCB410D83B97}" destId="{10528857-1474-4A8B-8452-FB3E0B31D296}" srcOrd="2" destOrd="0" parTransId="{777A2C39-57E3-4A8B-BEBD-6563AB33BF73}" sibTransId="{0493A572-DC15-4275-9A1A-47523A63687E}"/>
    <dgm:cxn modelId="{29F35A91-E157-429B-A3B6-EC06CE5174AE}" type="presOf" srcId="{A3B8BD61-2340-4470-8C23-CCB410D83B97}" destId="{AB33F0C3-E051-4E54-83BB-EF51A2319C58}" srcOrd="0" destOrd="0" presId="urn:microsoft.com/office/officeart/2005/8/layout/lProcess2"/>
    <dgm:cxn modelId="{9DC2CF6C-11F3-4D92-A471-F1AE18581D66}" srcId="{BE8F13AA-0289-4FC6-A99A-060D0CAF9BCB}" destId="{E7B21793-E3BA-44E4-9FA8-D3F20DBC7A70}" srcOrd="2" destOrd="0" parTransId="{63F09CB6-A7E4-4399-B0F8-6ED8F886D3E0}" sibTransId="{2404CF7B-0DDE-456D-A4E6-28C222E1DB59}"/>
    <dgm:cxn modelId="{1A8F8264-881D-4619-B3BA-0B5897BD3689}" srcId="{A3B8BD61-2340-4470-8C23-CCB410D83B97}" destId="{56B2D931-6148-4347-8DF2-CDD7FE0D1A2C}" srcOrd="0" destOrd="0" parTransId="{ADD3C99C-8BD4-4B9A-990A-36F617340D4B}" sibTransId="{A24BE78D-DD56-4C77-831E-23C37B750406}"/>
    <dgm:cxn modelId="{87376034-1925-481D-BBF6-CBCAA4CC55CE}" srcId="{A3B8BD61-2340-4470-8C23-CCB410D83B97}" destId="{536849E6-F010-4C1C-A853-9E60CE31A520}" srcOrd="1" destOrd="0" parTransId="{E5B4A387-7DDD-4669-B3F5-4B13AB01D93F}" sibTransId="{4B9844B7-4E8E-4CD8-8846-77A3CCC66D21}"/>
    <dgm:cxn modelId="{FCD64800-1111-4F6A-A282-1D2820FB8E47}" type="presOf" srcId="{9D512CA9-E52A-4107-B134-B4545E3B5F3C}" destId="{AC5CE29B-A4E8-4E79-B3A4-A939E25D7537}" srcOrd="0" destOrd="0" presId="urn:microsoft.com/office/officeart/2005/8/layout/lProcess2"/>
    <dgm:cxn modelId="{3D18C0AA-D5AA-467D-96E8-455B06955C1F}" type="presOf" srcId="{E7B21793-E3BA-44E4-9FA8-D3F20DBC7A70}" destId="{A1180609-6E09-43B5-A841-85FBAD19FB70}" srcOrd="0" destOrd="0" presId="urn:microsoft.com/office/officeart/2005/8/layout/lProcess2"/>
    <dgm:cxn modelId="{F5A891B0-7D37-4278-8F3E-3D6D1D2C74F9}" type="presOf" srcId="{536849E6-F010-4C1C-A853-9E60CE31A520}" destId="{68599D3F-5A21-4901-A367-72AA2EB06596}" srcOrd="0" destOrd="0" presId="urn:microsoft.com/office/officeart/2005/8/layout/lProcess2"/>
    <dgm:cxn modelId="{B610EE06-E43D-403D-A2B1-5F5811BF584B}" type="presOf" srcId="{521BC5D0-90B4-4378-81C7-8184D2F53234}" destId="{564CD71D-D35E-4999-A43C-7626AF1F5B82}" srcOrd="0" destOrd="0" presId="urn:microsoft.com/office/officeart/2005/8/layout/lProcess2"/>
    <dgm:cxn modelId="{23B22C82-8068-49E9-881E-CBEEBD188F63}" type="presOf" srcId="{A3B8BD61-2340-4470-8C23-CCB410D83B97}" destId="{155B9B8C-4087-4B50-BFFA-9027A0A4E6A6}" srcOrd="1" destOrd="0" presId="urn:microsoft.com/office/officeart/2005/8/layout/lProcess2"/>
    <dgm:cxn modelId="{B491A7EA-7B2C-4BEB-BAD2-C4B09D8A1750}" srcId="{BE8F13AA-0289-4FC6-A99A-060D0CAF9BCB}" destId="{32693E10-B2B3-45FD-BAB9-7BA7DB6717F6}" srcOrd="1" destOrd="0" parTransId="{4FCE5B93-B5E1-4A3B-B4A2-03608EE93EEF}" sibTransId="{A818CE0B-8FAB-45A6-9EB8-CE0FAC8E9BA6}"/>
    <dgm:cxn modelId="{3D1C5BF8-F8B6-487D-87D5-611713EEDE18}" srcId="{9A1EC130-B018-42E6-9A40-142DB0EB34B5}" destId="{521BC5D0-90B4-4378-81C7-8184D2F53234}" srcOrd="1" destOrd="0" parTransId="{1EE65475-2956-4CF1-A5D2-982326737EA1}" sibTransId="{D4119633-E202-4062-BEE9-A2CE33ED88C0}"/>
    <dgm:cxn modelId="{525364BD-EF07-4778-9113-40A94500FFFF}" srcId="{9D512CA9-E52A-4107-B134-B4545E3B5F3C}" destId="{9A1EC130-B018-42E6-9A40-142DB0EB34B5}" srcOrd="1" destOrd="0" parTransId="{74166FBE-D0A4-4B7E-B352-DB919DCBFB3E}" sibTransId="{D619B366-48AA-414F-AC73-52ACEC7CCAB2}"/>
    <dgm:cxn modelId="{C649BFE7-A0E2-4AF7-B080-D4FCB6AAFB3B}" type="presOf" srcId="{10528857-1474-4A8B-8452-FB3E0B31D296}" destId="{FA88C579-68ED-4597-B349-B4DE364B5B30}" srcOrd="0" destOrd="0" presId="urn:microsoft.com/office/officeart/2005/8/layout/lProcess2"/>
    <dgm:cxn modelId="{1A724DE0-5D0B-467B-9282-0C3F53C5447F}" type="presOf" srcId="{9A1EC130-B018-42E6-9A40-142DB0EB34B5}" destId="{F1385C19-74F1-4FA0-A968-3B0B70D77B1B}" srcOrd="0" destOrd="0" presId="urn:microsoft.com/office/officeart/2005/8/layout/lProcess2"/>
    <dgm:cxn modelId="{562B50ED-12D4-4925-BF61-CA1A005EBD10}" srcId="{BE8F13AA-0289-4FC6-A99A-060D0CAF9BCB}" destId="{008030FE-4F38-43F2-ACCB-7109D08EFD8E}" srcOrd="0" destOrd="0" parTransId="{A3F308D4-DFA7-488B-A17C-B2E56F26C777}" sibTransId="{C8D98D8E-341D-4DC8-9710-B93068A4973C}"/>
    <dgm:cxn modelId="{5221BEAB-09C7-4038-8665-238587048BE4}" srcId="{9A1EC130-B018-42E6-9A40-142DB0EB34B5}" destId="{D0D3BE84-280D-4FAA-8608-D74CD8A561EB}" srcOrd="0" destOrd="0" parTransId="{7D9948AE-16E3-4DAE-AF8E-D07D0816B36D}" sibTransId="{B7AF52E9-1CC3-4132-8501-32C425D7A269}"/>
    <dgm:cxn modelId="{989D22FB-FA33-44A6-BE17-6A23BC3B469C}" srcId="{9A1EC130-B018-42E6-9A40-142DB0EB34B5}" destId="{7FD02718-1116-4E0F-A2C6-8280554E03EE}" srcOrd="2" destOrd="0" parTransId="{0E72D456-B352-4FC1-BD59-7DBB3620DCA1}" sibTransId="{A0F404FF-D3E2-4091-B5F2-7F084A1C59C7}"/>
    <dgm:cxn modelId="{CF594D21-B77A-4D08-8189-527C6DD3DE50}" type="presOf" srcId="{008030FE-4F38-43F2-ACCB-7109D08EFD8E}" destId="{AB8AD9BF-2FF7-41E8-98E7-4A07DE4DF94B}" srcOrd="0" destOrd="0" presId="urn:microsoft.com/office/officeart/2005/8/layout/lProcess2"/>
    <dgm:cxn modelId="{38E8A56B-D0C5-41E6-B9EC-452853A8E3AE}" srcId="{9D512CA9-E52A-4107-B134-B4545E3B5F3C}" destId="{BE8F13AA-0289-4FC6-A99A-060D0CAF9BCB}" srcOrd="0" destOrd="0" parTransId="{63C0138E-EF4F-47B3-93AE-EC750430D42C}" sibTransId="{74BD1DFC-A52D-4FD7-9776-9D0A57F01757}"/>
    <dgm:cxn modelId="{62E657CA-8F03-40E8-933A-C8DCC1AEFA96}" type="presParOf" srcId="{AC5CE29B-A4E8-4E79-B3A4-A939E25D7537}" destId="{A486BA11-BAB2-48A1-9D72-9C34408DF896}" srcOrd="0" destOrd="0" presId="urn:microsoft.com/office/officeart/2005/8/layout/lProcess2"/>
    <dgm:cxn modelId="{673BA5B5-6BD0-4B62-9041-DC90FA9CC841}" type="presParOf" srcId="{A486BA11-BAB2-48A1-9D72-9C34408DF896}" destId="{11F935A8-F08E-458F-9923-C7CF16332A33}" srcOrd="0" destOrd="0" presId="urn:microsoft.com/office/officeart/2005/8/layout/lProcess2"/>
    <dgm:cxn modelId="{93B12AFA-3038-4D8E-BE67-70EC38891A24}" type="presParOf" srcId="{A486BA11-BAB2-48A1-9D72-9C34408DF896}" destId="{C586C7AA-08CA-49A3-9553-DCFD5C30F19A}" srcOrd="1" destOrd="0" presId="urn:microsoft.com/office/officeart/2005/8/layout/lProcess2"/>
    <dgm:cxn modelId="{D8A7D11F-869E-43D0-955B-4545816F6071}" type="presParOf" srcId="{A486BA11-BAB2-48A1-9D72-9C34408DF896}" destId="{B88F0F0F-FCAA-4784-A5E2-79EF5483C061}" srcOrd="2" destOrd="0" presId="urn:microsoft.com/office/officeart/2005/8/layout/lProcess2"/>
    <dgm:cxn modelId="{DB396E82-A132-4070-80D4-A4AA5B808618}" type="presParOf" srcId="{B88F0F0F-FCAA-4784-A5E2-79EF5483C061}" destId="{90010EBB-F60C-48E9-B6AF-B7F5A4B6CFC1}" srcOrd="0" destOrd="0" presId="urn:microsoft.com/office/officeart/2005/8/layout/lProcess2"/>
    <dgm:cxn modelId="{68FAC5CB-58A7-4810-A3C2-170DC1B4A0E2}" type="presParOf" srcId="{90010EBB-F60C-48E9-B6AF-B7F5A4B6CFC1}" destId="{AB8AD9BF-2FF7-41E8-98E7-4A07DE4DF94B}" srcOrd="0" destOrd="0" presId="urn:microsoft.com/office/officeart/2005/8/layout/lProcess2"/>
    <dgm:cxn modelId="{879D87BD-D339-4472-B78A-1F6272ABF73E}" type="presParOf" srcId="{90010EBB-F60C-48E9-B6AF-B7F5A4B6CFC1}" destId="{8CF71074-4C2D-40B6-8FE6-B4ED46F0C225}" srcOrd="1" destOrd="0" presId="urn:microsoft.com/office/officeart/2005/8/layout/lProcess2"/>
    <dgm:cxn modelId="{77195799-D536-4A4F-8783-1B491767B3B0}" type="presParOf" srcId="{90010EBB-F60C-48E9-B6AF-B7F5A4B6CFC1}" destId="{1FCB7F46-C2F2-4161-BAE0-DCA29EEB49F5}" srcOrd="2" destOrd="0" presId="urn:microsoft.com/office/officeart/2005/8/layout/lProcess2"/>
    <dgm:cxn modelId="{1E03804D-B2CA-4351-A9CC-0B8E67BAC402}" type="presParOf" srcId="{90010EBB-F60C-48E9-B6AF-B7F5A4B6CFC1}" destId="{E44AE15A-FD5C-4F0A-BE4C-30FB3E3D2FC2}" srcOrd="3" destOrd="0" presId="urn:microsoft.com/office/officeart/2005/8/layout/lProcess2"/>
    <dgm:cxn modelId="{520088C9-023B-40E8-A12D-E2AD974FCB36}" type="presParOf" srcId="{90010EBB-F60C-48E9-B6AF-B7F5A4B6CFC1}" destId="{A1180609-6E09-43B5-A841-85FBAD19FB70}" srcOrd="4" destOrd="0" presId="urn:microsoft.com/office/officeart/2005/8/layout/lProcess2"/>
    <dgm:cxn modelId="{44C6853C-7C4F-40FF-BB70-06F0A2659FDB}" type="presParOf" srcId="{AC5CE29B-A4E8-4E79-B3A4-A939E25D7537}" destId="{2CE66F08-DC3D-4E3A-A0B6-7585207053AF}" srcOrd="1" destOrd="0" presId="urn:microsoft.com/office/officeart/2005/8/layout/lProcess2"/>
    <dgm:cxn modelId="{7227402A-A8F6-4C55-B405-B9292E4DEEAE}" type="presParOf" srcId="{AC5CE29B-A4E8-4E79-B3A4-A939E25D7537}" destId="{ED2D7323-C8C1-4936-B7CF-809800728574}" srcOrd="2" destOrd="0" presId="urn:microsoft.com/office/officeart/2005/8/layout/lProcess2"/>
    <dgm:cxn modelId="{59772248-001D-4567-AF56-5E2C7891125A}" type="presParOf" srcId="{ED2D7323-C8C1-4936-B7CF-809800728574}" destId="{F1385C19-74F1-4FA0-A968-3B0B70D77B1B}" srcOrd="0" destOrd="0" presId="urn:microsoft.com/office/officeart/2005/8/layout/lProcess2"/>
    <dgm:cxn modelId="{7C4221FB-FCE9-44EC-9C2E-31F3CDE704E1}" type="presParOf" srcId="{ED2D7323-C8C1-4936-B7CF-809800728574}" destId="{83FF7774-B548-411B-BB39-509A0FEFFEFD}" srcOrd="1" destOrd="0" presId="urn:microsoft.com/office/officeart/2005/8/layout/lProcess2"/>
    <dgm:cxn modelId="{BD475F5E-7A80-430B-93F5-6FE8DF07EA6D}" type="presParOf" srcId="{ED2D7323-C8C1-4936-B7CF-809800728574}" destId="{6307E15A-F41D-416B-A803-BDC348F61F32}" srcOrd="2" destOrd="0" presId="urn:microsoft.com/office/officeart/2005/8/layout/lProcess2"/>
    <dgm:cxn modelId="{272AF560-9F07-42F5-81A8-265B08513AA3}" type="presParOf" srcId="{6307E15A-F41D-416B-A803-BDC348F61F32}" destId="{0DE679EA-F54D-46D4-A2A5-DC6147698B19}" srcOrd="0" destOrd="0" presId="urn:microsoft.com/office/officeart/2005/8/layout/lProcess2"/>
    <dgm:cxn modelId="{4AB22029-AD0E-4900-A0E9-0D0B4D766411}" type="presParOf" srcId="{0DE679EA-F54D-46D4-A2A5-DC6147698B19}" destId="{67D99DC1-F462-4334-9328-A045577F00D4}" srcOrd="0" destOrd="0" presId="urn:microsoft.com/office/officeart/2005/8/layout/lProcess2"/>
    <dgm:cxn modelId="{D22323F3-DDCC-4FBD-B576-53FFABC68DA6}" type="presParOf" srcId="{0DE679EA-F54D-46D4-A2A5-DC6147698B19}" destId="{9A5CA3C5-B6AA-483E-8431-EE5AC4F6046B}" srcOrd="1" destOrd="0" presId="urn:microsoft.com/office/officeart/2005/8/layout/lProcess2"/>
    <dgm:cxn modelId="{46F71408-23E7-45FB-BE40-A81F58770FB6}" type="presParOf" srcId="{0DE679EA-F54D-46D4-A2A5-DC6147698B19}" destId="{564CD71D-D35E-4999-A43C-7626AF1F5B82}" srcOrd="2" destOrd="0" presId="urn:microsoft.com/office/officeart/2005/8/layout/lProcess2"/>
    <dgm:cxn modelId="{76C8051F-AE8D-4F9C-98BF-AED9AD5A9D80}" type="presParOf" srcId="{0DE679EA-F54D-46D4-A2A5-DC6147698B19}" destId="{DAC7D56F-B486-45DC-9794-B7217C2FB140}" srcOrd="3" destOrd="0" presId="urn:microsoft.com/office/officeart/2005/8/layout/lProcess2"/>
    <dgm:cxn modelId="{2339CB37-9990-43CB-BBED-817A1C90F86E}" type="presParOf" srcId="{0DE679EA-F54D-46D4-A2A5-DC6147698B19}" destId="{4679E2DE-9CE7-4DEE-9BC1-44DEC8F0C288}" srcOrd="4" destOrd="0" presId="urn:microsoft.com/office/officeart/2005/8/layout/lProcess2"/>
    <dgm:cxn modelId="{783C9E6A-0B17-4D85-AB78-BA67374307E3}" type="presParOf" srcId="{AC5CE29B-A4E8-4E79-B3A4-A939E25D7537}" destId="{15F6D19F-2544-493C-8BA2-B17CB6EB5A06}" srcOrd="3" destOrd="0" presId="urn:microsoft.com/office/officeart/2005/8/layout/lProcess2"/>
    <dgm:cxn modelId="{2302F196-BD7A-4A09-88B2-E49AB2D95138}" type="presParOf" srcId="{AC5CE29B-A4E8-4E79-B3A4-A939E25D7537}" destId="{79ED8E18-59FA-42E9-ADFE-C574C56A26C6}" srcOrd="4" destOrd="0" presId="urn:microsoft.com/office/officeart/2005/8/layout/lProcess2"/>
    <dgm:cxn modelId="{D74F93A0-4F45-42B8-8838-89AF426459A0}" type="presParOf" srcId="{79ED8E18-59FA-42E9-ADFE-C574C56A26C6}" destId="{AB33F0C3-E051-4E54-83BB-EF51A2319C58}" srcOrd="0" destOrd="0" presId="urn:microsoft.com/office/officeart/2005/8/layout/lProcess2"/>
    <dgm:cxn modelId="{9B584EFA-AA05-492E-9F67-F30DF62E25B6}" type="presParOf" srcId="{79ED8E18-59FA-42E9-ADFE-C574C56A26C6}" destId="{155B9B8C-4087-4B50-BFFA-9027A0A4E6A6}" srcOrd="1" destOrd="0" presId="urn:microsoft.com/office/officeart/2005/8/layout/lProcess2"/>
    <dgm:cxn modelId="{BAB0F491-7095-4FA7-AFF5-391ABE3BA264}" type="presParOf" srcId="{79ED8E18-59FA-42E9-ADFE-C574C56A26C6}" destId="{A57839CF-2D88-4D74-80B5-71D59CF508CB}" srcOrd="2" destOrd="0" presId="urn:microsoft.com/office/officeart/2005/8/layout/lProcess2"/>
    <dgm:cxn modelId="{5BF72B1E-AAD3-469E-8370-9B895B0C5271}" type="presParOf" srcId="{A57839CF-2D88-4D74-80B5-71D59CF508CB}" destId="{45C22806-1B95-455D-9D36-B46DB7B302B5}" srcOrd="0" destOrd="0" presId="urn:microsoft.com/office/officeart/2005/8/layout/lProcess2"/>
    <dgm:cxn modelId="{B28A4572-146F-4F8C-B9EA-55EF2F43F672}" type="presParOf" srcId="{45C22806-1B95-455D-9D36-B46DB7B302B5}" destId="{1C52EE0B-251C-4DD5-A95C-0C9F8D3A4007}" srcOrd="0" destOrd="0" presId="urn:microsoft.com/office/officeart/2005/8/layout/lProcess2"/>
    <dgm:cxn modelId="{09F9EA42-A1B3-479C-B5DF-F02D00CD0213}" type="presParOf" srcId="{45C22806-1B95-455D-9D36-B46DB7B302B5}" destId="{A7B95943-18A0-435B-8DDF-650BF70766BE}" srcOrd="1" destOrd="0" presId="urn:microsoft.com/office/officeart/2005/8/layout/lProcess2"/>
    <dgm:cxn modelId="{2D1583A6-D03C-49DB-AAFB-36AA431077BE}" type="presParOf" srcId="{45C22806-1B95-455D-9D36-B46DB7B302B5}" destId="{68599D3F-5A21-4901-A367-72AA2EB06596}" srcOrd="2" destOrd="0" presId="urn:microsoft.com/office/officeart/2005/8/layout/lProcess2"/>
    <dgm:cxn modelId="{2656A59D-E055-46FD-A8D2-E660F9A63B18}" type="presParOf" srcId="{45C22806-1B95-455D-9D36-B46DB7B302B5}" destId="{50DBCC31-A160-4097-81ED-762DF4E9F687}" srcOrd="3" destOrd="0" presId="urn:microsoft.com/office/officeart/2005/8/layout/lProcess2"/>
    <dgm:cxn modelId="{CA35BC3F-0BA1-4F91-BF0F-FFAAE4181A97}" type="presParOf" srcId="{45C22806-1B95-455D-9D36-B46DB7B302B5}" destId="{FA88C579-68ED-4597-B349-B4DE364B5B3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9D512CA9-E52A-4107-B134-B4545E3B5F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3BE84-280D-4FAA-8608-D74CD8A561EB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D9948AE-16E3-4DAE-AF8E-D07D0816B36D}" type="parTrans" cxnId="{5221BEAB-09C7-4038-8665-238587048BE4}">
      <dgm:prSet/>
      <dgm:spPr/>
      <dgm:t>
        <a:bodyPr/>
        <a:lstStyle/>
        <a:p>
          <a:endParaRPr lang="en-US" sz="2000"/>
        </a:p>
      </dgm:t>
    </dgm:pt>
    <dgm:pt modelId="{B7AF52E9-1CC3-4132-8501-32C425D7A269}" type="sibTrans" cxnId="{5221BEAB-09C7-4038-8665-238587048BE4}">
      <dgm:prSet/>
      <dgm:spPr/>
      <dgm:t>
        <a:bodyPr/>
        <a:lstStyle/>
        <a:p>
          <a:endParaRPr lang="en-US" sz="2000"/>
        </a:p>
      </dgm:t>
    </dgm:pt>
    <dgm:pt modelId="{78831959-AF48-459E-AB84-0F77494C0328}">
      <dgm:prSet phldrT="[テキスト]" custT="1"/>
      <dgm:spPr/>
      <dgm:t>
        <a:bodyPr/>
        <a:lstStyle/>
        <a:p>
          <a:r>
            <a:rPr lang="zh-CN" altLang="en-US" sz="2400" dirty="0" smtClean="0"/>
            <a:t>文件</a:t>
          </a:r>
          <a:endParaRPr lang="en-US" sz="2400" dirty="0"/>
        </a:p>
      </dgm:t>
    </dgm:pt>
    <dgm:pt modelId="{CEA417EE-E1A4-4E5F-88D1-66A5C3073E97}" type="parTrans" cxnId="{34EE63F9-89B5-48F7-8D0D-D98E3CF2D0F0}">
      <dgm:prSet/>
      <dgm:spPr/>
      <dgm:t>
        <a:bodyPr/>
        <a:lstStyle/>
        <a:p>
          <a:endParaRPr lang="en-US" sz="2000"/>
        </a:p>
      </dgm:t>
    </dgm:pt>
    <dgm:pt modelId="{6F77E85B-C4C7-4C44-8153-A615C94BD5A4}" type="sibTrans" cxnId="{34EE63F9-89B5-48F7-8D0D-D98E3CF2D0F0}">
      <dgm:prSet/>
      <dgm:spPr/>
      <dgm:t>
        <a:bodyPr/>
        <a:lstStyle/>
        <a:p>
          <a:endParaRPr lang="en-US" sz="2000"/>
        </a:p>
      </dgm:t>
    </dgm:pt>
    <dgm:pt modelId="{505E2886-ABB0-462A-BA4C-75472752B02D}">
      <dgm:prSet phldrT="[テキスト]" custT="1"/>
      <dgm:spPr/>
      <dgm:t>
        <a:bodyPr/>
        <a:lstStyle/>
        <a:p>
          <a:r>
            <a:rPr lang="ja-JP" altLang="en-US" sz="2400" dirty="0" smtClean="0"/>
            <a:t>ふくろ③</a:t>
          </a:r>
          <a:endParaRPr lang="en-US" sz="2400" dirty="0"/>
        </a:p>
      </dgm:t>
    </dgm:pt>
    <dgm:pt modelId="{9ECFFACA-153C-4BC0-B733-997310FC344A}" type="parTrans" cxnId="{F55D9E16-DACD-471B-9AA4-8CFB3145709B}">
      <dgm:prSet/>
      <dgm:spPr/>
      <dgm:t>
        <a:bodyPr/>
        <a:lstStyle/>
        <a:p>
          <a:endParaRPr lang="en-US" sz="2000"/>
        </a:p>
      </dgm:t>
    </dgm:pt>
    <dgm:pt modelId="{87D99E25-FE49-4447-8DB2-66A21916877A}" type="sibTrans" cxnId="{F55D9E16-DACD-471B-9AA4-8CFB3145709B}">
      <dgm:prSet/>
      <dgm:spPr/>
      <dgm:t>
        <a:bodyPr/>
        <a:lstStyle/>
        <a:p>
          <a:endParaRPr lang="en-US" sz="2000"/>
        </a:p>
      </dgm:t>
    </dgm:pt>
    <dgm:pt modelId="{005B2718-E197-48ED-AF2D-9CA9D399A35D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814B376D-EA3F-4E30-9357-4B2725CA2716}" type="parTrans" cxnId="{B049A7CC-921C-4B72-BD21-00EA5BE49C79}">
      <dgm:prSet/>
      <dgm:spPr/>
      <dgm:t>
        <a:bodyPr/>
        <a:lstStyle/>
        <a:p>
          <a:endParaRPr lang="en-US" sz="2000"/>
        </a:p>
      </dgm:t>
    </dgm:pt>
    <dgm:pt modelId="{8F9FEBC4-E1B0-4EF3-9C33-3C3A32819869}" type="sibTrans" cxnId="{B049A7CC-921C-4B72-BD21-00EA5BE49C79}">
      <dgm:prSet/>
      <dgm:spPr/>
      <dgm:t>
        <a:bodyPr/>
        <a:lstStyle/>
        <a:p>
          <a:endParaRPr lang="en-US" sz="2000"/>
        </a:p>
      </dgm:t>
    </dgm:pt>
    <dgm:pt modelId="{39659387-207F-4143-9098-86CE110B11D2}">
      <dgm:prSet phldrT="[テキスト]" custT="1"/>
      <dgm:spPr/>
      <dgm:t>
        <a:bodyPr/>
        <a:lstStyle/>
        <a:p>
          <a:r>
            <a:rPr lang="ja-JP" altLang="en-US" sz="2400" dirty="0" smtClean="0"/>
            <a:t>袋</a:t>
          </a:r>
          <a:endParaRPr lang="en-US" sz="2400" dirty="0"/>
        </a:p>
      </dgm:t>
    </dgm:pt>
    <dgm:pt modelId="{849C8365-445C-44FF-AFCA-ED04E9CB9755}" type="parTrans" cxnId="{E0C7A927-7EBD-4876-A802-CD5B06795E22}">
      <dgm:prSet/>
      <dgm:spPr/>
      <dgm:t>
        <a:bodyPr/>
        <a:lstStyle/>
        <a:p>
          <a:endParaRPr lang="en-US" sz="2000"/>
        </a:p>
      </dgm:t>
    </dgm:pt>
    <dgm:pt modelId="{DC5241D9-F8B4-4CBD-8A00-18EEE7B134E4}" type="sibTrans" cxnId="{E0C7A927-7EBD-4876-A802-CD5B06795E22}">
      <dgm:prSet/>
      <dgm:spPr/>
      <dgm:t>
        <a:bodyPr/>
        <a:lstStyle/>
        <a:p>
          <a:endParaRPr lang="en-US" sz="2000"/>
        </a:p>
      </dgm:t>
    </dgm:pt>
    <dgm:pt modelId="{5C469622-D8A9-4002-951B-59C2DF61380C}">
      <dgm:prSet phldrT="[テキスト]" custT="1"/>
      <dgm:spPr/>
      <dgm:t>
        <a:bodyPr/>
        <a:lstStyle/>
        <a:p>
          <a:r>
            <a:rPr lang="ja-JP" altLang="en-US" sz="2400" dirty="0" smtClean="0"/>
            <a:t>書類</a:t>
          </a:r>
          <a:endParaRPr lang="en-US" sz="2400" dirty="0"/>
        </a:p>
      </dgm:t>
    </dgm:pt>
    <dgm:pt modelId="{6CE39F91-13BA-46AB-83AC-14C9537203DB}" type="parTrans" cxnId="{EB4A8024-DD1C-4625-9E69-0600BE5EEF91}">
      <dgm:prSet/>
      <dgm:spPr/>
      <dgm:t>
        <a:bodyPr/>
        <a:lstStyle/>
        <a:p>
          <a:endParaRPr lang="en-US" sz="2000"/>
        </a:p>
      </dgm:t>
    </dgm:pt>
    <dgm:pt modelId="{D0F41127-12BF-4AAB-AC89-6862F489D8A2}" type="sibTrans" cxnId="{EB4A8024-DD1C-4625-9E69-0600BE5EEF91}">
      <dgm:prSet/>
      <dgm:spPr/>
      <dgm:t>
        <a:bodyPr/>
        <a:lstStyle/>
        <a:p>
          <a:endParaRPr lang="en-US" sz="2000"/>
        </a:p>
      </dgm:t>
    </dgm:pt>
    <dgm:pt modelId="{C52BDD24-5E87-44A6-AAA7-89285C2E5DFB}">
      <dgm:prSet phldrT="[テキスト]" custT="1"/>
      <dgm:spPr/>
      <dgm:t>
        <a:bodyPr/>
        <a:lstStyle/>
        <a:p>
          <a:r>
            <a:rPr lang="zh-CN" altLang="en-US" sz="2400" dirty="0" smtClean="0"/>
            <a:t>袋子</a:t>
          </a:r>
          <a:endParaRPr lang="en-US" altLang="zh-CN" sz="2400" dirty="0" smtClean="0"/>
        </a:p>
      </dgm:t>
    </dgm:pt>
    <dgm:pt modelId="{0F98FEF3-888D-4AC0-90DE-77A992C2694E}" type="parTrans" cxnId="{3784811B-1941-4CFF-A251-831A3AEBABB3}">
      <dgm:prSet/>
      <dgm:spPr/>
      <dgm:t>
        <a:bodyPr/>
        <a:lstStyle/>
        <a:p>
          <a:endParaRPr lang="en-US" sz="2000"/>
        </a:p>
      </dgm:t>
    </dgm:pt>
    <dgm:pt modelId="{E8BE5D38-CD5F-4902-AF50-A75E9008FA9F}" type="sibTrans" cxnId="{3784811B-1941-4CFF-A251-831A3AEBABB3}">
      <dgm:prSet/>
      <dgm:spPr/>
      <dgm:t>
        <a:bodyPr/>
        <a:lstStyle/>
        <a:p>
          <a:endParaRPr lang="en-US" sz="2000"/>
        </a:p>
      </dgm:t>
    </dgm:pt>
    <dgm:pt modelId="{8C6D5BA3-A67C-4DA1-9997-F2922C35893C}">
      <dgm:prSet phldrT="[テキスト]" custT="1"/>
      <dgm:spPr/>
      <dgm:t>
        <a:bodyPr/>
        <a:lstStyle/>
        <a:p>
          <a:r>
            <a:rPr lang="ja-JP" altLang="en-US" sz="2400" dirty="0" smtClean="0"/>
            <a:t>きって⓪</a:t>
          </a:r>
          <a:endParaRPr lang="en-US" sz="2400" dirty="0"/>
        </a:p>
      </dgm:t>
    </dgm:pt>
    <dgm:pt modelId="{DEA1F9FA-D17A-4DE3-96DD-AA61B85B57C8}" type="parTrans" cxnId="{44DABD43-9A27-40E3-8C9B-BB2C8B489189}">
      <dgm:prSet/>
      <dgm:spPr/>
      <dgm:t>
        <a:bodyPr/>
        <a:lstStyle/>
        <a:p>
          <a:endParaRPr lang="en-US" sz="2000"/>
        </a:p>
      </dgm:t>
    </dgm:pt>
    <dgm:pt modelId="{4787FDBE-BB67-455D-B1D1-63C92EC1F4CE}" type="sibTrans" cxnId="{44DABD43-9A27-40E3-8C9B-BB2C8B489189}">
      <dgm:prSet/>
      <dgm:spPr/>
      <dgm:t>
        <a:bodyPr/>
        <a:lstStyle/>
        <a:p>
          <a:endParaRPr lang="en-US" sz="2000"/>
        </a:p>
      </dgm:t>
    </dgm:pt>
    <dgm:pt modelId="{9D28B537-E90F-4E78-BC21-B7A655709291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73CC4267-BBED-4E42-9217-E088057EDB58}" type="parTrans" cxnId="{FB777BA7-4C92-4D4E-8DE7-1485BCE06466}">
      <dgm:prSet/>
      <dgm:spPr/>
      <dgm:t>
        <a:bodyPr/>
        <a:lstStyle/>
        <a:p>
          <a:endParaRPr lang="en-US" sz="2000"/>
        </a:p>
      </dgm:t>
    </dgm:pt>
    <dgm:pt modelId="{31E1837A-7852-46A9-8E91-732F09864882}" type="sibTrans" cxnId="{FB777BA7-4C92-4D4E-8DE7-1485BCE06466}">
      <dgm:prSet/>
      <dgm:spPr/>
      <dgm:t>
        <a:bodyPr/>
        <a:lstStyle/>
        <a:p>
          <a:endParaRPr lang="en-US" sz="2000"/>
        </a:p>
      </dgm:t>
    </dgm:pt>
    <dgm:pt modelId="{59AEE077-8290-41DE-8DF4-A002CBC2528D}">
      <dgm:prSet phldrT="[テキスト]" custT="1"/>
      <dgm:spPr/>
      <dgm:t>
        <a:bodyPr/>
        <a:lstStyle/>
        <a:p>
          <a:r>
            <a:rPr lang="ja-JP" altLang="en-US" sz="2400" dirty="0" smtClean="0"/>
            <a:t>切手</a:t>
          </a:r>
          <a:endParaRPr lang="en-US" sz="2400" dirty="0"/>
        </a:p>
      </dgm:t>
    </dgm:pt>
    <dgm:pt modelId="{4038E7B1-53EE-41D4-A96E-71D27A8E1355}" type="parTrans" cxnId="{37E50A21-C7CA-4B19-98DA-64463E958F82}">
      <dgm:prSet/>
      <dgm:spPr/>
      <dgm:t>
        <a:bodyPr/>
        <a:lstStyle/>
        <a:p>
          <a:endParaRPr lang="en-US" sz="2000"/>
        </a:p>
      </dgm:t>
    </dgm:pt>
    <dgm:pt modelId="{14598DDE-C9E6-4C57-8122-0AA4EEB4C1B0}" type="sibTrans" cxnId="{37E50A21-C7CA-4B19-98DA-64463E958F82}">
      <dgm:prSet/>
      <dgm:spPr/>
      <dgm:t>
        <a:bodyPr/>
        <a:lstStyle/>
        <a:p>
          <a:endParaRPr lang="en-US" sz="2000"/>
        </a:p>
      </dgm:t>
    </dgm:pt>
    <dgm:pt modelId="{D18AD56D-65CA-4FE4-93D4-3A8269F538DC}">
      <dgm:prSet phldrT="[テキスト]" custT="1"/>
      <dgm:spPr/>
      <dgm:t>
        <a:bodyPr/>
        <a:lstStyle/>
        <a:p>
          <a:r>
            <a:rPr lang="ja-JP" altLang="en-US" sz="2400" dirty="0" smtClean="0"/>
            <a:t>はがき⓪</a:t>
          </a:r>
          <a:endParaRPr lang="en-US" sz="2400" dirty="0"/>
        </a:p>
      </dgm:t>
    </dgm:pt>
    <dgm:pt modelId="{21C38606-F980-4FE0-9B27-B3E32AB5AC7E}" type="parTrans" cxnId="{44214755-30F0-430D-AC1E-A0377434DC02}">
      <dgm:prSet/>
      <dgm:spPr/>
      <dgm:t>
        <a:bodyPr/>
        <a:lstStyle/>
        <a:p>
          <a:endParaRPr lang="en-US" sz="2000"/>
        </a:p>
      </dgm:t>
    </dgm:pt>
    <dgm:pt modelId="{0DEBD023-7532-48C2-9732-A11452BA9423}" type="sibTrans" cxnId="{44214755-30F0-430D-AC1E-A0377434DC02}">
      <dgm:prSet/>
      <dgm:spPr/>
      <dgm:t>
        <a:bodyPr/>
        <a:lstStyle/>
        <a:p>
          <a:endParaRPr lang="en-US" sz="2000"/>
        </a:p>
      </dgm:t>
    </dgm:pt>
    <dgm:pt modelId="{6E4091A0-2F22-4F7A-A8A0-D7C43B95C22B}">
      <dgm:prSet phldrT="[テキスト]" custT="1"/>
      <dgm:spPr/>
      <dgm:t>
        <a:bodyPr/>
        <a:lstStyle/>
        <a:p>
          <a:r>
            <a:rPr lang="ja-JP" altLang="en-US" sz="2400" dirty="0" smtClean="0"/>
            <a:t>しょるい⓪</a:t>
          </a:r>
          <a:endParaRPr lang="en-US" sz="2800" dirty="0"/>
        </a:p>
      </dgm:t>
    </dgm:pt>
    <dgm:pt modelId="{A5FEA897-68F1-4D59-8315-14E5CBE035F3}" type="parTrans" cxnId="{EA8524BB-EEA6-4360-A7C0-22E7C86883A5}">
      <dgm:prSet/>
      <dgm:spPr/>
      <dgm:t>
        <a:bodyPr/>
        <a:lstStyle/>
        <a:p>
          <a:endParaRPr lang="en-US" sz="1800"/>
        </a:p>
      </dgm:t>
    </dgm:pt>
    <dgm:pt modelId="{FC60EFAF-AA38-40AD-8E8C-ED6489967403}" type="sibTrans" cxnId="{EA8524BB-EEA6-4360-A7C0-22E7C86883A5}">
      <dgm:prSet/>
      <dgm:spPr/>
      <dgm:t>
        <a:bodyPr/>
        <a:lstStyle/>
        <a:p>
          <a:endParaRPr lang="en-US" sz="1800"/>
        </a:p>
      </dgm:t>
    </dgm:pt>
    <dgm:pt modelId="{F3669E6C-E372-406F-B99B-3A22E017CA81}">
      <dgm:prSet phldrT="[テキスト]" custT="1"/>
      <dgm:spPr/>
      <dgm:t>
        <a:bodyPr/>
        <a:lstStyle/>
        <a:p>
          <a:r>
            <a:rPr lang="zh-CN" altLang="en-US" sz="2400" dirty="0" smtClean="0"/>
            <a:t>邮票</a:t>
          </a:r>
          <a:endParaRPr lang="en-US" sz="2400" dirty="0"/>
        </a:p>
      </dgm:t>
    </dgm:pt>
    <dgm:pt modelId="{2C540971-E496-430B-8196-4E75BE0290C5}" type="parTrans" cxnId="{BE96547C-DD9A-4EAD-8DCB-FD4200479FCD}">
      <dgm:prSet/>
      <dgm:spPr/>
      <dgm:t>
        <a:bodyPr/>
        <a:lstStyle/>
        <a:p>
          <a:endParaRPr lang="en-US" sz="1800"/>
        </a:p>
      </dgm:t>
    </dgm:pt>
    <dgm:pt modelId="{A102457C-469D-4603-826B-434B9E7E4D59}" type="sibTrans" cxnId="{BE96547C-DD9A-4EAD-8DCB-FD4200479FCD}">
      <dgm:prSet/>
      <dgm:spPr/>
      <dgm:t>
        <a:bodyPr/>
        <a:lstStyle/>
        <a:p>
          <a:endParaRPr lang="en-US" sz="1800"/>
        </a:p>
      </dgm:t>
    </dgm:pt>
    <dgm:pt modelId="{DE38569B-DC0B-4A6B-9093-474DAF6C0EDF}">
      <dgm:prSet phldrT="[テキスト]" custT="1"/>
      <dgm:spPr/>
      <dgm:t>
        <a:bodyPr/>
        <a:lstStyle/>
        <a:p>
          <a:r>
            <a:rPr lang="ja-JP" altLang="en-US" sz="2400" dirty="0" smtClean="0"/>
            <a:t>「名」</a:t>
          </a:r>
          <a:endParaRPr lang="en-US" sz="2400" dirty="0"/>
        </a:p>
      </dgm:t>
    </dgm:pt>
    <dgm:pt modelId="{5E470B92-4280-47FE-9C41-CA9084611264}" type="parTrans" cxnId="{492786FF-DFBB-4969-87E8-673B53F14A44}">
      <dgm:prSet/>
      <dgm:spPr/>
      <dgm:t>
        <a:bodyPr/>
        <a:lstStyle/>
        <a:p>
          <a:endParaRPr lang="en-US" sz="1800"/>
        </a:p>
      </dgm:t>
    </dgm:pt>
    <dgm:pt modelId="{2CA92FD1-B476-4286-9911-6DA16B3F097A}" type="sibTrans" cxnId="{492786FF-DFBB-4969-87E8-673B53F14A44}">
      <dgm:prSet/>
      <dgm:spPr/>
      <dgm:t>
        <a:bodyPr/>
        <a:lstStyle/>
        <a:p>
          <a:endParaRPr lang="en-US" sz="1800"/>
        </a:p>
      </dgm:t>
    </dgm:pt>
    <dgm:pt modelId="{D210DFE9-05D2-4B5D-9D6A-7A1EAF132E4C}">
      <dgm:prSet phldrT="[テキスト]" custT="1"/>
      <dgm:spPr/>
      <dgm:t>
        <a:bodyPr/>
        <a:lstStyle/>
        <a:p>
          <a:r>
            <a:rPr lang="zh-CN" altLang="en-US" sz="2400" dirty="0" smtClean="0"/>
            <a:t>明信片</a:t>
          </a:r>
          <a:endParaRPr lang="en-US" sz="2400" dirty="0"/>
        </a:p>
      </dgm:t>
    </dgm:pt>
    <dgm:pt modelId="{FFDD4BE2-717F-428D-BBAC-0F4F26602475}" type="sibTrans" cxnId="{C533254C-2CD1-4CE5-8476-5C2D6A9CA1DC}">
      <dgm:prSet/>
      <dgm:spPr/>
      <dgm:t>
        <a:bodyPr/>
        <a:lstStyle/>
        <a:p>
          <a:endParaRPr lang="en-US" sz="1800"/>
        </a:p>
      </dgm:t>
    </dgm:pt>
    <dgm:pt modelId="{31D64AE5-2F83-4F56-83AB-0EA63A6ECCC2}" type="parTrans" cxnId="{C533254C-2CD1-4CE5-8476-5C2D6A9CA1DC}">
      <dgm:prSet/>
      <dgm:spPr/>
      <dgm:t>
        <a:bodyPr/>
        <a:lstStyle/>
        <a:p>
          <a:endParaRPr lang="en-US" sz="1800"/>
        </a:p>
      </dgm:t>
    </dgm:pt>
    <dgm:pt modelId="{5AD35B2B-D853-41DF-9AD1-99B09E9E5835}">
      <dgm:prSet custT="1"/>
      <dgm:spPr/>
      <dgm:t>
        <a:bodyPr/>
        <a:lstStyle/>
        <a:p>
          <a:r>
            <a:rPr lang="ja-JP" altLang="en-US" sz="2400" dirty="0" smtClean="0"/>
            <a:t>葉書</a:t>
          </a:r>
          <a:endParaRPr lang="en-US" sz="2400" dirty="0"/>
        </a:p>
      </dgm:t>
    </dgm:pt>
    <dgm:pt modelId="{16EB78D8-6AC2-4D35-936E-5BB97BFB701D}" type="parTrans" cxnId="{5688F432-786F-428E-BFDD-C523151044B9}">
      <dgm:prSet/>
      <dgm:spPr/>
      <dgm:t>
        <a:bodyPr/>
        <a:lstStyle/>
        <a:p>
          <a:endParaRPr lang="en-US"/>
        </a:p>
      </dgm:t>
    </dgm:pt>
    <dgm:pt modelId="{3645E505-5D4C-4385-A041-42F6785CE1E7}" type="sibTrans" cxnId="{5688F432-786F-428E-BFDD-C523151044B9}">
      <dgm:prSet/>
      <dgm:spPr/>
      <dgm:t>
        <a:bodyPr/>
        <a:lstStyle/>
        <a:p>
          <a:endParaRPr lang="en-US"/>
        </a:p>
      </dgm:t>
    </dgm:pt>
    <dgm:pt modelId="{15112B79-851D-4AA7-876A-8864C4F9013E}" type="pres">
      <dgm:prSet presAssocID="{9D512CA9-E52A-4107-B134-B4545E3B5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7D02B-3D82-484E-A102-30791B024E9D}" type="pres">
      <dgm:prSet presAssocID="{6E4091A0-2F22-4F7A-A8A0-D7C43B95C22B}" presName="compNode" presStyleCnt="0"/>
      <dgm:spPr/>
      <dgm:t>
        <a:bodyPr/>
        <a:lstStyle/>
        <a:p>
          <a:endParaRPr lang="en-US"/>
        </a:p>
      </dgm:t>
    </dgm:pt>
    <dgm:pt modelId="{BBC93C90-E3EF-4A7D-A49D-41BAC63CF4C0}" type="pres">
      <dgm:prSet presAssocID="{6E4091A0-2F22-4F7A-A8A0-D7C43B95C22B}" presName="aNode" presStyleLbl="bgShp" presStyleIdx="0" presStyleCnt="4"/>
      <dgm:spPr/>
      <dgm:t>
        <a:bodyPr/>
        <a:lstStyle/>
        <a:p>
          <a:endParaRPr lang="en-US"/>
        </a:p>
      </dgm:t>
    </dgm:pt>
    <dgm:pt modelId="{CD4CC15B-F548-40FC-8E69-63F525D35AB1}" type="pres">
      <dgm:prSet presAssocID="{6E4091A0-2F22-4F7A-A8A0-D7C43B95C22B}" presName="textNode" presStyleLbl="bgShp" presStyleIdx="0" presStyleCnt="4"/>
      <dgm:spPr/>
      <dgm:t>
        <a:bodyPr/>
        <a:lstStyle/>
        <a:p>
          <a:endParaRPr lang="en-US"/>
        </a:p>
      </dgm:t>
    </dgm:pt>
    <dgm:pt modelId="{8BFC6A24-68E0-4969-8E01-29CAA070142A}" type="pres">
      <dgm:prSet presAssocID="{6E4091A0-2F22-4F7A-A8A0-D7C43B95C22B}" presName="compChildNode" presStyleCnt="0"/>
      <dgm:spPr/>
      <dgm:t>
        <a:bodyPr/>
        <a:lstStyle/>
        <a:p>
          <a:endParaRPr lang="en-US"/>
        </a:p>
      </dgm:t>
    </dgm:pt>
    <dgm:pt modelId="{473997F5-4505-4AFA-AF77-8595B45CA696}" type="pres">
      <dgm:prSet presAssocID="{6E4091A0-2F22-4F7A-A8A0-D7C43B95C22B}" presName="theInnerList" presStyleCnt="0"/>
      <dgm:spPr/>
      <dgm:t>
        <a:bodyPr/>
        <a:lstStyle/>
        <a:p>
          <a:endParaRPr lang="en-US"/>
        </a:p>
      </dgm:t>
    </dgm:pt>
    <dgm:pt modelId="{A3EA143E-63D9-49FB-868E-722C7BE52D63}" type="pres">
      <dgm:prSet presAssocID="{D0D3BE84-280D-4FAA-8608-D74CD8A561EB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44EE7-08FD-4940-B660-FBFC426B5D33}" type="pres">
      <dgm:prSet presAssocID="{D0D3BE84-280D-4FAA-8608-D74CD8A561EB}" presName="aSpace2" presStyleCnt="0"/>
      <dgm:spPr/>
      <dgm:t>
        <a:bodyPr/>
        <a:lstStyle/>
        <a:p>
          <a:endParaRPr lang="en-US"/>
        </a:p>
      </dgm:t>
    </dgm:pt>
    <dgm:pt modelId="{5B2DA92E-DB23-4991-83D3-BECE7980D81F}" type="pres">
      <dgm:prSet presAssocID="{5C469622-D8A9-4002-951B-59C2DF61380C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93E-8C15-4AB4-BA4E-35AF1DA4B6FF}" type="pres">
      <dgm:prSet presAssocID="{5C469622-D8A9-4002-951B-59C2DF61380C}" presName="aSpace2" presStyleCnt="0"/>
      <dgm:spPr/>
      <dgm:t>
        <a:bodyPr/>
        <a:lstStyle/>
        <a:p>
          <a:endParaRPr lang="en-US"/>
        </a:p>
      </dgm:t>
    </dgm:pt>
    <dgm:pt modelId="{B80174CE-4399-4A7D-B422-B8062588AC6C}" type="pres">
      <dgm:prSet presAssocID="{78831959-AF48-459E-AB84-0F77494C032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A768-1F05-4DEC-86D6-BD160E098958}" type="pres">
      <dgm:prSet presAssocID="{6E4091A0-2F22-4F7A-A8A0-D7C43B95C22B}" presName="aSpace" presStyleCnt="0"/>
      <dgm:spPr/>
      <dgm:t>
        <a:bodyPr/>
        <a:lstStyle/>
        <a:p>
          <a:endParaRPr lang="en-US"/>
        </a:p>
      </dgm:t>
    </dgm:pt>
    <dgm:pt modelId="{87F076EB-CF50-4B8A-A370-C7260B457EC5}" type="pres">
      <dgm:prSet presAssocID="{505E2886-ABB0-462A-BA4C-75472752B02D}" presName="compNode" presStyleCnt="0"/>
      <dgm:spPr/>
      <dgm:t>
        <a:bodyPr/>
        <a:lstStyle/>
        <a:p>
          <a:endParaRPr lang="en-US"/>
        </a:p>
      </dgm:t>
    </dgm:pt>
    <dgm:pt modelId="{ED2C74CC-53F0-434F-8A3D-E1A3FE180370}" type="pres">
      <dgm:prSet presAssocID="{505E2886-ABB0-462A-BA4C-75472752B02D}" presName="aNode" presStyleLbl="bgShp" presStyleIdx="1" presStyleCnt="4"/>
      <dgm:spPr/>
      <dgm:t>
        <a:bodyPr/>
        <a:lstStyle/>
        <a:p>
          <a:endParaRPr lang="en-US"/>
        </a:p>
      </dgm:t>
    </dgm:pt>
    <dgm:pt modelId="{A50CB5AA-84B6-4F97-AF5F-9821A5593B44}" type="pres">
      <dgm:prSet presAssocID="{505E2886-ABB0-462A-BA4C-75472752B02D}" presName="textNode" presStyleLbl="bgShp" presStyleIdx="1" presStyleCnt="4"/>
      <dgm:spPr/>
      <dgm:t>
        <a:bodyPr/>
        <a:lstStyle/>
        <a:p>
          <a:endParaRPr lang="en-US"/>
        </a:p>
      </dgm:t>
    </dgm:pt>
    <dgm:pt modelId="{48EB18C0-ED6E-423E-9210-5FEEE71F229C}" type="pres">
      <dgm:prSet presAssocID="{505E2886-ABB0-462A-BA4C-75472752B02D}" presName="compChildNode" presStyleCnt="0"/>
      <dgm:spPr/>
      <dgm:t>
        <a:bodyPr/>
        <a:lstStyle/>
        <a:p>
          <a:endParaRPr lang="en-US"/>
        </a:p>
      </dgm:t>
    </dgm:pt>
    <dgm:pt modelId="{98D1E065-2B32-45F1-85A1-AE57C3614B81}" type="pres">
      <dgm:prSet presAssocID="{505E2886-ABB0-462A-BA4C-75472752B02D}" presName="theInnerList" presStyleCnt="0"/>
      <dgm:spPr/>
      <dgm:t>
        <a:bodyPr/>
        <a:lstStyle/>
        <a:p>
          <a:endParaRPr lang="en-US"/>
        </a:p>
      </dgm:t>
    </dgm:pt>
    <dgm:pt modelId="{BBB8F914-CF25-4BE0-9F9C-832E51728D17}" type="pres">
      <dgm:prSet presAssocID="{005B2718-E197-48ED-AF2D-9CA9D399A35D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F6919-4EEC-4CC9-A91A-C616D6A535EB}" type="pres">
      <dgm:prSet presAssocID="{005B2718-E197-48ED-AF2D-9CA9D399A35D}" presName="aSpace2" presStyleCnt="0"/>
      <dgm:spPr/>
      <dgm:t>
        <a:bodyPr/>
        <a:lstStyle/>
        <a:p>
          <a:endParaRPr lang="en-US"/>
        </a:p>
      </dgm:t>
    </dgm:pt>
    <dgm:pt modelId="{F8F21A73-4423-43F1-A0DF-65D1FC1AB2F3}" type="pres">
      <dgm:prSet presAssocID="{39659387-207F-4143-9098-86CE110B11D2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816F-8D88-40B5-AA3D-4D1E57B2C8B4}" type="pres">
      <dgm:prSet presAssocID="{39659387-207F-4143-9098-86CE110B11D2}" presName="aSpace2" presStyleCnt="0"/>
      <dgm:spPr/>
      <dgm:t>
        <a:bodyPr/>
        <a:lstStyle/>
        <a:p>
          <a:endParaRPr lang="en-US"/>
        </a:p>
      </dgm:t>
    </dgm:pt>
    <dgm:pt modelId="{457674CF-4F90-4A80-A252-9C0E72579580}" type="pres">
      <dgm:prSet presAssocID="{C52BDD24-5E87-44A6-AAA7-89285C2E5DF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8FAE-CD8E-49BB-BF4E-2812A165FCC7}" type="pres">
      <dgm:prSet presAssocID="{505E2886-ABB0-462A-BA4C-75472752B02D}" presName="aSpace" presStyleCnt="0"/>
      <dgm:spPr/>
      <dgm:t>
        <a:bodyPr/>
        <a:lstStyle/>
        <a:p>
          <a:endParaRPr lang="en-US"/>
        </a:p>
      </dgm:t>
    </dgm:pt>
    <dgm:pt modelId="{1149151E-E852-4F41-B4C8-CC1406B793C2}" type="pres">
      <dgm:prSet presAssocID="{8C6D5BA3-A67C-4DA1-9997-F2922C35893C}" presName="compNode" presStyleCnt="0"/>
      <dgm:spPr/>
      <dgm:t>
        <a:bodyPr/>
        <a:lstStyle/>
        <a:p>
          <a:endParaRPr lang="en-US"/>
        </a:p>
      </dgm:t>
    </dgm:pt>
    <dgm:pt modelId="{9219258E-9012-4DB3-818A-16ACB71E9852}" type="pres">
      <dgm:prSet presAssocID="{8C6D5BA3-A67C-4DA1-9997-F2922C35893C}" presName="aNode" presStyleLbl="bgShp" presStyleIdx="2" presStyleCnt="4" custScaleX="69556"/>
      <dgm:spPr/>
      <dgm:t>
        <a:bodyPr/>
        <a:lstStyle/>
        <a:p>
          <a:endParaRPr lang="en-US"/>
        </a:p>
      </dgm:t>
    </dgm:pt>
    <dgm:pt modelId="{DF500FBB-63C6-428B-A519-C640B7CD5985}" type="pres">
      <dgm:prSet presAssocID="{8C6D5BA3-A67C-4DA1-9997-F2922C35893C}" presName="textNode" presStyleLbl="bgShp" presStyleIdx="2" presStyleCnt="4"/>
      <dgm:spPr/>
      <dgm:t>
        <a:bodyPr/>
        <a:lstStyle/>
        <a:p>
          <a:endParaRPr lang="en-US"/>
        </a:p>
      </dgm:t>
    </dgm:pt>
    <dgm:pt modelId="{242958C3-7650-42B7-A344-B368CA6AC13E}" type="pres">
      <dgm:prSet presAssocID="{8C6D5BA3-A67C-4DA1-9997-F2922C35893C}" presName="compChildNode" presStyleCnt="0"/>
      <dgm:spPr/>
      <dgm:t>
        <a:bodyPr/>
        <a:lstStyle/>
        <a:p>
          <a:endParaRPr lang="en-US"/>
        </a:p>
      </dgm:t>
    </dgm:pt>
    <dgm:pt modelId="{A58F37E7-107B-4976-9003-C3DA1F670527}" type="pres">
      <dgm:prSet presAssocID="{8C6D5BA3-A67C-4DA1-9997-F2922C35893C}" presName="theInnerList" presStyleCnt="0"/>
      <dgm:spPr/>
      <dgm:t>
        <a:bodyPr/>
        <a:lstStyle/>
        <a:p>
          <a:endParaRPr lang="en-US"/>
        </a:p>
      </dgm:t>
    </dgm:pt>
    <dgm:pt modelId="{AD763E95-869E-40AB-850D-E19784AA7C80}" type="pres">
      <dgm:prSet presAssocID="{9D28B537-E90F-4E78-BC21-B7A655709291}" presName="childNode" presStyleLbl="node1" presStyleIdx="6" presStyleCnt="12" custScaleX="6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D224-1702-43C5-AFE4-3BB5D63B538A}" type="pres">
      <dgm:prSet presAssocID="{9D28B537-E90F-4E78-BC21-B7A655709291}" presName="aSpace2" presStyleCnt="0"/>
      <dgm:spPr/>
      <dgm:t>
        <a:bodyPr/>
        <a:lstStyle/>
        <a:p>
          <a:endParaRPr lang="en-US"/>
        </a:p>
      </dgm:t>
    </dgm:pt>
    <dgm:pt modelId="{A53857CC-92F7-4E5A-98DA-63A979DFCAA1}" type="pres">
      <dgm:prSet presAssocID="{59AEE077-8290-41DE-8DF4-A002CBC2528D}" presName="childNode" presStyleLbl="node1" presStyleIdx="7" presStyleCnt="12" custScaleX="6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5F1C-7B49-4818-BED5-938657962D6D}" type="pres">
      <dgm:prSet presAssocID="{59AEE077-8290-41DE-8DF4-A002CBC2528D}" presName="aSpace2" presStyleCnt="0"/>
      <dgm:spPr/>
      <dgm:t>
        <a:bodyPr/>
        <a:lstStyle/>
        <a:p>
          <a:endParaRPr lang="en-US"/>
        </a:p>
      </dgm:t>
    </dgm:pt>
    <dgm:pt modelId="{EC9C9375-06EA-4A64-AF7A-115EAA8F3207}" type="pres">
      <dgm:prSet presAssocID="{F3669E6C-E372-406F-B99B-3A22E017CA81}" presName="childNode" presStyleLbl="node1" presStyleIdx="8" presStyleCnt="12" custScaleX="6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DDE5-3881-474A-A94D-E2DB37A98A79}" type="pres">
      <dgm:prSet presAssocID="{8C6D5BA3-A67C-4DA1-9997-F2922C35893C}" presName="aSpace" presStyleCnt="0"/>
      <dgm:spPr/>
      <dgm:t>
        <a:bodyPr/>
        <a:lstStyle/>
        <a:p>
          <a:endParaRPr lang="en-US"/>
        </a:p>
      </dgm:t>
    </dgm:pt>
    <dgm:pt modelId="{EF1AEE2A-D18F-4341-B84F-244A91B8A236}" type="pres">
      <dgm:prSet presAssocID="{D18AD56D-65CA-4FE4-93D4-3A8269F538DC}" presName="compNode" presStyleCnt="0"/>
      <dgm:spPr/>
      <dgm:t>
        <a:bodyPr/>
        <a:lstStyle/>
        <a:p>
          <a:endParaRPr lang="en-US"/>
        </a:p>
      </dgm:t>
    </dgm:pt>
    <dgm:pt modelId="{C29FB3A8-1BA5-4813-A51F-4F74570533FF}" type="pres">
      <dgm:prSet presAssocID="{D18AD56D-65CA-4FE4-93D4-3A8269F538DC}" presName="aNode" presStyleLbl="bgShp" presStyleIdx="3" presStyleCnt="4" custScaleX="85006"/>
      <dgm:spPr/>
      <dgm:t>
        <a:bodyPr/>
        <a:lstStyle/>
        <a:p>
          <a:endParaRPr lang="en-US"/>
        </a:p>
      </dgm:t>
    </dgm:pt>
    <dgm:pt modelId="{D9024D48-30AF-46C2-A2A8-DC88E6E12A9D}" type="pres">
      <dgm:prSet presAssocID="{D18AD56D-65CA-4FE4-93D4-3A8269F538DC}" presName="textNode" presStyleLbl="bgShp" presStyleIdx="3" presStyleCnt="4"/>
      <dgm:spPr/>
      <dgm:t>
        <a:bodyPr/>
        <a:lstStyle/>
        <a:p>
          <a:endParaRPr lang="en-US"/>
        </a:p>
      </dgm:t>
    </dgm:pt>
    <dgm:pt modelId="{8149B561-EC2A-496A-96FB-4FDD06B89A80}" type="pres">
      <dgm:prSet presAssocID="{D18AD56D-65CA-4FE4-93D4-3A8269F538DC}" presName="compChildNode" presStyleCnt="0"/>
      <dgm:spPr/>
      <dgm:t>
        <a:bodyPr/>
        <a:lstStyle/>
        <a:p>
          <a:endParaRPr lang="en-US"/>
        </a:p>
      </dgm:t>
    </dgm:pt>
    <dgm:pt modelId="{FD2BE3E2-77D6-4655-A7DA-C549715084C6}" type="pres">
      <dgm:prSet presAssocID="{D18AD56D-65CA-4FE4-93D4-3A8269F538DC}" presName="theInnerList" presStyleCnt="0"/>
      <dgm:spPr/>
      <dgm:t>
        <a:bodyPr/>
        <a:lstStyle/>
        <a:p>
          <a:endParaRPr lang="en-US"/>
        </a:p>
      </dgm:t>
    </dgm:pt>
    <dgm:pt modelId="{15CF85ED-898A-4E47-BFCD-214AFABACCA9}" type="pres">
      <dgm:prSet presAssocID="{DE38569B-DC0B-4A6B-9093-474DAF6C0EDF}" presName="childNode" presStyleLbl="node1" presStyleIdx="9" presStyleCnt="12" custScaleX="7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E9E-BA40-41AB-9749-20A060FC2475}" type="pres">
      <dgm:prSet presAssocID="{DE38569B-DC0B-4A6B-9093-474DAF6C0EDF}" presName="aSpace2" presStyleCnt="0"/>
      <dgm:spPr/>
      <dgm:t>
        <a:bodyPr/>
        <a:lstStyle/>
        <a:p>
          <a:endParaRPr lang="en-US"/>
        </a:p>
      </dgm:t>
    </dgm:pt>
    <dgm:pt modelId="{C819D64C-CDDE-464A-9839-B7A3F3F14DC6}" type="pres">
      <dgm:prSet presAssocID="{5AD35B2B-D853-41DF-9AD1-99B09E9E5835}" presName="childNode" presStyleLbl="node1" presStyleIdx="10" presStyleCnt="12" custScaleX="7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53076-6B88-4DB0-A86A-C25A957064FA}" type="pres">
      <dgm:prSet presAssocID="{5AD35B2B-D853-41DF-9AD1-99B09E9E5835}" presName="aSpace2" presStyleCnt="0"/>
      <dgm:spPr/>
      <dgm:t>
        <a:bodyPr/>
        <a:lstStyle/>
        <a:p>
          <a:endParaRPr lang="en-US"/>
        </a:p>
      </dgm:t>
    </dgm:pt>
    <dgm:pt modelId="{10FBB0A2-04CA-4312-A8CF-292B59DAB5D6}" type="pres">
      <dgm:prSet presAssocID="{D210DFE9-05D2-4B5D-9D6A-7A1EAF132E4C}" presName="childNode" presStyleLbl="node1" presStyleIdx="11" presStyleCnt="12" custScaleX="7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2DEF8-5A6A-4DA7-A38B-700B0F2286BC}" type="presOf" srcId="{8C6D5BA3-A67C-4DA1-9997-F2922C35893C}" destId="{DF500FBB-63C6-428B-A519-C640B7CD5985}" srcOrd="1" destOrd="0" presId="urn:microsoft.com/office/officeart/2005/8/layout/lProcess2"/>
    <dgm:cxn modelId="{C533254C-2CD1-4CE5-8476-5C2D6A9CA1DC}" srcId="{D18AD56D-65CA-4FE4-93D4-3A8269F538DC}" destId="{D210DFE9-05D2-4B5D-9D6A-7A1EAF132E4C}" srcOrd="2" destOrd="0" parTransId="{31D64AE5-2F83-4F56-83AB-0EA63A6ECCC2}" sibTransId="{FFDD4BE2-717F-428D-BBAC-0F4F26602475}"/>
    <dgm:cxn modelId="{70125A64-BB0B-4C2F-BE42-10785837B990}" type="presOf" srcId="{39659387-207F-4143-9098-86CE110B11D2}" destId="{F8F21A73-4423-43F1-A0DF-65D1FC1AB2F3}" srcOrd="0" destOrd="0" presId="urn:microsoft.com/office/officeart/2005/8/layout/lProcess2"/>
    <dgm:cxn modelId="{92E63B79-0AFA-49B2-B2DF-77E462F2E5A6}" type="presOf" srcId="{D0D3BE84-280D-4FAA-8608-D74CD8A561EB}" destId="{A3EA143E-63D9-49FB-868E-722C7BE52D63}" srcOrd="0" destOrd="0" presId="urn:microsoft.com/office/officeart/2005/8/layout/lProcess2"/>
    <dgm:cxn modelId="{74A3C84A-AD0E-4BBE-8659-36565CB5B446}" type="presOf" srcId="{505E2886-ABB0-462A-BA4C-75472752B02D}" destId="{ED2C74CC-53F0-434F-8A3D-E1A3FE180370}" srcOrd="0" destOrd="0" presId="urn:microsoft.com/office/officeart/2005/8/layout/lProcess2"/>
    <dgm:cxn modelId="{37E50A21-C7CA-4B19-98DA-64463E958F82}" srcId="{8C6D5BA3-A67C-4DA1-9997-F2922C35893C}" destId="{59AEE077-8290-41DE-8DF4-A002CBC2528D}" srcOrd="1" destOrd="0" parTransId="{4038E7B1-53EE-41D4-A96E-71D27A8E1355}" sibTransId="{14598DDE-C9E6-4C57-8122-0AA4EEB4C1B0}"/>
    <dgm:cxn modelId="{BE96547C-DD9A-4EAD-8DCB-FD4200479FCD}" srcId="{8C6D5BA3-A67C-4DA1-9997-F2922C35893C}" destId="{F3669E6C-E372-406F-B99B-3A22E017CA81}" srcOrd="2" destOrd="0" parTransId="{2C540971-E496-430B-8196-4E75BE0290C5}" sibTransId="{A102457C-469D-4603-826B-434B9E7E4D59}"/>
    <dgm:cxn modelId="{E48618C7-8A5F-4051-B641-628B18C73EB1}" type="presOf" srcId="{6E4091A0-2F22-4F7A-A8A0-D7C43B95C22B}" destId="{CD4CC15B-F548-40FC-8E69-63F525D35AB1}" srcOrd="1" destOrd="0" presId="urn:microsoft.com/office/officeart/2005/8/layout/lProcess2"/>
    <dgm:cxn modelId="{F55D9E16-DACD-471B-9AA4-8CFB3145709B}" srcId="{9D512CA9-E52A-4107-B134-B4545E3B5F3C}" destId="{505E2886-ABB0-462A-BA4C-75472752B02D}" srcOrd="1" destOrd="0" parTransId="{9ECFFACA-153C-4BC0-B733-997310FC344A}" sibTransId="{87D99E25-FE49-4447-8DB2-66A21916877A}"/>
    <dgm:cxn modelId="{EB4A8024-DD1C-4625-9E69-0600BE5EEF91}" srcId="{6E4091A0-2F22-4F7A-A8A0-D7C43B95C22B}" destId="{5C469622-D8A9-4002-951B-59C2DF61380C}" srcOrd="1" destOrd="0" parTransId="{6CE39F91-13BA-46AB-83AC-14C9537203DB}" sibTransId="{D0F41127-12BF-4AAB-AC89-6862F489D8A2}"/>
    <dgm:cxn modelId="{E27C2247-0D46-4F40-A060-797FA9F1928E}" type="presOf" srcId="{59AEE077-8290-41DE-8DF4-A002CBC2528D}" destId="{A53857CC-92F7-4E5A-98DA-63A979DFCAA1}" srcOrd="0" destOrd="0" presId="urn:microsoft.com/office/officeart/2005/8/layout/lProcess2"/>
    <dgm:cxn modelId="{4AA7F103-E04C-415B-8AB0-88E413512EF3}" type="presOf" srcId="{78831959-AF48-459E-AB84-0F77494C0328}" destId="{B80174CE-4399-4A7D-B422-B8062588AC6C}" srcOrd="0" destOrd="0" presId="urn:microsoft.com/office/officeart/2005/8/layout/lProcess2"/>
    <dgm:cxn modelId="{34EE63F9-89B5-48F7-8D0D-D98E3CF2D0F0}" srcId="{6E4091A0-2F22-4F7A-A8A0-D7C43B95C22B}" destId="{78831959-AF48-459E-AB84-0F77494C0328}" srcOrd="2" destOrd="0" parTransId="{CEA417EE-E1A4-4E5F-88D1-66A5C3073E97}" sibTransId="{6F77E85B-C4C7-4C44-8153-A615C94BD5A4}"/>
    <dgm:cxn modelId="{4148CC30-F32A-48C0-851D-C35FFF489B76}" type="presOf" srcId="{9D512CA9-E52A-4107-B134-B4545E3B5F3C}" destId="{15112B79-851D-4AA7-876A-8864C4F9013E}" srcOrd="0" destOrd="0" presId="urn:microsoft.com/office/officeart/2005/8/layout/lProcess2"/>
    <dgm:cxn modelId="{B1D76090-10ED-4E4E-8D5E-844BC8D85779}" type="presOf" srcId="{D18AD56D-65CA-4FE4-93D4-3A8269F538DC}" destId="{C29FB3A8-1BA5-4813-A51F-4F74570533FF}" srcOrd="0" destOrd="0" presId="urn:microsoft.com/office/officeart/2005/8/layout/lProcess2"/>
    <dgm:cxn modelId="{B049A7CC-921C-4B72-BD21-00EA5BE49C79}" srcId="{505E2886-ABB0-462A-BA4C-75472752B02D}" destId="{005B2718-E197-48ED-AF2D-9CA9D399A35D}" srcOrd="0" destOrd="0" parTransId="{814B376D-EA3F-4E30-9357-4B2725CA2716}" sibTransId="{8F9FEBC4-E1B0-4EF3-9C33-3C3A32819869}"/>
    <dgm:cxn modelId="{60C59D35-4F40-4B6F-86E2-E571681A266F}" type="presOf" srcId="{505E2886-ABB0-462A-BA4C-75472752B02D}" destId="{A50CB5AA-84B6-4F97-AF5F-9821A5593B44}" srcOrd="1" destOrd="0" presId="urn:microsoft.com/office/officeart/2005/8/layout/lProcess2"/>
    <dgm:cxn modelId="{F50367BB-913F-4664-93E8-9ED1A766E490}" type="presOf" srcId="{D18AD56D-65CA-4FE4-93D4-3A8269F538DC}" destId="{D9024D48-30AF-46C2-A2A8-DC88E6E12A9D}" srcOrd="1" destOrd="0" presId="urn:microsoft.com/office/officeart/2005/8/layout/lProcess2"/>
    <dgm:cxn modelId="{460903E4-CA72-44D9-AFB1-2C20D6BEF8A7}" type="presOf" srcId="{5AD35B2B-D853-41DF-9AD1-99B09E9E5835}" destId="{C819D64C-CDDE-464A-9839-B7A3F3F14DC6}" srcOrd="0" destOrd="0" presId="urn:microsoft.com/office/officeart/2005/8/layout/lProcess2"/>
    <dgm:cxn modelId="{A8D3CB7F-9149-4988-A0D6-84C78B6FA167}" type="presOf" srcId="{5C469622-D8A9-4002-951B-59C2DF61380C}" destId="{5B2DA92E-DB23-4991-83D3-BECE7980D81F}" srcOrd="0" destOrd="0" presId="urn:microsoft.com/office/officeart/2005/8/layout/lProcess2"/>
    <dgm:cxn modelId="{E0C7A927-7EBD-4876-A802-CD5B06795E22}" srcId="{505E2886-ABB0-462A-BA4C-75472752B02D}" destId="{39659387-207F-4143-9098-86CE110B11D2}" srcOrd="1" destOrd="0" parTransId="{849C8365-445C-44FF-AFCA-ED04E9CB9755}" sibTransId="{DC5241D9-F8B4-4CBD-8A00-18EEE7B134E4}"/>
    <dgm:cxn modelId="{8E2D5EFE-C06A-45F6-95D7-D1E02AC14A4C}" type="presOf" srcId="{D210DFE9-05D2-4B5D-9D6A-7A1EAF132E4C}" destId="{10FBB0A2-04CA-4312-A8CF-292B59DAB5D6}" srcOrd="0" destOrd="0" presId="urn:microsoft.com/office/officeart/2005/8/layout/lProcess2"/>
    <dgm:cxn modelId="{2130E5C6-E62E-423A-AF3C-6A8BFEB8FB95}" type="presOf" srcId="{9D28B537-E90F-4E78-BC21-B7A655709291}" destId="{AD763E95-869E-40AB-850D-E19784AA7C80}" srcOrd="0" destOrd="0" presId="urn:microsoft.com/office/officeart/2005/8/layout/lProcess2"/>
    <dgm:cxn modelId="{BB8C13F1-71F8-4FB6-8C83-860981FA7D1A}" type="presOf" srcId="{F3669E6C-E372-406F-B99B-3A22E017CA81}" destId="{EC9C9375-06EA-4A64-AF7A-115EAA8F3207}" srcOrd="0" destOrd="0" presId="urn:microsoft.com/office/officeart/2005/8/layout/lProcess2"/>
    <dgm:cxn modelId="{3784811B-1941-4CFF-A251-831A3AEBABB3}" srcId="{505E2886-ABB0-462A-BA4C-75472752B02D}" destId="{C52BDD24-5E87-44A6-AAA7-89285C2E5DFB}" srcOrd="2" destOrd="0" parTransId="{0F98FEF3-888D-4AC0-90DE-77A992C2694E}" sibTransId="{E8BE5D38-CD5F-4902-AF50-A75E9008FA9F}"/>
    <dgm:cxn modelId="{44214755-30F0-430D-AC1E-A0377434DC02}" srcId="{9D512CA9-E52A-4107-B134-B4545E3B5F3C}" destId="{D18AD56D-65CA-4FE4-93D4-3A8269F538DC}" srcOrd="3" destOrd="0" parTransId="{21C38606-F980-4FE0-9B27-B3E32AB5AC7E}" sibTransId="{0DEBD023-7532-48C2-9732-A11452BA9423}"/>
    <dgm:cxn modelId="{5688F432-786F-428E-BFDD-C523151044B9}" srcId="{D18AD56D-65CA-4FE4-93D4-3A8269F538DC}" destId="{5AD35B2B-D853-41DF-9AD1-99B09E9E5835}" srcOrd="1" destOrd="0" parTransId="{16EB78D8-6AC2-4D35-936E-5BB97BFB701D}" sibTransId="{3645E505-5D4C-4385-A041-42F6785CE1E7}"/>
    <dgm:cxn modelId="{44DABD43-9A27-40E3-8C9B-BB2C8B489189}" srcId="{9D512CA9-E52A-4107-B134-B4545E3B5F3C}" destId="{8C6D5BA3-A67C-4DA1-9997-F2922C35893C}" srcOrd="2" destOrd="0" parTransId="{DEA1F9FA-D17A-4DE3-96DD-AA61B85B57C8}" sibTransId="{4787FDBE-BB67-455D-B1D1-63C92EC1F4CE}"/>
    <dgm:cxn modelId="{EA8524BB-EEA6-4360-A7C0-22E7C86883A5}" srcId="{9D512CA9-E52A-4107-B134-B4545E3B5F3C}" destId="{6E4091A0-2F22-4F7A-A8A0-D7C43B95C22B}" srcOrd="0" destOrd="0" parTransId="{A5FEA897-68F1-4D59-8315-14E5CBE035F3}" sibTransId="{FC60EFAF-AA38-40AD-8E8C-ED6489967403}"/>
    <dgm:cxn modelId="{6603E88A-A1DF-44DE-A4B0-88EB475ABBA8}" type="presOf" srcId="{8C6D5BA3-A67C-4DA1-9997-F2922C35893C}" destId="{9219258E-9012-4DB3-818A-16ACB71E9852}" srcOrd="0" destOrd="0" presId="urn:microsoft.com/office/officeart/2005/8/layout/lProcess2"/>
    <dgm:cxn modelId="{3C8771E7-568E-4525-83CC-2D42AEEB4D1A}" type="presOf" srcId="{DE38569B-DC0B-4A6B-9093-474DAF6C0EDF}" destId="{15CF85ED-898A-4E47-BFCD-214AFABACCA9}" srcOrd="0" destOrd="0" presId="urn:microsoft.com/office/officeart/2005/8/layout/lProcess2"/>
    <dgm:cxn modelId="{D867D8E7-8F22-4B7F-84D3-B9181743DB27}" type="presOf" srcId="{C52BDD24-5E87-44A6-AAA7-89285C2E5DFB}" destId="{457674CF-4F90-4A80-A252-9C0E72579580}" srcOrd="0" destOrd="0" presId="urn:microsoft.com/office/officeart/2005/8/layout/lProcess2"/>
    <dgm:cxn modelId="{188175FD-CDFE-4F72-ACE6-19779D411B6B}" type="presOf" srcId="{005B2718-E197-48ED-AF2D-9CA9D399A35D}" destId="{BBB8F914-CF25-4BE0-9F9C-832E51728D17}" srcOrd="0" destOrd="0" presId="urn:microsoft.com/office/officeart/2005/8/layout/lProcess2"/>
    <dgm:cxn modelId="{FB777BA7-4C92-4D4E-8DE7-1485BCE06466}" srcId="{8C6D5BA3-A67C-4DA1-9997-F2922C35893C}" destId="{9D28B537-E90F-4E78-BC21-B7A655709291}" srcOrd="0" destOrd="0" parTransId="{73CC4267-BBED-4E42-9217-E088057EDB58}" sibTransId="{31E1837A-7852-46A9-8E91-732F09864882}"/>
    <dgm:cxn modelId="{CD1F5941-6B16-4FF8-8638-89B02CB015AC}" type="presOf" srcId="{6E4091A0-2F22-4F7A-A8A0-D7C43B95C22B}" destId="{BBC93C90-E3EF-4A7D-A49D-41BAC63CF4C0}" srcOrd="0" destOrd="0" presId="urn:microsoft.com/office/officeart/2005/8/layout/lProcess2"/>
    <dgm:cxn modelId="{5221BEAB-09C7-4038-8665-238587048BE4}" srcId="{6E4091A0-2F22-4F7A-A8A0-D7C43B95C22B}" destId="{D0D3BE84-280D-4FAA-8608-D74CD8A561EB}" srcOrd="0" destOrd="0" parTransId="{7D9948AE-16E3-4DAE-AF8E-D07D0816B36D}" sibTransId="{B7AF52E9-1CC3-4132-8501-32C425D7A269}"/>
    <dgm:cxn modelId="{492786FF-DFBB-4969-87E8-673B53F14A44}" srcId="{D18AD56D-65CA-4FE4-93D4-3A8269F538DC}" destId="{DE38569B-DC0B-4A6B-9093-474DAF6C0EDF}" srcOrd="0" destOrd="0" parTransId="{5E470B92-4280-47FE-9C41-CA9084611264}" sibTransId="{2CA92FD1-B476-4286-9911-6DA16B3F097A}"/>
    <dgm:cxn modelId="{009D9FD8-2730-42AE-B9B9-6C0C785B238D}" type="presParOf" srcId="{15112B79-851D-4AA7-876A-8864C4F9013E}" destId="{29C7D02B-3D82-484E-A102-30791B024E9D}" srcOrd="0" destOrd="0" presId="urn:microsoft.com/office/officeart/2005/8/layout/lProcess2"/>
    <dgm:cxn modelId="{58618970-0470-4B43-BE27-C32BDF1B36A9}" type="presParOf" srcId="{29C7D02B-3D82-484E-A102-30791B024E9D}" destId="{BBC93C90-E3EF-4A7D-A49D-41BAC63CF4C0}" srcOrd="0" destOrd="0" presId="urn:microsoft.com/office/officeart/2005/8/layout/lProcess2"/>
    <dgm:cxn modelId="{773EA20D-E8E5-46C0-9448-9CF095664CAE}" type="presParOf" srcId="{29C7D02B-3D82-484E-A102-30791B024E9D}" destId="{CD4CC15B-F548-40FC-8E69-63F525D35AB1}" srcOrd="1" destOrd="0" presId="urn:microsoft.com/office/officeart/2005/8/layout/lProcess2"/>
    <dgm:cxn modelId="{4619467A-AD50-4BE4-B0FF-EEEDFF642ADB}" type="presParOf" srcId="{29C7D02B-3D82-484E-A102-30791B024E9D}" destId="{8BFC6A24-68E0-4969-8E01-29CAA070142A}" srcOrd="2" destOrd="0" presId="urn:microsoft.com/office/officeart/2005/8/layout/lProcess2"/>
    <dgm:cxn modelId="{D6572A33-C527-4C49-85F9-B4E77B9B0735}" type="presParOf" srcId="{8BFC6A24-68E0-4969-8E01-29CAA070142A}" destId="{473997F5-4505-4AFA-AF77-8595B45CA696}" srcOrd="0" destOrd="0" presId="urn:microsoft.com/office/officeart/2005/8/layout/lProcess2"/>
    <dgm:cxn modelId="{68D71D18-3FFD-4D3E-A850-8F31674E53FD}" type="presParOf" srcId="{473997F5-4505-4AFA-AF77-8595B45CA696}" destId="{A3EA143E-63D9-49FB-868E-722C7BE52D63}" srcOrd="0" destOrd="0" presId="urn:microsoft.com/office/officeart/2005/8/layout/lProcess2"/>
    <dgm:cxn modelId="{F3670619-7681-45D1-93E6-1F92E0AD6CB5}" type="presParOf" srcId="{473997F5-4505-4AFA-AF77-8595B45CA696}" destId="{46544EE7-08FD-4940-B660-FBFC426B5D33}" srcOrd="1" destOrd="0" presId="urn:microsoft.com/office/officeart/2005/8/layout/lProcess2"/>
    <dgm:cxn modelId="{DAC369DF-176B-44A0-A258-11899C424689}" type="presParOf" srcId="{473997F5-4505-4AFA-AF77-8595B45CA696}" destId="{5B2DA92E-DB23-4991-83D3-BECE7980D81F}" srcOrd="2" destOrd="0" presId="urn:microsoft.com/office/officeart/2005/8/layout/lProcess2"/>
    <dgm:cxn modelId="{7CE2A8A3-C4DA-480E-84B7-BBFD7FE7C490}" type="presParOf" srcId="{473997F5-4505-4AFA-AF77-8595B45CA696}" destId="{BF86F93E-8C15-4AB4-BA4E-35AF1DA4B6FF}" srcOrd="3" destOrd="0" presId="urn:microsoft.com/office/officeart/2005/8/layout/lProcess2"/>
    <dgm:cxn modelId="{5DB92A6A-0556-4433-BA1F-E393BB22384B}" type="presParOf" srcId="{473997F5-4505-4AFA-AF77-8595B45CA696}" destId="{B80174CE-4399-4A7D-B422-B8062588AC6C}" srcOrd="4" destOrd="0" presId="urn:microsoft.com/office/officeart/2005/8/layout/lProcess2"/>
    <dgm:cxn modelId="{34334F74-C09F-4056-9939-1C256617A171}" type="presParOf" srcId="{15112B79-851D-4AA7-876A-8864C4F9013E}" destId="{A0F8A768-1F05-4DEC-86D6-BD160E098958}" srcOrd="1" destOrd="0" presId="urn:microsoft.com/office/officeart/2005/8/layout/lProcess2"/>
    <dgm:cxn modelId="{49230195-288D-477A-BF27-EA01C6A6DF3A}" type="presParOf" srcId="{15112B79-851D-4AA7-876A-8864C4F9013E}" destId="{87F076EB-CF50-4B8A-A370-C7260B457EC5}" srcOrd="2" destOrd="0" presId="urn:microsoft.com/office/officeart/2005/8/layout/lProcess2"/>
    <dgm:cxn modelId="{B07567C6-FF76-4873-A6C7-AEEBD369DED8}" type="presParOf" srcId="{87F076EB-CF50-4B8A-A370-C7260B457EC5}" destId="{ED2C74CC-53F0-434F-8A3D-E1A3FE180370}" srcOrd="0" destOrd="0" presId="urn:microsoft.com/office/officeart/2005/8/layout/lProcess2"/>
    <dgm:cxn modelId="{56926EB8-9CC5-408B-8F87-96FFA7486F91}" type="presParOf" srcId="{87F076EB-CF50-4B8A-A370-C7260B457EC5}" destId="{A50CB5AA-84B6-4F97-AF5F-9821A5593B44}" srcOrd="1" destOrd="0" presId="urn:microsoft.com/office/officeart/2005/8/layout/lProcess2"/>
    <dgm:cxn modelId="{AA211E78-0A30-483E-99DF-F1110273B546}" type="presParOf" srcId="{87F076EB-CF50-4B8A-A370-C7260B457EC5}" destId="{48EB18C0-ED6E-423E-9210-5FEEE71F229C}" srcOrd="2" destOrd="0" presId="urn:microsoft.com/office/officeart/2005/8/layout/lProcess2"/>
    <dgm:cxn modelId="{95A1C25E-DE9C-45E3-9CF9-F9332E97843F}" type="presParOf" srcId="{48EB18C0-ED6E-423E-9210-5FEEE71F229C}" destId="{98D1E065-2B32-45F1-85A1-AE57C3614B81}" srcOrd="0" destOrd="0" presId="urn:microsoft.com/office/officeart/2005/8/layout/lProcess2"/>
    <dgm:cxn modelId="{12FF99E4-7F4B-4D9A-A379-309A5AC5C815}" type="presParOf" srcId="{98D1E065-2B32-45F1-85A1-AE57C3614B81}" destId="{BBB8F914-CF25-4BE0-9F9C-832E51728D17}" srcOrd="0" destOrd="0" presId="urn:microsoft.com/office/officeart/2005/8/layout/lProcess2"/>
    <dgm:cxn modelId="{44959541-2BAF-49DE-99FB-FE2AA3F0955A}" type="presParOf" srcId="{98D1E065-2B32-45F1-85A1-AE57C3614B81}" destId="{F71F6919-4EEC-4CC9-A91A-C616D6A535EB}" srcOrd="1" destOrd="0" presId="urn:microsoft.com/office/officeart/2005/8/layout/lProcess2"/>
    <dgm:cxn modelId="{35711A9B-D875-4256-8D47-2B9A3D96E37F}" type="presParOf" srcId="{98D1E065-2B32-45F1-85A1-AE57C3614B81}" destId="{F8F21A73-4423-43F1-A0DF-65D1FC1AB2F3}" srcOrd="2" destOrd="0" presId="urn:microsoft.com/office/officeart/2005/8/layout/lProcess2"/>
    <dgm:cxn modelId="{B00F9E82-EF02-483B-8A8D-66F1CC247244}" type="presParOf" srcId="{98D1E065-2B32-45F1-85A1-AE57C3614B81}" destId="{113E816F-8D88-40B5-AA3D-4D1E57B2C8B4}" srcOrd="3" destOrd="0" presId="urn:microsoft.com/office/officeart/2005/8/layout/lProcess2"/>
    <dgm:cxn modelId="{C73059EE-3AC7-4A60-8BEC-F647CC4F3DD7}" type="presParOf" srcId="{98D1E065-2B32-45F1-85A1-AE57C3614B81}" destId="{457674CF-4F90-4A80-A252-9C0E72579580}" srcOrd="4" destOrd="0" presId="urn:microsoft.com/office/officeart/2005/8/layout/lProcess2"/>
    <dgm:cxn modelId="{AE6280D1-E8EF-4BFD-81DB-BD90FCA22185}" type="presParOf" srcId="{15112B79-851D-4AA7-876A-8864C4F9013E}" destId="{5D0E8FAE-CD8E-49BB-BF4E-2812A165FCC7}" srcOrd="3" destOrd="0" presId="urn:microsoft.com/office/officeart/2005/8/layout/lProcess2"/>
    <dgm:cxn modelId="{DD9A16AC-031E-4448-BAF9-E5FB2C028745}" type="presParOf" srcId="{15112B79-851D-4AA7-876A-8864C4F9013E}" destId="{1149151E-E852-4F41-B4C8-CC1406B793C2}" srcOrd="4" destOrd="0" presId="urn:microsoft.com/office/officeart/2005/8/layout/lProcess2"/>
    <dgm:cxn modelId="{89AA287D-C0EB-4B07-8ACF-C9E3D5B3F1C0}" type="presParOf" srcId="{1149151E-E852-4F41-B4C8-CC1406B793C2}" destId="{9219258E-9012-4DB3-818A-16ACB71E9852}" srcOrd="0" destOrd="0" presId="urn:microsoft.com/office/officeart/2005/8/layout/lProcess2"/>
    <dgm:cxn modelId="{BED6B43E-7045-44E2-905D-9802B13D6F77}" type="presParOf" srcId="{1149151E-E852-4F41-B4C8-CC1406B793C2}" destId="{DF500FBB-63C6-428B-A519-C640B7CD5985}" srcOrd="1" destOrd="0" presId="urn:microsoft.com/office/officeart/2005/8/layout/lProcess2"/>
    <dgm:cxn modelId="{365F7BB4-A56A-4503-A844-B14FEE7F1ABE}" type="presParOf" srcId="{1149151E-E852-4F41-B4C8-CC1406B793C2}" destId="{242958C3-7650-42B7-A344-B368CA6AC13E}" srcOrd="2" destOrd="0" presId="urn:microsoft.com/office/officeart/2005/8/layout/lProcess2"/>
    <dgm:cxn modelId="{7582CEE0-D925-49CC-8A71-6D28D786BF6E}" type="presParOf" srcId="{242958C3-7650-42B7-A344-B368CA6AC13E}" destId="{A58F37E7-107B-4976-9003-C3DA1F670527}" srcOrd="0" destOrd="0" presId="urn:microsoft.com/office/officeart/2005/8/layout/lProcess2"/>
    <dgm:cxn modelId="{B6524AB9-98F9-4A4E-8275-0663536971D4}" type="presParOf" srcId="{A58F37E7-107B-4976-9003-C3DA1F670527}" destId="{AD763E95-869E-40AB-850D-E19784AA7C80}" srcOrd="0" destOrd="0" presId="urn:microsoft.com/office/officeart/2005/8/layout/lProcess2"/>
    <dgm:cxn modelId="{AEE6CB7A-5779-495A-8858-96E544D4E175}" type="presParOf" srcId="{A58F37E7-107B-4976-9003-C3DA1F670527}" destId="{11FFD224-1702-43C5-AFE4-3BB5D63B538A}" srcOrd="1" destOrd="0" presId="urn:microsoft.com/office/officeart/2005/8/layout/lProcess2"/>
    <dgm:cxn modelId="{658EB5F5-1B82-469E-AB53-E154D4674F04}" type="presParOf" srcId="{A58F37E7-107B-4976-9003-C3DA1F670527}" destId="{A53857CC-92F7-4E5A-98DA-63A979DFCAA1}" srcOrd="2" destOrd="0" presId="urn:microsoft.com/office/officeart/2005/8/layout/lProcess2"/>
    <dgm:cxn modelId="{35B082C9-861A-4CA4-B459-181651FC0F79}" type="presParOf" srcId="{A58F37E7-107B-4976-9003-C3DA1F670527}" destId="{BAB15F1C-7B49-4818-BED5-938657962D6D}" srcOrd="3" destOrd="0" presId="urn:microsoft.com/office/officeart/2005/8/layout/lProcess2"/>
    <dgm:cxn modelId="{A15BC329-93A6-4C3A-9474-8FA5474F61AB}" type="presParOf" srcId="{A58F37E7-107B-4976-9003-C3DA1F670527}" destId="{EC9C9375-06EA-4A64-AF7A-115EAA8F3207}" srcOrd="4" destOrd="0" presId="urn:microsoft.com/office/officeart/2005/8/layout/lProcess2"/>
    <dgm:cxn modelId="{BCF00791-4BB5-4063-80A7-0EBE7AEC676A}" type="presParOf" srcId="{15112B79-851D-4AA7-876A-8864C4F9013E}" destId="{CAB3DDE5-3881-474A-A94D-E2DB37A98A79}" srcOrd="5" destOrd="0" presId="urn:microsoft.com/office/officeart/2005/8/layout/lProcess2"/>
    <dgm:cxn modelId="{4F9FADF5-FF16-4C56-8539-E4FA8F77A8FF}" type="presParOf" srcId="{15112B79-851D-4AA7-876A-8864C4F9013E}" destId="{EF1AEE2A-D18F-4341-B84F-244A91B8A236}" srcOrd="6" destOrd="0" presId="urn:microsoft.com/office/officeart/2005/8/layout/lProcess2"/>
    <dgm:cxn modelId="{5C8E89D3-7BD0-469C-BA78-70CD60E33358}" type="presParOf" srcId="{EF1AEE2A-D18F-4341-B84F-244A91B8A236}" destId="{C29FB3A8-1BA5-4813-A51F-4F74570533FF}" srcOrd="0" destOrd="0" presId="urn:microsoft.com/office/officeart/2005/8/layout/lProcess2"/>
    <dgm:cxn modelId="{6CA48DF9-1EFD-4166-BE1A-AF0060E4B162}" type="presParOf" srcId="{EF1AEE2A-D18F-4341-B84F-244A91B8A236}" destId="{D9024D48-30AF-46C2-A2A8-DC88E6E12A9D}" srcOrd="1" destOrd="0" presId="urn:microsoft.com/office/officeart/2005/8/layout/lProcess2"/>
    <dgm:cxn modelId="{BEB9DD11-F2B4-4C9C-999B-03094196ECD1}" type="presParOf" srcId="{EF1AEE2A-D18F-4341-B84F-244A91B8A236}" destId="{8149B561-EC2A-496A-96FB-4FDD06B89A80}" srcOrd="2" destOrd="0" presId="urn:microsoft.com/office/officeart/2005/8/layout/lProcess2"/>
    <dgm:cxn modelId="{CC1742A0-BDD0-44DF-932D-518CFC1EA81F}" type="presParOf" srcId="{8149B561-EC2A-496A-96FB-4FDD06B89A80}" destId="{FD2BE3E2-77D6-4655-A7DA-C549715084C6}" srcOrd="0" destOrd="0" presId="urn:microsoft.com/office/officeart/2005/8/layout/lProcess2"/>
    <dgm:cxn modelId="{50B1279B-0116-49CA-81C5-5E7348B96A53}" type="presParOf" srcId="{FD2BE3E2-77D6-4655-A7DA-C549715084C6}" destId="{15CF85ED-898A-4E47-BFCD-214AFABACCA9}" srcOrd="0" destOrd="0" presId="urn:microsoft.com/office/officeart/2005/8/layout/lProcess2"/>
    <dgm:cxn modelId="{26D1D056-350F-409F-97AA-8F57EF63DE55}" type="presParOf" srcId="{FD2BE3E2-77D6-4655-A7DA-C549715084C6}" destId="{BA242E9E-BA40-41AB-9749-20A060FC2475}" srcOrd="1" destOrd="0" presId="urn:microsoft.com/office/officeart/2005/8/layout/lProcess2"/>
    <dgm:cxn modelId="{1528C1CC-CEEA-4CB7-B4C4-73A8AE071C37}" type="presParOf" srcId="{FD2BE3E2-77D6-4655-A7DA-C549715084C6}" destId="{C819D64C-CDDE-464A-9839-B7A3F3F14DC6}" srcOrd="2" destOrd="0" presId="urn:microsoft.com/office/officeart/2005/8/layout/lProcess2"/>
    <dgm:cxn modelId="{F037B4A7-7299-42C3-B560-02EA561BB6A3}" type="presParOf" srcId="{FD2BE3E2-77D6-4655-A7DA-C549715084C6}" destId="{96953076-6B88-4DB0-A86A-C25A957064FA}" srcOrd="3" destOrd="0" presId="urn:microsoft.com/office/officeart/2005/8/layout/lProcess2"/>
    <dgm:cxn modelId="{A545DD91-D07D-40F0-AB5D-3C9A0A647AC1}" type="presParOf" srcId="{FD2BE3E2-77D6-4655-A7DA-C549715084C6}" destId="{10FBB0A2-04CA-4312-A8CF-292B59DAB5D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～から　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zh-CN" altLang="en-US" b="0" i="0" dirty="0" smtClean="0"/>
            <a:t>格助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表示起点，从。由。自。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FF039539-A616-42BC-BB7A-004ACCF2FFF6}">
      <dgm:prSet phldrT="[テキスト]"/>
      <dgm:spPr/>
      <dgm:t>
        <a:bodyPr/>
        <a:lstStyle/>
        <a:p>
          <a:r>
            <a:rPr lang="ja-JP" altLang="en-US" dirty="0" smtClean="0"/>
            <a:t>△：昨日</a:t>
          </a:r>
          <a:r>
            <a:rPr lang="ja-JP" altLang="en-US" dirty="0" smtClean="0">
              <a:solidFill>
                <a:srgbClr val="FF0000"/>
              </a:solidFill>
            </a:rPr>
            <a:t>から</a:t>
          </a:r>
          <a:r>
            <a:rPr lang="ja-JP" altLang="en-US" dirty="0" smtClean="0"/>
            <a:t>寝ていない。</a:t>
          </a:r>
          <a:endParaRPr lang="en-US" dirty="0"/>
        </a:p>
      </dgm:t>
    </dgm:pt>
    <dgm:pt modelId="{EF4656B2-1EDC-4A36-8AD1-C369990F4BEE}" type="parTrans" cxnId="{A7297B18-279B-477E-8A90-A92A72C7832B}">
      <dgm:prSet/>
      <dgm:spPr/>
      <dgm:t>
        <a:bodyPr/>
        <a:lstStyle/>
        <a:p>
          <a:endParaRPr lang="en-US"/>
        </a:p>
      </dgm:t>
    </dgm:pt>
    <dgm:pt modelId="{8934F255-75C8-42C3-B2EF-0DB694396A76}" type="sibTrans" cxnId="{A7297B18-279B-477E-8A90-A92A72C7832B}">
      <dgm:prSet/>
      <dgm:spPr/>
      <dgm:t>
        <a:bodyPr/>
        <a:lstStyle/>
        <a:p>
          <a:endParaRPr lang="en-US"/>
        </a:p>
      </dgm:t>
    </dgm:pt>
    <dgm:pt modelId="{4438F37B-385B-4E25-886E-68CF7FD20401}">
      <dgm:prSet phldrT="[テキスト]"/>
      <dgm:spPr/>
      <dgm:t>
        <a:bodyPr/>
        <a:lstStyle/>
        <a:p>
          <a:r>
            <a:rPr lang="ja-JP" altLang="en-US" dirty="0" smtClean="0"/>
            <a:t>△：太陽は東</a:t>
          </a:r>
          <a:r>
            <a:rPr lang="ja-JP" altLang="en-US" dirty="0" smtClean="0">
              <a:solidFill>
                <a:srgbClr val="FF0000"/>
              </a:solidFill>
            </a:rPr>
            <a:t>から</a:t>
          </a:r>
          <a:r>
            <a:rPr lang="ja-JP" altLang="en-US" dirty="0" smtClean="0"/>
            <a:t>昇る</a:t>
          </a:r>
          <a:r>
            <a:rPr lang="ja-JP" altLang="en-US" b="0" i="0" dirty="0" smtClean="0"/>
            <a:t>。</a:t>
          </a:r>
          <a:endParaRPr lang="en-US" dirty="0"/>
        </a:p>
      </dgm:t>
    </dgm:pt>
    <dgm:pt modelId="{1CF5F8C9-955E-4437-8551-20EB94EC4444}" type="parTrans" cxnId="{18159AF5-F1CF-4992-91D2-AFD66CD6DF85}">
      <dgm:prSet/>
      <dgm:spPr/>
      <dgm:t>
        <a:bodyPr/>
        <a:lstStyle/>
        <a:p>
          <a:endParaRPr lang="en-US"/>
        </a:p>
      </dgm:t>
    </dgm:pt>
    <dgm:pt modelId="{0C7381C7-7ACF-4E62-A530-EC07CCD74A1A}" type="sibTrans" cxnId="{18159AF5-F1CF-4992-91D2-AFD66CD6DF85}">
      <dgm:prSet/>
      <dgm:spPr/>
      <dgm:t>
        <a:bodyPr/>
        <a:lstStyle/>
        <a:p>
          <a:endParaRPr lang="en-US"/>
        </a:p>
      </dgm:t>
    </dgm:pt>
    <dgm:pt modelId="{015DD7A7-CB5B-4639-BF6E-67253B4EF018}">
      <dgm:prSet phldrT="[テキスト]"/>
      <dgm:spPr/>
      <dgm:t>
        <a:bodyPr/>
        <a:lstStyle/>
        <a:p>
          <a:r>
            <a:rPr lang="ja-JP" altLang="en-US" dirty="0" smtClean="0"/>
            <a:t>△：王さん</a:t>
          </a:r>
          <a:r>
            <a:rPr lang="ja-JP" altLang="en-US" dirty="0" smtClean="0">
              <a:solidFill>
                <a:srgbClr val="FF0000"/>
              </a:solidFill>
            </a:rPr>
            <a:t>から</a:t>
          </a:r>
          <a:r>
            <a:rPr lang="ja-JP" altLang="en-US" dirty="0" smtClean="0"/>
            <a:t>もらった。</a:t>
          </a:r>
          <a:endParaRPr lang="en-US" dirty="0"/>
        </a:p>
      </dgm:t>
    </dgm:pt>
    <dgm:pt modelId="{5CD586BD-1B93-4D54-A34E-33856CBF8B1D}" type="parTrans" cxnId="{4A9DD2EF-8D27-4380-9D7E-8D1E587A8D13}">
      <dgm:prSet/>
      <dgm:spPr/>
      <dgm:t>
        <a:bodyPr/>
        <a:lstStyle/>
        <a:p>
          <a:endParaRPr lang="en-US"/>
        </a:p>
      </dgm:t>
    </dgm:pt>
    <dgm:pt modelId="{82FC9F7E-E418-480C-92B1-6B92895AEC94}" type="sibTrans" cxnId="{4A9DD2EF-8D27-4380-9D7E-8D1E587A8D13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297B18-279B-477E-8A90-A92A72C7832B}" srcId="{0FE809C4-C5A2-428A-AAD7-B8A8D79787D4}" destId="{FF039539-A616-42BC-BB7A-004ACCF2FFF6}" srcOrd="3" destOrd="0" parTransId="{EF4656B2-1EDC-4A36-8AD1-C369990F4BEE}" sibTransId="{8934F255-75C8-42C3-B2EF-0DB694396A76}"/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B39B4F8A-D43A-4040-A102-4EB17DC2B138}" type="presOf" srcId="{4438F37B-385B-4E25-886E-68CF7FD20401}" destId="{2D61E15A-EB97-4D5A-BBB8-BE532045CFCA}" srcOrd="0" destOrd="1" presId="urn:microsoft.com/office/officeart/2005/8/layout/vList2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2C349846-DA33-4600-A690-CF9BDCD49802}" type="presOf" srcId="{FF039539-A616-42BC-BB7A-004ACCF2FFF6}" destId="{2D61E15A-EB97-4D5A-BBB8-BE532045CFCA}" srcOrd="0" destOrd="3" presId="urn:microsoft.com/office/officeart/2005/8/layout/vList2"/>
    <dgm:cxn modelId="{4A9DD2EF-8D27-4380-9D7E-8D1E587A8D13}" srcId="{0FE809C4-C5A2-428A-AAD7-B8A8D79787D4}" destId="{015DD7A7-CB5B-4639-BF6E-67253B4EF018}" srcOrd="2" destOrd="0" parTransId="{5CD586BD-1B93-4D54-A34E-33856CBF8B1D}" sibTransId="{82FC9F7E-E418-480C-92B1-6B92895AEC94}"/>
    <dgm:cxn modelId="{8AD4AB1C-A218-497A-9B6D-3AC18A5008E0}" type="presOf" srcId="{7BBBDA28-6E55-48A2-9DA9-E2656CB73F37}" destId="{21D55705-CD89-40D8-854C-388D9FCCAB2D}" srcOrd="0" destOrd="0" presId="urn:microsoft.com/office/officeart/2005/8/layout/vList2"/>
    <dgm:cxn modelId="{18159AF5-F1CF-4992-91D2-AFD66CD6DF85}" srcId="{0FE809C4-C5A2-428A-AAD7-B8A8D79787D4}" destId="{4438F37B-385B-4E25-886E-68CF7FD20401}" srcOrd="1" destOrd="0" parTransId="{1CF5F8C9-955E-4437-8551-20EB94EC4444}" sibTransId="{0C7381C7-7ACF-4E62-A530-EC07CCD74A1A}"/>
    <dgm:cxn modelId="{BCEA71E4-7829-4CB6-8204-1755D6AE7BAC}" type="presOf" srcId="{015DD7A7-CB5B-4639-BF6E-67253B4EF018}" destId="{2D61E15A-EB97-4D5A-BBB8-BE532045CFCA}" srcOrd="0" destOrd="2" presId="urn:microsoft.com/office/officeart/2005/8/layout/vList2"/>
    <dgm:cxn modelId="{BEB3047B-61AC-468F-B23A-ADAB2C6B27FE}" type="presOf" srcId="{E97688B4-B6BE-451D-B0EF-30E55A550E51}" destId="{2D61E15A-EB97-4D5A-BBB8-BE532045CFCA}" srcOrd="0" destOrd="0" presId="urn:microsoft.com/office/officeart/2005/8/layout/vList2"/>
    <dgm:cxn modelId="{4ECDD10C-49E8-4B28-B7D4-2DA1DEACA4DA}" type="presOf" srcId="{0FE809C4-C5A2-428A-AAD7-B8A8D79787D4}" destId="{D917D7DD-B577-438E-8A55-AD2E834C5402}" srcOrd="0" destOrd="0" presId="urn:microsoft.com/office/officeart/2005/8/layout/vList2"/>
    <dgm:cxn modelId="{6C0F02BE-3B40-4202-B545-DE3A2FE290D7}" type="presParOf" srcId="{21D55705-CD89-40D8-854C-388D9FCCAB2D}" destId="{D917D7DD-B577-438E-8A55-AD2E834C5402}" srcOrd="0" destOrd="0" presId="urn:microsoft.com/office/officeart/2005/8/layout/vList2"/>
    <dgm:cxn modelId="{DEC431B0-DD29-4F9D-BB9C-ECF32F58E495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BBDA28-6E55-48A2-9DA9-E2656CB73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809C4-C5A2-428A-AAD7-B8A8D79787D4}">
      <dgm:prSet phldrT="[テキスト]"/>
      <dgm:spPr/>
      <dgm:t>
        <a:bodyPr/>
        <a:lstStyle/>
        <a:p>
          <a:r>
            <a:rPr lang="ja-JP" altLang="en-US" dirty="0" smtClean="0"/>
            <a:t>参る　まいる①　</a:t>
          </a:r>
          <a:endParaRPr lang="en-US" dirty="0"/>
        </a:p>
      </dgm:t>
    </dgm:pt>
    <dgm:pt modelId="{B49E8B25-8449-4527-B773-89898BE4813C}" type="parTrans" cxnId="{94542044-B303-4D06-A030-EA9AE14FA1DA}">
      <dgm:prSet/>
      <dgm:spPr/>
      <dgm:t>
        <a:bodyPr/>
        <a:lstStyle/>
        <a:p>
          <a:endParaRPr lang="en-US"/>
        </a:p>
      </dgm:t>
    </dgm:pt>
    <dgm:pt modelId="{C250A74E-E728-4283-9A40-7B84EFBEA0B4}" type="sibTrans" cxnId="{94542044-B303-4D06-A030-EA9AE14FA1DA}">
      <dgm:prSet/>
      <dgm:spPr/>
      <dgm:t>
        <a:bodyPr/>
        <a:lstStyle/>
        <a:p>
          <a:endParaRPr lang="en-US"/>
        </a:p>
      </dgm:t>
    </dgm:pt>
    <dgm:pt modelId="{E97688B4-B6BE-451D-B0EF-30E55A550E51}">
      <dgm:prSet phldrT="[テキスト]"/>
      <dgm:spPr/>
      <dgm:t>
        <a:bodyPr/>
        <a:lstStyle/>
        <a:p>
          <a:r>
            <a:rPr lang="en-US" altLang="ja-JP" b="0" i="0" dirty="0" smtClean="0"/>
            <a:t>[</a:t>
          </a:r>
          <a:r>
            <a:rPr lang="ja-JP" altLang="en-US" b="0" i="0" dirty="0" smtClean="0"/>
            <a:t>自五動詞</a:t>
          </a:r>
          <a:r>
            <a:rPr lang="en-US" altLang="ja-JP" b="0" i="0" dirty="0" smtClean="0"/>
            <a:t>]</a:t>
          </a:r>
          <a:r>
            <a:rPr lang="ja-JP" altLang="en-US" b="0" i="0" dirty="0" smtClean="0"/>
            <a:t>（</a:t>
          </a:r>
          <a:r>
            <a:rPr lang="zh-CN" altLang="en-US" b="0" i="0" dirty="0" smtClean="0"/>
            <a:t>来</a:t>
          </a:r>
          <a:r>
            <a:rPr lang="ja-JP" altLang="en-US" b="0" i="0" dirty="0" smtClean="0"/>
            <a:t>）</a:t>
          </a:r>
          <a:endParaRPr lang="en-US" dirty="0"/>
        </a:p>
      </dgm:t>
    </dgm:pt>
    <dgm:pt modelId="{B37657DB-41F6-4549-A1C2-1E3778403505}" type="parTrans" cxnId="{18133497-BD50-4E3A-9492-B85015944B40}">
      <dgm:prSet/>
      <dgm:spPr/>
      <dgm:t>
        <a:bodyPr/>
        <a:lstStyle/>
        <a:p>
          <a:endParaRPr lang="en-US"/>
        </a:p>
      </dgm:t>
    </dgm:pt>
    <dgm:pt modelId="{12961C74-D860-4DC8-919B-53C8B86E0590}" type="sibTrans" cxnId="{18133497-BD50-4E3A-9492-B85015944B40}">
      <dgm:prSet/>
      <dgm:spPr/>
      <dgm:t>
        <a:bodyPr/>
        <a:lstStyle/>
        <a:p>
          <a:endParaRPr lang="en-US"/>
        </a:p>
      </dgm:t>
    </dgm:pt>
    <dgm:pt modelId="{4438F37B-385B-4E25-886E-68CF7FD20401}">
      <dgm:prSet phldrT="[テキスト]"/>
      <dgm:spPr/>
      <dgm:t>
        <a:bodyPr/>
        <a:lstStyle/>
        <a:p>
          <a:r>
            <a:rPr lang="ja-JP" altLang="en-US" dirty="0" smtClean="0"/>
            <a:t>△：大連から</a:t>
          </a:r>
          <a:r>
            <a:rPr lang="ja-JP" altLang="en-US" dirty="0" smtClean="0">
              <a:solidFill>
                <a:srgbClr val="FF0000"/>
              </a:solidFill>
            </a:rPr>
            <a:t>参りました</a:t>
          </a:r>
          <a:r>
            <a:rPr lang="ja-JP" altLang="en-US" b="0" i="0" dirty="0" smtClean="0"/>
            <a:t>。</a:t>
          </a:r>
          <a:endParaRPr lang="en-US" dirty="0"/>
        </a:p>
      </dgm:t>
    </dgm:pt>
    <dgm:pt modelId="{1CF5F8C9-955E-4437-8551-20EB94EC4444}" type="parTrans" cxnId="{18159AF5-F1CF-4992-91D2-AFD66CD6DF85}">
      <dgm:prSet/>
      <dgm:spPr/>
      <dgm:t>
        <a:bodyPr/>
        <a:lstStyle/>
        <a:p>
          <a:endParaRPr lang="en-US"/>
        </a:p>
      </dgm:t>
    </dgm:pt>
    <dgm:pt modelId="{0C7381C7-7ACF-4E62-A530-EC07CCD74A1A}" type="sibTrans" cxnId="{18159AF5-F1CF-4992-91D2-AFD66CD6DF85}">
      <dgm:prSet/>
      <dgm:spPr/>
      <dgm:t>
        <a:bodyPr/>
        <a:lstStyle/>
        <a:p>
          <a:endParaRPr lang="en-US"/>
        </a:p>
      </dgm:t>
    </dgm:pt>
    <dgm:pt modelId="{550E35F9-8A1C-4B79-B55F-B985F775E567}">
      <dgm:prSet phldrT="[テキスト]"/>
      <dgm:spPr/>
      <dgm:t>
        <a:bodyPr/>
        <a:lstStyle/>
        <a:p>
          <a:r>
            <a:rPr lang="ja-JP" altLang="en-US" dirty="0" smtClean="0"/>
            <a:t>△：中国から参りました。</a:t>
          </a:r>
          <a:endParaRPr lang="en-US" dirty="0"/>
        </a:p>
      </dgm:t>
    </dgm:pt>
    <dgm:pt modelId="{D4E0ADF9-D5F1-41E7-96B2-4E5E31B03EA2}" type="parTrans" cxnId="{13E2E642-2E15-4C9B-90D5-D3084660815D}">
      <dgm:prSet/>
      <dgm:spPr/>
      <dgm:t>
        <a:bodyPr/>
        <a:lstStyle/>
        <a:p>
          <a:endParaRPr lang="en-US"/>
        </a:p>
      </dgm:t>
    </dgm:pt>
    <dgm:pt modelId="{5BF72EC9-9594-43FD-9DF5-750B5183F8A5}" type="sibTrans" cxnId="{13E2E642-2E15-4C9B-90D5-D3084660815D}">
      <dgm:prSet/>
      <dgm:spPr/>
      <dgm:t>
        <a:bodyPr/>
        <a:lstStyle/>
        <a:p>
          <a:endParaRPr lang="en-US"/>
        </a:p>
      </dgm:t>
    </dgm:pt>
    <dgm:pt modelId="{21D55705-CD89-40D8-854C-388D9FCCAB2D}" type="pres">
      <dgm:prSet presAssocID="{7BBBDA28-6E55-48A2-9DA9-E2656CB73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7D7DD-B577-438E-8A55-AD2E834C5402}" type="pres">
      <dgm:prSet presAssocID="{0FE809C4-C5A2-428A-AAD7-B8A8D79787D4}" presName="parentText" presStyleLbl="node1" presStyleIdx="0" presStyleCnt="1" custScaleY="688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15A-EB97-4D5A-BBB8-BE532045CFCA}" type="pres">
      <dgm:prSet presAssocID="{0FE809C4-C5A2-428A-AAD7-B8A8D79787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33497-BD50-4E3A-9492-B85015944B40}" srcId="{0FE809C4-C5A2-428A-AAD7-B8A8D79787D4}" destId="{E97688B4-B6BE-451D-B0EF-30E55A550E51}" srcOrd="0" destOrd="0" parTransId="{B37657DB-41F6-4549-A1C2-1E3778403505}" sibTransId="{12961C74-D860-4DC8-919B-53C8B86E0590}"/>
    <dgm:cxn modelId="{13E2E642-2E15-4C9B-90D5-D3084660815D}" srcId="{0FE809C4-C5A2-428A-AAD7-B8A8D79787D4}" destId="{550E35F9-8A1C-4B79-B55F-B985F775E567}" srcOrd="2" destOrd="0" parTransId="{D4E0ADF9-D5F1-41E7-96B2-4E5E31B03EA2}" sibTransId="{5BF72EC9-9594-43FD-9DF5-750B5183F8A5}"/>
    <dgm:cxn modelId="{94542044-B303-4D06-A030-EA9AE14FA1DA}" srcId="{7BBBDA28-6E55-48A2-9DA9-E2656CB73F37}" destId="{0FE809C4-C5A2-428A-AAD7-B8A8D79787D4}" srcOrd="0" destOrd="0" parTransId="{B49E8B25-8449-4527-B773-89898BE4813C}" sibTransId="{C250A74E-E728-4283-9A40-7B84EFBEA0B4}"/>
    <dgm:cxn modelId="{FA567C1D-8CC3-4F65-8F6A-DDACF726E0B6}" type="presOf" srcId="{0FE809C4-C5A2-428A-AAD7-B8A8D79787D4}" destId="{D917D7DD-B577-438E-8A55-AD2E834C5402}" srcOrd="0" destOrd="0" presId="urn:microsoft.com/office/officeart/2005/8/layout/vList2"/>
    <dgm:cxn modelId="{18159AF5-F1CF-4992-91D2-AFD66CD6DF85}" srcId="{0FE809C4-C5A2-428A-AAD7-B8A8D79787D4}" destId="{4438F37B-385B-4E25-886E-68CF7FD20401}" srcOrd="1" destOrd="0" parTransId="{1CF5F8C9-955E-4437-8551-20EB94EC4444}" sibTransId="{0C7381C7-7ACF-4E62-A530-EC07CCD74A1A}"/>
    <dgm:cxn modelId="{8B2567C5-057F-4E4D-8211-F76FDB2E5EE8}" type="presOf" srcId="{550E35F9-8A1C-4B79-B55F-B985F775E567}" destId="{2D61E15A-EB97-4D5A-BBB8-BE532045CFCA}" srcOrd="0" destOrd="2" presId="urn:microsoft.com/office/officeart/2005/8/layout/vList2"/>
    <dgm:cxn modelId="{41BD6058-4A40-477C-B215-91FB87BC46D9}" type="presOf" srcId="{4438F37B-385B-4E25-886E-68CF7FD20401}" destId="{2D61E15A-EB97-4D5A-BBB8-BE532045CFCA}" srcOrd="0" destOrd="1" presId="urn:microsoft.com/office/officeart/2005/8/layout/vList2"/>
    <dgm:cxn modelId="{9867AC0A-8759-4486-B0F9-1B15BB206271}" type="presOf" srcId="{7BBBDA28-6E55-48A2-9DA9-E2656CB73F37}" destId="{21D55705-CD89-40D8-854C-388D9FCCAB2D}" srcOrd="0" destOrd="0" presId="urn:microsoft.com/office/officeart/2005/8/layout/vList2"/>
    <dgm:cxn modelId="{419E1CA4-8E7F-4649-BE84-F15496A7B7E3}" type="presOf" srcId="{E97688B4-B6BE-451D-B0EF-30E55A550E51}" destId="{2D61E15A-EB97-4D5A-BBB8-BE532045CFCA}" srcOrd="0" destOrd="0" presId="urn:microsoft.com/office/officeart/2005/8/layout/vList2"/>
    <dgm:cxn modelId="{903E81F2-C53B-4310-8EA8-CB97F82CC2E6}" type="presParOf" srcId="{21D55705-CD89-40D8-854C-388D9FCCAB2D}" destId="{D917D7DD-B577-438E-8A55-AD2E834C5402}" srcOrd="0" destOrd="0" presId="urn:microsoft.com/office/officeart/2005/8/layout/vList2"/>
    <dgm:cxn modelId="{7C203BF0-8E7F-4329-B019-7D513E1BD76E}" type="presParOf" srcId="{21D55705-CD89-40D8-854C-388D9FCCAB2D}" destId="{2D61E15A-EB97-4D5A-BBB8-BE532045CF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205602"/>
          <a:ext cx="10058399" cy="110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400" kern="1200" dirty="0" smtClean="0"/>
            <a:t>失礼   しつれい②</a:t>
          </a:r>
          <a:endParaRPr lang="en-US" sz="4400" kern="1200" dirty="0"/>
        </a:p>
      </dsp:txBody>
      <dsp:txXfrm>
        <a:off x="54030" y="259632"/>
        <a:ext cx="9950339" cy="998760"/>
      </dsp:txXfrm>
    </dsp:sp>
    <dsp:sp modelId="{2D61E15A-EB97-4D5A-BBB8-BE532045CFCA}">
      <dsp:nvSpPr>
        <dsp:cNvPr id="0" name=""/>
        <dsp:cNvSpPr/>
      </dsp:nvSpPr>
      <dsp:spPr>
        <a:xfrm>
          <a:off x="0" y="1312422"/>
          <a:ext cx="10058399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400" b="0" i="0" kern="1200" dirty="0" smtClean="0"/>
            <a:t>1.[</a:t>
          </a:r>
          <a:r>
            <a:rPr lang="ja-JP" altLang="en-US" sz="3400" b="0" i="0" kern="1200" dirty="0" smtClean="0"/>
            <a:t>名・形容動詞</a:t>
          </a:r>
          <a:r>
            <a:rPr lang="en-US" altLang="ja-JP" sz="3400" b="0" i="0" kern="1200" dirty="0" smtClean="0"/>
            <a:t>]</a:t>
          </a:r>
          <a:r>
            <a:rPr lang="ja-JP" altLang="en-US" sz="3400" b="0" i="0" kern="1200" dirty="0" smtClean="0"/>
            <a:t>（</a:t>
          </a:r>
          <a:r>
            <a:rPr lang="zh-CN" altLang="en-US" sz="3400" b="0" i="0" kern="1200" dirty="0" smtClean="0"/>
            <a:t>失礼的，不礼貌的，失敬的。</a:t>
          </a:r>
          <a:r>
            <a:rPr lang="ja-JP" altLang="en-US" sz="3400" kern="1200" dirty="0" smtClean="0"/>
            <a:t>）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400" kern="1200" smtClean="0"/>
            <a:t>△：</a:t>
          </a:r>
          <a:r>
            <a:rPr lang="ja-JP" altLang="en-US" sz="3400" b="0" i="0" kern="1200" smtClean="0"/>
            <a:t>先生の前で</a:t>
          </a:r>
          <a:r>
            <a:rPr lang="ja-JP" altLang="en-US" sz="3400" kern="1200" smtClean="0"/>
            <a:t>失礼</a:t>
          </a:r>
          <a:r>
            <a:rPr lang="ja-JP" altLang="en-US" sz="3400" b="0" i="0" kern="1200" smtClean="0"/>
            <a:t>な話をした。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400" b="0" i="0" kern="1200" dirty="0" smtClean="0"/>
            <a:t>2.</a:t>
          </a:r>
          <a:r>
            <a:rPr lang="ja-JP" altLang="en-US" sz="3400" b="0" i="0" kern="1200" dirty="0" smtClean="0"/>
            <a:t>［名・自動詞］（</a:t>
          </a:r>
          <a:r>
            <a:rPr lang="zh-CN" altLang="en-US" sz="3400" b="0" i="0" kern="1200" dirty="0" smtClean="0"/>
            <a:t>对不起，请原谅</a:t>
          </a:r>
          <a:r>
            <a:rPr lang="ja-JP" altLang="en-US" sz="3400" b="0" i="0" kern="1200" dirty="0" smtClean="0"/>
            <a:t>）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400" kern="1200" dirty="0" smtClean="0"/>
            <a:t>△：失礼しました。</a:t>
          </a:r>
          <a:endParaRPr lang="en-US" sz="3400" kern="1200" dirty="0"/>
        </a:p>
      </dsp:txBody>
      <dsp:txXfrm>
        <a:off x="0" y="1312422"/>
        <a:ext cx="10058399" cy="2504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8CC8E-56C8-421F-9539-1BD8E32112D8}">
      <dsp:nvSpPr>
        <dsp:cNvPr id="0" name=""/>
        <dsp:cNvSpPr/>
      </dsp:nvSpPr>
      <dsp:spPr>
        <a:xfrm rot="16200000">
          <a:off x="-413953" y="415180"/>
          <a:ext cx="4022725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738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/>
            <a:t>名前  </a:t>
          </a:r>
          <a:endParaRPr lang="en-US" altLang="ja-JP" sz="3700" kern="1200" dirty="0" smtClean="0"/>
        </a:p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/>
            <a:t>なまえ◎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900" b="0" i="0" kern="1200" dirty="0" smtClean="0"/>
            <a:t>[</a:t>
          </a:r>
          <a:r>
            <a:rPr lang="ja-JP" altLang="en-US" sz="2900" b="0" i="0" kern="1200" dirty="0" smtClean="0"/>
            <a:t>名</a:t>
          </a:r>
          <a:r>
            <a:rPr lang="en-US" altLang="ja-JP" sz="2900" b="0" i="0" kern="1200" dirty="0" smtClean="0"/>
            <a:t>]</a:t>
          </a:r>
          <a:r>
            <a:rPr lang="ja-JP" altLang="en-US" sz="2900" b="0" i="0" kern="1200" dirty="0" smtClean="0"/>
            <a:t>（</a:t>
          </a:r>
          <a:r>
            <a:rPr lang="zh-CN" altLang="en-US" sz="2900" b="0" i="0" kern="1200" dirty="0" smtClean="0"/>
            <a:t>名字，姓名</a:t>
          </a:r>
          <a:r>
            <a:rPr lang="ja-JP" altLang="en-US" sz="2900" kern="1200" dirty="0" smtClean="0"/>
            <a:t>）</a:t>
          </a:r>
          <a:endParaRPr lang="en-US" sz="2900" kern="1200" dirty="0"/>
        </a:p>
      </dsp:txBody>
      <dsp:txXfrm rot="5400000">
        <a:off x="1228" y="804544"/>
        <a:ext cx="3192363" cy="2413635"/>
      </dsp:txXfrm>
    </dsp:sp>
    <dsp:sp modelId="{69E0A45F-3031-4188-B468-02397590A562}">
      <dsp:nvSpPr>
        <dsp:cNvPr id="0" name=""/>
        <dsp:cNvSpPr/>
      </dsp:nvSpPr>
      <dsp:spPr>
        <a:xfrm rot="16200000">
          <a:off x="3017837" y="415180"/>
          <a:ext cx="4022725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738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/>
            <a:t>国　</a:t>
          </a:r>
          <a:endParaRPr lang="en-US" altLang="ja-JP" sz="3700" kern="1200" dirty="0" smtClean="0"/>
        </a:p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/>
            <a:t>くに◎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900" b="0" i="0" kern="1200" dirty="0" smtClean="0"/>
            <a:t>[</a:t>
          </a:r>
          <a:r>
            <a:rPr lang="ja-JP" altLang="en-US" sz="2900" b="0" i="0" kern="1200" dirty="0" smtClean="0"/>
            <a:t>名</a:t>
          </a:r>
          <a:r>
            <a:rPr lang="en-US" altLang="ja-JP" sz="2900" b="0" i="0" kern="1200" dirty="0" smtClean="0"/>
            <a:t>]</a:t>
          </a:r>
          <a:r>
            <a:rPr lang="ja-JP" altLang="en-US" sz="2900" b="0" i="0" kern="1200" dirty="0" smtClean="0"/>
            <a:t>（</a:t>
          </a:r>
          <a:r>
            <a:rPr lang="zh-CN" altLang="en-US" sz="2900" b="0" i="0" kern="1200" dirty="0" smtClean="0"/>
            <a:t>国家</a:t>
          </a:r>
          <a:r>
            <a:rPr lang="ja-JP" altLang="en-US" sz="2900" kern="1200" dirty="0" smtClean="0"/>
            <a:t>）</a:t>
          </a:r>
          <a:endParaRPr lang="en-US" sz="2900" kern="1200" dirty="0"/>
        </a:p>
      </dsp:txBody>
      <dsp:txXfrm rot="5400000">
        <a:off x="3433018" y="804544"/>
        <a:ext cx="3192363" cy="2413635"/>
      </dsp:txXfrm>
    </dsp:sp>
    <dsp:sp modelId="{8222DA76-072B-4732-A869-96DF79B3244C}">
      <dsp:nvSpPr>
        <dsp:cNvPr id="0" name=""/>
        <dsp:cNvSpPr/>
      </dsp:nvSpPr>
      <dsp:spPr>
        <a:xfrm rot="16200000">
          <a:off x="6449628" y="415180"/>
          <a:ext cx="4022725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738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/>
            <a:t>仕事　</a:t>
          </a:r>
          <a:endParaRPr lang="en-US" altLang="ja-JP" sz="3700" kern="1200" dirty="0" smtClean="0"/>
        </a:p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/>
            <a:t>しごと◎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900" b="0" i="0" kern="1200" dirty="0" smtClean="0"/>
            <a:t>[</a:t>
          </a:r>
          <a:r>
            <a:rPr lang="ja-JP" altLang="en-US" sz="2900" b="0" i="0" kern="1200" dirty="0" smtClean="0"/>
            <a:t>名</a:t>
          </a:r>
          <a:r>
            <a:rPr lang="en-US" altLang="ja-JP" sz="2900" b="0" i="0" kern="1200" dirty="0" smtClean="0"/>
            <a:t>]</a:t>
          </a:r>
          <a:r>
            <a:rPr lang="ja-JP" altLang="en-US" sz="2900" b="0" i="0" kern="1200" dirty="0" smtClean="0"/>
            <a:t>（</a:t>
          </a:r>
          <a:r>
            <a:rPr lang="zh-CN" altLang="en-US" sz="2900" b="0" i="0" kern="1200" dirty="0" smtClean="0"/>
            <a:t>工作</a:t>
          </a:r>
          <a:r>
            <a:rPr lang="ja-JP" altLang="en-US" sz="2900" kern="1200" dirty="0" smtClean="0"/>
            <a:t>）</a:t>
          </a:r>
          <a:endParaRPr lang="en-US" sz="2900" kern="1200" dirty="0"/>
        </a:p>
      </dsp:txBody>
      <dsp:txXfrm rot="5400000">
        <a:off x="6864809" y="804544"/>
        <a:ext cx="3192363" cy="24136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51252"/>
          <a:ext cx="4784853" cy="1458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800" kern="1200" dirty="0" smtClean="0"/>
            <a:t>お～　</a:t>
          </a:r>
          <a:endParaRPr lang="en-US" sz="5800" kern="1200" dirty="0"/>
        </a:p>
      </dsp:txBody>
      <dsp:txXfrm>
        <a:off x="71222" y="122474"/>
        <a:ext cx="4642409" cy="1316546"/>
      </dsp:txXfrm>
    </dsp:sp>
    <dsp:sp modelId="{2D61E15A-EB97-4D5A-BBB8-BE532045CFCA}">
      <dsp:nvSpPr>
        <dsp:cNvPr id="0" name=""/>
        <dsp:cNvSpPr/>
      </dsp:nvSpPr>
      <dsp:spPr>
        <a:xfrm>
          <a:off x="0" y="1510242"/>
          <a:ext cx="4784853" cy="246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19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4500" b="0" i="0" kern="1200" dirty="0" smtClean="0"/>
            <a:t>[</a:t>
          </a:r>
          <a:r>
            <a:rPr lang="ja-JP" altLang="en-US" sz="4500" b="0" i="0" kern="1200" dirty="0" smtClean="0"/>
            <a:t>接頭</a:t>
          </a:r>
          <a:r>
            <a:rPr lang="en-US" altLang="ja-JP" sz="4500" b="0" i="0" kern="1200" dirty="0" smtClean="0"/>
            <a:t>]</a:t>
          </a:r>
          <a:r>
            <a:rPr lang="zh-CN" altLang="en-US" sz="4500" b="0" i="0" kern="1200" dirty="0" smtClean="0"/>
            <a:t>表示尊敬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4500" kern="1200" dirty="0" smtClean="0"/>
            <a:t>お名前、お仕事、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4500" kern="1200" dirty="0" smtClean="0"/>
            <a:t>お金、お酒</a:t>
          </a:r>
          <a:endParaRPr lang="en-US" sz="4500" kern="1200" dirty="0"/>
        </a:p>
      </dsp:txBody>
      <dsp:txXfrm>
        <a:off x="0" y="1510242"/>
        <a:ext cx="4784853" cy="24612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20467"/>
          <a:ext cx="4512687" cy="2398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000" kern="1200" dirty="0" smtClean="0"/>
            <a:t>経理　</a:t>
          </a:r>
          <a:endParaRPr lang="en-US" altLang="ja-JP" sz="5000" kern="1200" dirty="0" smtClean="0"/>
        </a:p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000" kern="1200" dirty="0" smtClean="0"/>
            <a:t>けいり①　</a:t>
          </a:r>
          <a:endParaRPr lang="en-US" sz="5000" kern="1200" dirty="0"/>
        </a:p>
      </dsp:txBody>
      <dsp:txXfrm>
        <a:off x="117085" y="137552"/>
        <a:ext cx="4278517" cy="2164330"/>
      </dsp:txXfrm>
    </dsp:sp>
    <dsp:sp modelId="{2D61E15A-EB97-4D5A-BBB8-BE532045CFCA}">
      <dsp:nvSpPr>
        <dsp:cNvPr id="0" name=""/>
        <dsp:cNvSpPr/>
      </dsp:nvSpPr>
      <dsp:spPr>
        <a:xfrm>
          <a:off x="0" y="2418967"/>
          <a:ext cx="4512687" cy="14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78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900" b="0" i="0" kern="1200" dirty="0" smtClean="0"/>
            <a:t>[</a:t>
          </a:r>
          <a:r>
            <a:rPr lang="ja-JP" altLang="en-US" sz="3900" b="0" i="0" kern="1200" dirty="0" smtClean="0"/>
            <a:t>名</a:t>
          </a:r>
          <a:r>
            <a:rPr lang="en-US" altLang="ja-JP" sz="3900" b="0" i="0" kern="1200" dirty="0" smtClean="0"/>
            <a:t>]</a:t>
          </a:r>
          <a:r>
            <a:rPr lang="ja-JP" altLang="en-US" sz="3900" b="0" i="0" kern="1200" dirty="0" smtClean="0"/>
            <a:t>（</a:t>
          </a:r>
          <a:r>
            <a:rPr lang="zh-CN" altLang="en-US" sz="3900" b="0" i="0" kern="1200" dirty="0" smtClean="0"/>
            <a:t>会计</a:t>
          </a:r>
          <a:r>
            <a:rPr lang="ja-JP" altLang="en-US" sz="3900" b="0" i="0" kern="1200" dirty="0" smtClean="0"/>
            <a:t>）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900" kern="1200" dirty="0" smtClean="0"/>
            <a:t>△：経理さん</a:t>
          </a:r>
          <a:r>
            <a:rPr lang="ja-JP" altLang="en-US" sz="3900" b="0" i="0" kern="1200" dirty="0" smtClean="0"/>
            <a:t>。</a:t>
          </a:r>
          <a:endParaRPr lang="en-US" sz="3900" kern="1200" dirty="0"/>
        </a:p>
      </dsp:txBody>
      <dsp:txXfrm>
        <a:off x="0" y="2418967"/>
        <a:ext cx="4512687" cy="14231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0"/>
          <a:ext cx="4763275" cy="2350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900" kern="1200" dirty="0" smtClean="0"/>
            <a:t>～人　</a:t>
          </a:r>
          <a:endParaRPr lang="en-US" altLang="ja-JP" sz="4900" kern="1200" dirty="0" smtClean="0"/>
        </a:p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900" kern="1200" dirty="0" smtClean="0"/>
            <a:t>じん　</a:t>
          </a:r>
          <a:endParaRPr lang="en-US" sz="4900" kern="1200" dirty="0"/>
        </a:p>
      </dsp:txBody>
      <dsp:txXfrm>
        <a:off x="114743" y="114743"/>
        <a:ext cx="4533789" cy="2121043"/>
      </dsp:txXfrm>
    </dsp:sp>
    <dsp:sp modelId="{2D61E15A-EB97-4D5A-BBB8-BE532045CFCA}">
      <dsp:nvSpPr>
        <dsp:cNvPr id="0" name=""/>
        <dsp:cNvSpPr/>
      </dsp:nvSpPr>
      <dsp:spPr>
        <a:xfrm>
          <a:off x="0" y="2489296"/>
          <a:ext cx="4763275" cy="139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3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800" b="0" i="0" kern="1200" dirty="0" smtClean="0"/>
            <a:t>[</a:t>
          </a:r>
          <a:r>
            <a:rPr lang="ja-JP" altLang="en-US" sz="3800" b="0" i="0" kern="1200" dirty="0" smtClean="0"/>
            <a:t>接尾</a:t>
          </a:r>
          <a:r>
            <a:rPr lang="en-US" altLang="ja-JP" sz="3800" b="0" i="0" kern="1200" dirty="0" smtClean="0"/>
            <a:t>]</a:t>
          </a:r>
          <a:r>
            <a:rPr lang="ja-JP" altLang="en-US" sz="3800" b="0" i="0" kern="1200" dirty="0" smtClean="0"/>
            <a:t>（・・・人）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800" kern="1200" dirty="0" smtClean="0"/>
            <a:t>△：中国人、日本人</a:t>
          </a:r>
          <a:endParaRPr lang="en-US" sz="3800" kern="1200" dirty="0"/>
        </a:p>
      </dsp:txBody>
      <dsp:txXfrm>
        <a:off x="0" y="2489296"/>
        <a:ext cx="4763275" cy="13946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A4646-9DEA-4D88-B5A1-23186A4B3584}">
      <dsp:nvSpPr>
        <dsp:cNvPr id="0" name=""/>
        <dsp:cNvSpPr/>
      </dsp:nvSpPr>
      <dsp:spPr>
        <a:xfrm rot="5400000">
          <a:off x="5968309" y="-2732494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近称，谈话人指距离自己较近的事物时使用。“这，这个”</a:t>
          </a:r>
          <a:endParaRPr lang="en-US" sz="2000" kern="1200" dirty="0"/>
        </a:p>
      </dsp:txBody>
      <dsp:txXfrm rot="-5400000">
        <a:off x="3136966" y="136666"/>
        <a:ext cx="6399559" cy="699054"/>
      </dsp:txXfrm>
    </dsp:sp>
    <dsp:sp modelId="{D28036A4-392E-41E4-B3ED-9F8520F82D66}">
      <dsp:nvSpPr>
        <dsp:cNvPr id="0" name=""/>
        <dsp:cNvSpPr/>
      </dsp:nvSpPr>
      <dsp:spPr>
        <a:xfrm>
          <a:off x="484380" y="26725"/>
          <a:ext cx="2652907" cy="968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600" kern="1200" dirty="0" smtClean="0"/>
            <a:t>これ</a:t>
          </a:r>
          <a:endParaRPr lang="en-US" sz="4600" kern="1200" dirty="0"/>
        </a:p>
      </dsp:txBody>
      <dsp:txXfrm>
        <a:off x="531651" y="73996"/>
        <a:ext cx="2558365" cy="873819"/>
      </dsp:txXfrm>
    </dsp:sp>
    <dsp:sp modelId="{30A2F597-22EA-473C-8670-C6F96EEF6887}">
      <dsp:nvSpPr>
        <dsp:cNvPr id="0" name=""/>
        <dsp:cNvSpPr/>
      </dsp:nvSpPr>
      <dsp:spPr>
        <a:xfrm rot="5400000">
          <a:off x="5968309" y="-1715715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中称，谈话人指距离自己较远而离听话人较近的事物时使用。“那，那个”</a:t>
          </a:r>
          <a:endParaRPr lang="en-US" sz="2000" kern="1200" dirty="0"/>
        </a:p>
      </dsp:txBody>
      <dsp:txXfrm rot="-5400000">
        <a:off x="3136966" y="1153445"/>
        <a:ext cx="6399559" cy="699054"/>
      </dsp:txXfrm>
    </dsp:sp>
    <dsp:sp modelId="{25CA0C9C-BFDB-4D3F-B586-38B14BE2C2F1}">
      <dsp:nvSpPr>
        <dsp:cNvPr id="0" name=""/>
        <dsp:cNvSpPr/>
      </dsp:nvSpPr>
      <dsp:spPr>
        <a:xfrm>
          <a:off x="484380" y="1043505"/>
          <a:ext cx="2652907" cy="968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600" kern="1200" dirty="0" smtClean="0"/>
            <a:t>それ</a:t>
          </a:r>
          <a:endParaRPr lang="en-US" sz="4600" kern="1200" dirty="0"/>
        </a:p>
      </dsp:txBody>
      <dsp:txXfrm>
        <a:off x="531651" y="1090776"/>
        <a:ext cx="2558365" cy="873819"/>
      </dsp:txXfrm>
    </dsp:sp>
    <dsp:sp modelId="{3C72379F-B7D2-4873-B2A5-1DD6360DE39D}">
      <dsp:nvSpPr>
        <dsp:cNvPr id="0" name=""/>
        <dsp:cNvSpPr/>
      </dsp:nvSpPr>
      <dsp:spPr>
        <a:xfrm rot="5400000">
          <a:off x="5968309" y="-698935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远称，距离双方都较远，但双方都能看见或知道的事物。“那，那个”</a:t>
          </a:r>
          <a:endParaRPr lang="en-US" sz="2000" kern="1200" dirty="0"/>
        </a:p>
      </dsp:txBody>
      <dsp:txXfrm rot="-5400000">
        <a:off x="3136966" y="2170225"/>
        <a:ext cx="6399559" cy="699054"/>
      </dsp:txXfrm>
    </dsp:sp>
    <dsp:sp modelId="{EFFA67CD-88C7-4B83-8780-6476E5F073BA}">
      <dsp:nvSpPr>
        <dsp:cNvPr id="0" name=""/>
        <dsp:cNvSpPr/>
      </dsp:nvSpPr>
      <dsp:spPr>
        <a:xfrm>
          <a:off x="484380" y="2060284"/>
          <a:ext cx="2652907" cy="968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600" kern="1200" dirty="0" smtClean="0"/>
            <a:t>あれ</a:t>
          </a:r>
          <a:endParaRPr lang="en-US" sz="4600" kern="1200" dirty="0"/>
        </a:p>
      </dsp:txBody>
      <dsp:txXfrm>
        <a:off x="531651" y="2107555"/>
        <a:ext cx="2558365" cy="873819"/>
      </dsp:txXfrm>
    </dsp:sp>
    <dsp:sp modelId="{4A1A02D6-17C3-4ADD-85C4-7373DBA5C98D}">
      <dsp:nvSpPr>
        <dsp:cNvPr id="0" name=""/>
        <dsp:cNvSpPr/>
      </dsp:nvSpPr>
      <dsp:spPr>
        <a:xfrm rot="5400000">
          <a:off x="5968309" y="317843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疑问称，表示疑问或不确定所指事物时使用。“哪，哪个”</a:t>
          </a:r>
          <a:endParaRPr lang="en-US" sz="2000" kern="1200" dirty="0"/>
        </a:p>
      </dsp:txBody>
      <dsp:txXfrm rot="-5400000">
        <a:off x="3136966" y="3187004"/>
        <a:ext cx="6399559" cy="699054"/>
      </dsp:txXfrm>
    </dsp:sp>
    <dsp:sp modelId="{51FBC8AD-3281-4A7B-9561-2A83684C56BA}">
      <dsp:nvSpPr>
        <dsp:cNvPr id="0" name=""/>
        <dsp:cNvSpPr/>
      </dsp:nvSpPr>
      <dsp:spPr>
        <a:xfrm>
          <a:off x="484058" y="3052350"/>
          <a:ext cx="2652907" cy="968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600" kern="1200" dirty="0" smtClean="0"/>
            <a:t>どれ</a:t>
          </a:r>
          <a:endParaRPr lang="en-US" sz="4600" kern="1200" dirty="0"/>
        </a:p>
      </dsp:txBody>
      <dsp:txXfrm>
        <a:off x="531329" y="3099621"/>
        <a:ext cx="2558365" cy="8738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0"/>
          <a:ext cx="4512687" cy="1854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主任　</a:t>
          </a:r>
          <a:endParaRPr lang="en-US" altLang="ja-JP" sz="4000" kern="1200" dirty="0" smtClean="0"/>
        </a:p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しゅにん◎　</a:t>
          </a:r>
          <a:endParaRPr lang="en-US" sz="4000" kern="1200" dirty="0"/>
        </a:p>
      </dsp:txBody>
      <dsp:txXfrm>
        <a:off x="90541" y="90541"/>
        <a:ext cx="4331605" cy="1673660"/>
      </dsp:txXfrm>
    </dsp:sp>
    <dsp:sp modelId="{2D61E15A-EB97-4D5A-BBB8-BE532045CFCA}">
      <dsp:nvSpPr>
        <dsp:cNvPr id="0" name=""/>
        <dsp:cNvSpPr/>
      </dsp:nvSpPr>
      <dsp:spPr>
        <a:xfrm>
          <a:off x="0" y="1758795"/>
          <a:ext cx="4512687" cy="369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7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200" b="0" i="0" kern="1200" dirty="0" smtClean="0"/>
            <a:t>[</a:t>
          </a:r>
          <a:r>
            <a:rPr lang="ja-JP" altLang="en-US" sz="3200" b="0" i="0" kern="1200" dirty="0" smtClean="0"/>
            <a:t>名</a:t>
          </a:r>
          <a:r>
            <a:rPr lang="en-US" altLang="ja-JP" sz="3200" b="0" i="0" kern="1200" dirty="0" smtClean="0"/>
            <a:t>]</a:t>
          </a:r>
          <a:r>
            <a:rPr lang="ja-JP" altLang="en-US" sz="3200" b="0" i="0" kern="1200" dirty="0" smtClean="0"/>
            <a:t>（</a:t>
          </a:r>
          <a:r>
            <a:rPr lang="zh-CN" altLang="en-US" sz="3200" b="0" i="0" kern="1200" dirty="0" smtClean="0"/>
            <a:t>主任</a:t>
          </a:r>
          <a:r>
            <a:rPr lang="ja-JP" altLang="en-US" sz="3200" b="0" i="0" kern="1200" dirty="0" smtClean="0"/>
            <a:t>）</a:t>
          </a:r>
          <a:endParaRPr lang="en-US" sz="3200" kern="1200" dirty="0"/>
        </a:p>
      </dsp:txBody>
      <dsp:txXfrm>
        <a:off x="0" y="1758795"/>
        <a:ext cx="4512687" cy="369507"/>
      </dsp:txXfrm>
    </dsp:sp>
    <dsp:sp modelId="{32B41970-51FE-4B7A-9688-EB2ACE1CBB87}">
      <dsp:nvSpPr>
        <dsp:cNvPr id="0" name=""/>
        <dsp:cNvSpPr/>
      </dsp:nvSpPr>
      <dsp:spPr>
        <a:xfrm>
          <a:off x="0" y="2224359"/>
          <a:ext cx="4512687" cy="12685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ペン</a:t>
          </a:r>
          <a:r>
            <a:rPr lang="en-US" altLang="ja-JP" sz="4000" kern="1200" dirty="0" smtClean="0"/>
            <a:t>[pen]</a:t>
          </a:r>
          <a:r>
            <a:rPr lang="ja-JP" altLang="en-US" sz="4000" kern="1200" dirty="0" smtClean="0"/>
            <a:t>①</a:t>
          </a:r>
          <a:endParaRPr lang="en-US" sz="4000" kern="1200" dirty="0"/>
        </a:p>
      </dsp:txBody>
      <dsp:txXfrm>
        <a:off x="61927" y="2286286"/>
        <a:ext cx="4388833" cy="1144727"/>
      </dsp:txXfrm>
    </dsp:sp>
    <dsp:sp modelId="{EF430183-DE52-40BE-87D6-5A5D829B647D}">
      <dsp:nvSpPr>
        <dsp:cNvPr id="0" name=""/>
        <dsp:cNvSpPr/>
      </dsp:nvSpPr>
      <dsp:spPr>
        <a:xfrm>
          <a:off x="0" y="3492941"/>
          <a:ext cx="4512687" cy="369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7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200" b="0" i="0" kern="1200" dirty="0" smtClean="0"/>
            <a:t>[</a:t>
          </a:r>
          <a:r>
            <a:rPr lang="ja-JP" altLang="en-US" sz="3200" b="0" i="0" kern="1200" dirty="0" smtClean="0"/>
            <a:t>名</a:t>
          </a:r>
          <a:r>
            <a:rPr lang="en-US" altLang="ja-JP" sz="3200" b="0" i="0" kern="1200" dirty="0" smtClean="0"/>
            <a:t>]</a:t>
          </a:r>
          <a:r>
            <a:rPr lang="ja-JP" altLang="en-US" sz="3200" b="0" i="0" kern="1200" dirty="0" smtClean="0"/>
            <a:t>（</a:t>
          </a:r>
          <a:r>
            <a:rPr lang="zh-CN" altLang="en-US" sz="3200" b="0" i="0" kern="1200" dirty="0" smtClean="0"/>
            <a:t>笔，钢笔</a:t>
          </a:r>
          <a:r>
            <a:rPr lang="ja-JP" altLang="en-US" sz="3200" b="0" i="0" kern="1200" dirty="0" smtClean="0"/>
            <a:t>）</a:t>
          </a:r>
          <a:endParaRPr lang="en-US" sz="3200" kern="1200" dirty="0"/>
        </a:p>
      </dsp:txBody>
      <dsp:txXfrm>
        <a:off x="0" y="3492941"/>
        <a:ext cx="4512687" cy="3695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0"/>
          <a:ext cx="5080324" cy="178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400" kern="1200" dirty="0" smtClean="0"/>
            <a:t>違います</a:t>
          </a:r>
          <a:r>
            <a:rPr lang="en-US" altLang="ja-JP" sz="4400" kern="1200" dirty="0" smtClean="0"/>
            <a:t/>
          </a:r>
          <a:br>
            <a:rPr lang="en-US" altLang="ja-JP" sz="4400" kern="1200" dirty="0" smtClean="0"/>
          </a:br>
          <a:r>
            <a:rPr lang="ja-JP" altLang="en-US" sz="4400" kern="1200" dirty="0" smtClean="0"/>
            <a:t>［ちがいます］④　</a:t>
          </a:r>
          <a:endParaRPr lang="en-US" sz="4400" kern="1200" dirty="0"/>
        </a:p>
      </dsp:txBody>
      <dsp:txXfrm>
        <a:off x="87337" y="87337"/>
        <a:ext cx="4905650" cy="1614441"/>
      </dsp:txXfrm>
    </dsp:sp>
    <dsp:sp modelId="{2D61E15A-EB97-4D5A-BBB8-BE532045CFCA}">
      <dsp:nvSpPr>
        <dsp:cNvPr id="0" name=""/>
        <dsp:cNvSpPr/>
      </dsp:nvSpPr>
      <dsp:spPr>
        <a:xfrm>
          <a:off x="0" y="1721656"/>
          <a:ext cx="5156252" cy="38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200" b="0" i="0" kern="1200" dirty="0" smtClean="0"/>
            <a:t>[</a:t>
          </a:r>
          <a:r>
            <a:rPr lang="zh-CN" altLang="en-US" sz="3200" b="0" i="0" kern="1200" dirty="0" smtClean="0"/>
            <a:t>自五</a:t>
          </a:r>
          <a:r>
            <a:rPr lang="en-US" altLang="ja-JP" sz="3200" b="0" i="0" kern="1200" dirty="0" smtClean="0"/>
            <a:t>]</a:t>
          </a:r>
          <a:r>
            <a:rPr lang="ja-JP" altLang="en-US" sz="3200" b="0" i="0" kern="1200" dirty="0" smtClean="0"/>
            <a:t>（</a:t>
          </a:r>
          <a:r>
            <a:rPr lang="zh-CN" altLang="en-US" sz="3200" b="0" i="0" kern="1200" dirty="0" smtClean="0"/>
            <a:t>不是，不对</a:t>
          </a:r>
          <a:r>
            <a:rPr lang="ja-JP" altLang="en-US" sz="3200" b="0" i="0" kern="1200" dirty="0" smtClean="0"/>
            <a:t>）</a:t>
          </a:r>
          <a:endParaRPr lang="en-US" sz="3200" kern="1200" dirty="0"/>
        </a:p>
      </dsp:txBody>
      <dsp:txXfrm>
        <a:off x="0" y="1721656"/>
        <a:ext cx="5156252" cy="382750"/>
      </dsp:txXfrm>
    </dsp:sp>
    <dsp:sp modelId="{8519142B-B28F-483B-B56D-EC3DC7526F61}">
      <dsp:nvSpPr>
        <dsp:cNvPr id="0" name=""/>
        <dsp:cNvSpPr/>
      </dsp:nvSpPr>
      <dsp:spPr>
        <a:xfrm>
          <a:off x="0" y="2176016"/>
          <a:ext cx="5156252" cy="1249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どなた①</a:t>
          </a:r>
          <a:endParaRPr lang="en-US" sz="4000" kern="1200" dirty="0"/>
        </a:p>
      </dsp:txBody>
      <dsp:txXfrm>
        <a:off x="61017" y="2237033"/>
        <a:ext cx="5034218" cy="1127913"/>
      </dsp:txXfrm>
    </dsp:sp>
    <dsp:sp modelId="{A424B0C9-9D69-4068-B4C0-FB26583F5A58}">
      <dsp:nvSpPr>
        <dsp:cNvPr id="0" name=""/>
        <dsp:cNvSpPr/>
      </dsp:nvSpPr>
      <dsp:spPr>
        <a:xfrm>
          <a:off x="0" y="3422626"/>
          <a:ext cx="5156252" cy="38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200" kern="1200" dirty="0" smtClean="0"/>
            <a:t>[</a:t>
          </a:r>
          <a:r>
            <a:rPr lang="ja-JP" altLang="en-US" sz="3200" kern="1200" dirty="0" smtClean="0"/>
            <a:t>代</a:t>
          </a:r>
          <a:r>
            <a:rPr lang="en-US" altLang="ja-JP" sz="3200" kern="1200" dirty="0" smtClean="0"/>
            <a:t>]</a:t>
          </a:r>
          <a:r>
            <a:rPr lang="ja-JP" altLang="en-US" sz="3200" kern="1200" dirty="0" smtClean="0"/>
            <a:t>（</a:t>
          </a:r>
          <a:r>
            <a:rPr lang="zh-CN" altLang="en-US" sz="3200" kern="1200" dirty="0" smtClean="0"/>
            <a:t>哪位，谁</a:t>
          </a:r>
          <a:r>
            <a:rPr lang="ja-JP" altLang="en-US" sz="3200" kern="1200" dirty="0" smtClean="0"/>
            <a:t>）</a:t>
          </a:r>
          <a:endParaRPr lang="en-US" sz="3200" kern="1200" dirty="0"/>
        </a:p>
      </dsp:txBody>
      <dsp:txXfrm>
        <a:off x="0" y="3422626"/>
        <a:ext cx="5156252" cy="3827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D94D5-045A-4FEE-8581-4B9E927A482E}">
      <dsp:nvSpPr>
        <dsp:cNvPr id="0" name=""/>
        <dsp:cNvSpPr/>
      </dsp:nvSpPr>
      <dsp:spPr>
        <a:xfrm rot="5400000">
          <a:off x="7087263" y="-1957112"/>
          <a:ext cx="759112" cy="48631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</a:t>
          </a:r>
          <a:r>
            <a:rPr lang="ja-JP" altLang="en-US" sz="3600" kern="1200" dirty="0" smtClean="0"/>
            <a:t>：切符です。</a:t>
          </a:r>
          <a:endParaRPr lang="en-US" sz="3600" kern="1200" dirty="0"/>
        </a:p>
      </dsp:txBody>
      <dsp:txXfrm rot="-5400000">
        <a:off x="5035262" y="131946"/>
        <a:ext cx="4826058" cy="684998"/>
      </dsp:txXfrm>
    </dsp:sp>
    <dsp:sp modelId="{8559D894-DFAB-471E-9D3E-BCEC10035BCC}">
      <dsp:nvSpPr>
        <dsp:cNvPr id="0" name=""/>
        <dsp:cNvSpPr/>
      </dsp:nvSpPr>
      <dsp:spPr>
        <a:xfrm>
          <a:off x="160023" y="0"/>
          <a:ext cx="4875238" cy="9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000" kern="1200" dirty="0" smtClean="0"/>
            <a:t>A</a:t>
          </a:r>
          <a:r>
            <a:rPr lang="ja-JP" altLang="en-US" sz="4000" kern="1200" dirty="0" smtClean="0"/>
            <a:t>：これはなんですか。</a:t>
          </a:r>
          <a:endParaRPr lang="en-US" sz="4000" kern="1200" dirty="0"/>
        </a:p>
      </dsp:txBody>
      <dsp:txXfrm>
        <a:off x="206344" y="46321"/>
        <a:ext cx="4782596" cy="8562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5CA53-2130-4840-8ADF-40F3609B8384}">
      <dsp:nvSpPr>
        <dsp:cNvPr id="0" name=""/>
        <dsp:cNvSpPr/>
      </dsp:nvSpPr>
      <dsp:spPr>
        <a:xfrm>
          <a:off x="0" y="49105"/>
          <a:ext cx="5035616" cy="1257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000" kern="1200" dirty="0" smtClean="0"/>
            <a:t>切符</a:t>
          </a:r>
          <a:r>
            <a:rPr lang="en-US" altLang="ja-JP" sz="5000" b="0" i="0" kern="1200" dirty="0" smtClean="0"/>
            <a:t>[</a:t>
          </a:r>
          <a:r>
            <a:rPr lang="ja-JP" altLang="en-US" sz="5000" b="0" i="0" kern="1200" dirty="0" smtClean="0"/>
            <a:t>きっぷ</a:t>
          </a:r>
          <a:r>
            <a:rPr lang="en-US" altLang="ja-JP" sz="5000" b="0" i="0" kern="1200" dirty="0" smtClean="0"/>
            <a:t>]</a:t>
          </a:r>
          <a:r>
            <a:rPr lang="ja-JP" altLang="en-US" sz="5000" kern="1200" dirty="0" smtClean="0"/>
            <a:t>◎</a:t>
          </a:r>
          <a:endParaRPr lang="en-US" sz="5000" kern="1200" dirty="0"/>
        </a:p>
      </dsp:txBody>
      <dsp:txXfrm>
        <a:off x="61398" y="110503"/>
        <a:ext cx="4912820" cy="1134954"/>
      </dsp:txXfrm>
    </dsp:sp>
    <dsp:sp modelId="{6C120249-D9A7-4267-8B69-4685377279DE}">
      <dsp:nvSpPr>
        <dsp:cNvPr id="0" name=""/>
        <dsp:cNvSpPr/>
      </dsp:nvSpPr>
      <dsp:spPr>
        <a:xfrm>
          <a:off x="0" y="1277608"/>
          <a:ext cx="5035616" cy="147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81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900" b="0" i="0" kern="1200" dirty="0" smtClean="0"/>
            <a:t>【</a:t>
          </a:r>
          <a:r>
            <a:rPr lang="ja-JP" altLang="en-US" sz="3900" b="0" i="0" kern="1200" dirty="0" smtClean="0"/>
            <a:t>名词</a:t>
          </a:r>
          <a:r>
            <a:rPr lang="en-US" altLang="ja-JP" sz="3900" b="0" i="0" kern="1200" dirty="0" smtClean="0"/>
            <a:t>】</a:t>
          </a:r>
          <a:r>
            <a:rPr lang="ja-JP" altLang="en-US" sz="3900" b="0" i="0" kern="1200" dirty="0" smtClean="0"/>
            <a:t>票，票证</a:t>
          </a:r>
          <a:r>
            <a:rPr lang="en-US" altLang="ja-JP" sz="3900" b="0" i="0" kern="1200" dirty="0" smtClean="0"/>
            <a:t/>
          </a:r>
          <a:br>
            <a:rPr lang="en-US" altLang="ja-JP" sz="3900" b="0" i="0" kern="1200" dirty="0" smtClean="0"/>
          </a:br>
          <a:r>
            <a:rPr lang="zh-CN" altLang="en-US" sz="3900" b="0" i="0" kern="1200" dirty="0" smtClean="0"/>
            <a:t>（乘车入场等）</a:t>
          </a:r>
          <a:endParaRPr lang="en-US" sz="3900" kern="1200" dirty="0"/>
        </a:p>
      </dsp:txBody>
      <dsp:txXfrm>
        <a:off x="0" y="1277608"/>
        <a:ext cx="5035616" cy="14748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D94D5-045A-4FEE-8581-4B9E927A482E}">
      <dsp:nvSpPr>
        <dsp:cNvPr id="0" name=""/>
        <dsp:cNvSpPr/>
      </dsp:nvSpPr>
      <dsp:spPr>
        <a:xfrm rot="5400000">
          <a:off x="7087263" y="-1957112"/>
          <a:ext cx="759112" cy="48631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</a:t>
          </a:r>
          <a:r>
            <a:rPr lang="ja-JP" altLang="en-US" sz="3600" kern="1200" dirty="0" smtClean="0"/>
            <a:t>：～です。</a:t>
          </a:r>
          <a:endParaRPr lang="en-US" sz="3600" kern="1200" dirty="0"/>
        </a:p>
      </dsp:txBody>
      <dsp:txXfrm rot="-5400000">
        <a:off x="5035262" y="131946"/>
        <a:ext cx="4826058" cy="684998"/>
      </dsp:txXfrm>
    </dsp:sp>
    <dsp:sp modelId="{8559D894-DFAB-471E-9D3E-BCEC10035BCC}">
      <dsp:nvSpPr>
        <dsp:cNvPr id="0" name=""/>
        <dsp:cNvSpPr/>
      </dsp:nvSpPr>
      <dsp:spPr>
        <a:xfrm>
          <a:off x="160023" y="0"/>
          <a:ext cx="4875238" cy="9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000" kern="1200" dirty="0" smtClean="0"/>
            <a:t>A</a:t>
          </a:r>
          <a:r>
            <a:rPr lang="ja-JP" altLang="en-US" sz="4000" kern="1200" dirty="0" smtClean="0"/>
            <a:t>：これはなんですか。</a:t>
          </a:r>
          <a:endParaRPr lang="en-US" sz="4000" kern="1200" dirty="0"/>
        </a:p>
      </dsp:txBody>
      <dsp:txXfrm>
        <a:off x="206344" y="46321"/>
        <a:ext cx="4782596" cy="856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4497"/>
          <a:ext cx="10058399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600" kern="1200" dirty="0" smtClean="0"/>
            <a:t>～さん　◎</a:t>
          </a:r>
          <a:endParaRPr lang="en-US" sz="4600" kern="1200" dirty="0"/>
        </a:p>
      </dsp:txBody>
      <dsp:txXfrm>
        <a:off x="56486" y="60983"/>
        <a:ext cx="9945427" cy="1044158"/>
      </dsp:txXfrm>
    </dsp:sp>
    <dsp:sp modelId="{2D61E15A-EB97-4D5A-BBB8-BE532045CFCA}">
      <dsp:nvSpPr>
        <dsp:cNvPr id="0" name=""/>
        <dsp:cNvSpPr/>
      </dsp:nvSpPr>
      <dsp:spPr>
        <a:xfrm>
          <a:off x="0" y="1161627"/>
          <a:ext cx="10058399" cy="285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600" b="0" i="0" kern="1200" dirty="0" smtClean="0"/>
            <a:t>［接尾］敬语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600" b="0" i="0" kern="1200" dirty="0" smtClean="0"/>
            <a:t>（先生，女士，同志，小</a:t>
          </a:r>
          <a:r>
            <a:rPr lang="en-US" altLang="ja-JP" sz="3600" b="0" i="0" kern="1200" dirty="0" smtClean="0"/>
            <a:t>……</a:t>
          </a:r>
          <a:r>
            <a:rPr lang="ja-JP" altLang="en-US" sz="3600" b="0" i="0" kern="1200" dirty="0" err="1" smtClean="0"/>
            <a:t>，</a:t>
          </a:r>
          <a:r>
            <a:rPr lang="ja-JP" altLang="en-US" sz="3600" b="0" i="0" kern="1200" dirty="0" smtClean="0"/>
            <a:t>老</a:t>
          </a:r>
          <a:r>
            <a:rPr lang="en-US" altLang="ja-JP" sz="3600" b="0" i="0" kern="1200" dirty="0" smtClean="0"/>
            <a:t>……</a:t>
          </a:r>
          <a:r>
            <a:rPr lang="ja-JP" altLang="en-US" sz="3600" b="0" i="0" kern="1200" dirty="0" smtClean="0"/>
            <a:t>）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600" kern="1200" dirty="0" smtClean="0"/>
            <a:t>△：おうさん、中村さん</a:t>
          </a:r>
          <a:r>
            <a:rPr lang="ja-JP" altLang="en-US" sz="3600" b="0" i="0" kern="1200" dirty="0" smtClean="0"/>
            <a:t>。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600" kern="1200" dirty="0" smtClean="0"/>
            <a:t>称呼他人用，不可以称呼自己</a:t>
          </a:r>
          <a:endParaRPr lang="en-US" sz="3600" kern="1200" dirty="0"/>
        </a:p>
      </dsp:txBody>
      <dsp:txXfrm>
        <a:off x="0" y="1161627"/>
        <a:ext cx="10058399" cy="28566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5CA53-2130-4840-8ADF-40F3609B8384}">
      <dsp:nvSpPr>
        <dsp:cNvPr id="0" name=""/>
        <dsp:cNvSpPr/>
      </dsp:nvSpPr>
      <dsp:spPr>
        <a:xfrm>
          <a:off x="0" y="175860"/>
          <a:ext cx="5600699" cy="113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500" b="0" i="0" kern="1200" dirty="0" smtClean="0"/>
            <a:t>パソコン</a:t>
          </a:r>
          <a:r>
            <a:rPr lang="ja-JP" altLang="en-US" sz="4500" kern="1200" dirty="0" smtClean="0"/>
            <a:t>◎</a:t>
          </a:r>
          <a:endParaRPr lang="en-US" sz="4500" kern="1200" dirty="0"/>
        </a:p>
      </dsp:txBody>
      <dsp:txXfrm>
        <a:off x="55258" y="231118"/>
        <a:ext cx="5490183" cy="1021459"/>
      </dsp:txXfrm>
    </dsp:sp>
    <dsp:sp modelId="{6C120249-D9A7-4267-8B69-4685377279DE}">
      <dsp:nvSpPr>
        <dsp:cNvPr id="0" name=""/>
        <dsp:cNvSpPr/>
      </dsp:nvSpPr>
      <dsp:spPr>
        <a:xfrm>
          <a:off x="0" y="1281513"/>
          <a:ext cx="5600699" cy="1327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2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500" b="0" i="0" kern="1200" dirty="0" smtClean="0"/>
            <a:t>【</a:t>
          </a:r>
          <a:r>
            <a:rPr lang="ja-JP" altLang="en-US" sz="3500" b="0" i="0" kern="1200" dirty="0" smtClean="0"/>
            <a:t>名词</a:t>
          </a:r>
          <a:r>
            <a:rPr lang="en-US" altLang="ja-JP" sz="3500" b="0" i="0" kern="1200" dirty="0" smtClean="0"/>
            <a:t>】</a:t>
          </a:r>
          <a:r>
            <a:rPr lang="ja-JP" altLang="en-US" sz="3500" b="0" i="0" kern="1200" dirty="0" smtClean="0"/>
            <a:t>个人电脑，计算机</a:t>
          </a:r>
          <a:r>
            <a:rPr lang="en-US" altLang="ja-JP" sz="3500" b="0" i="0" kern="1200" dirty="0" smtClean="0"/>
            <a:t>【</a:t>
          </a:r>
          <a:r>
            <a:rPr lang="ja-JP" altLang="en-US" sz="3500" b="0" i="0" kern="1200" dirty="0" smtClean="0"/>
            <a:t>英</a:t>
          </a:r>
          <a:r>
            <a:rPr lang="en-US" altLang="ja-JP" sz="3500" b="0" i="0" kern="1200" dirty="0" smtClean="0"/>
            <a:t>】</a:t>
          </a:r>
          <a:r>
            <a:rPr lang="en-US" sz="3500" b="0" i="0" kern="1200" dirty="0" smtClean="0"/>
            <a:t>Personal Computer</a:t>
          </a:r>
          <a:endParaRPr lang="en-US" sz="3500" kern="1200" dirty="0"/>
        </a:p>
      </dsp:txBody>
      <dsp:txXfrm>
        <a:off x="0" y="1281513"/>
        <a:ext cx="5600699" cy="1327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D94D5-045A-4FEE-8581-4B9E927A482E}">
      <dsp:nvSpPr>
        <dsp:cNvPr id="0" name=""/>
        <dsp:cNvSpPr/>
      </dsp:nvSpPr>
      <dsp:spPr>
        <a:xfrm rot="5400000">
          <a:off x="7087263" y="-1957112"/>
          <a:ext cx="759112" cy="486311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</a:t>
          </a:r>
          <a:r>
            <a:rPr lang="ja-JP" altLang="en-US" sz="3600" kern="1200" dirty="0" smtClean="0"/>
            <a:t>：～です。</a:t>
          </a:r>
          <a:endParaRPr lang="en-US" sz="3600" kern="1200" dirty="0"/>
        </a:p>
      </dsp:txBody>
      <dsp:txXfrm rot="-5400000">
        <a:off x="5035262" y="131946"/>
        <a:ext cx="4826058" cy="684998"/>
      </dsp:txXfrm>
    </dsp:sp>
    <dsp:sp modelId="{8559D894-DFAB-471E-9D3E-BCEC10035BCC}">
      <dsp:nvSpPr>
        <dsp:cNvPr id="0" name=""/>
        <dsp:cNvSpPr/>
      </dsp:nvSpPr>
      <dsp:spPr>
        <a:xfrm>
          <a:off x="160023" y="0"/>
          <a:ext cx="4875238" cy="9488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000" kern="1200" dirty="0" smtClean="0"/>
            <a:t>A</a:t>
          </a:r>
          <a:r>
            <a:rPr lang="ja-JP" altLang="en-US" sz="4000" kern="1200" dirty="0" smtClean="0"/>
            <a:t>：これはなんですか。</a:t>
          </a:r>
          <a:endParaRPr lang="en-US" sz="4000" kern="1200" dirty="0"/>
        </a:p>
      </dsp:txBody>
      <dsp:txXfrm>
        <a:off x="206344" y="46321"/>
        <a:ext cx="4782596" cy="8562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5CA53-2130-4840-8ADF-40F3609B8384}">
      <dsp:nvSpPr>
        <dsp:cNvPr id="0" name=""/>
        <dsp:cNvSpPr/>
      </dsp:nvSpPr>
      <dsp:spPr>
        <a:xfrm>
          <a:off x="0" y="42154"/>
          <a:ext cx="5600699" cy="1257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000" b="0" i="0" kern="1200" dirty="0" smtClean="0"/>
            <a:t>財布</a:t>
          </a:r>
          <a:r>
            <a:rPr lang="en-US" altLang="ja-JP" sz="5000" b="0" i="0" kern="1200" dirty="0" smtClean="0"/>
            <a:t>[</a:t>
          </a:r>
          <a:r>
            <a:rPr lang="ja-JP" altLang="en-US" sz="5000" b="0" i="0" kern="1200" dirty="0" smtClean="0"/>
            <a:t>さいふ</a:t>
          </a:r>
          <a:r>
            <a:rPr lang="en-US" altLang="ja-JP" sz="5000" b="0" i="0" kern="1200" dirty="0" smtClean="0"/>
            <a:t>]</a:t>
          </a:r>
          <a:r>
            <a:rPr lang="ja-JP" altLang="en-US" sz="5000" kern="1200" dirty="0" smtClean="0"/>
            <a:t>◎</a:t>
          </a:r>
          <a:endParaRPr lang="en-US" sz="5000" kern="1200" dirty="0"/>
        </a:p>
      </dsp:txBody>
      <dsp:txXfrm>
        <a:off x="61398" y="103552"/>
        <a:ext cx="5477903" cy="1134954"/>
      </dsp:txXfrm>
    </dsp:sp>
    <dsp:sp modelId="{6C120249-D9A7-4267-8B69-4685377279DE}">
      <dsp:nvSpPr>
        <dsp:cNvPr id="0" name=""/>
        <dsp:cNvSpPr/>
      </dsp:nvSpPr>
      <dsp:spPr>
        <a:xfrm>
          <a:off x="0" y="1270657"/>
          <a:ext cx="5600699" cy="147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900" b="0" i="0" kern="1200" dirty="0" smtClean="0"/>
            <a:t>【</a:t>
          </a:r>
          <a:r>
            <a:rPr lang="ja-JP" altLang="en-US" sz="3900" b="0" i="0" kern="1200" dirty="0" smtClean="0"/>
            <a:t>名词</a:t>
          </a:r>
          <a:r>
            <a:rPr lang="en-US" altLang="ja-JP" sz="3900" b="0" i="0" kern="1200" dirty="0" smtClean="0"/>
            <a:t>】</a:t>
          </a:r>
          <a:r>
            <a:rPr lang="zh-CN" altLang="en-US" sz="3900" b="0" i="0" kern="1200" dirty="0" smtClean="0"/>
            <a:t>钱包，钱袋；腰包。</a:t>
          </a:r>
          <a:endParaRPr lang="en-US" sz="3900" kern="1200" dirty="0"/>
        </a:p>
      </dsp:txBody>
      <dsp:txXfrm>
        <a:off x="0" y="1270657"/>
        <a:ext cx="5600699" cy="14748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D94D5-045A-4FEE-8581-4B9E927A482E}">
      <dsp:nvSpPr>
        <dsp:cNvPr id="0" name=""/>
        <dsp:cNvSpPr/>
      </dsp:nvSpPr>
      <dsp:spPr>
        <a:xfrm rot="5400000">
          <a:off x="7087263" y="-1957112"/>
          <a:ext cx="759112" cy="48631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</a:t>
          </a:r>
          <a:r>
            <a:rPr lang="ja-JP" altLang="en-US" sz="3600" kern="1200" dirty="0" smtClean="0"/>
            <a:t>：～です。</a:t>
          </a:r>
          <a:endParaRPr lang="en-US" sz="3600" kern="1200" dirty="0"/>
        </a:p>
      </dsp:txBody>
      <dsp:txXfrm rot="-5400000">
        <a:off x="5035262" y="131946"/>
        <a:ext cx="4826058" cy="684998"/>
      </dsp:txXfrm>
    </dsp:sp>
    <dsp:sp modelId="{8559D894-DFAB-471E-9D3E-BCEC10035BCC}">
      <dsp:nvSpPr>
        <dsp:cNvPr id="0" name=""/>
        <dsp:cNvSpPr/>
      </dsp:nvSpPr>
      <dsp:spPr>
        <a:xfrm>
          <a:off x="160023" y="0"/>
          <a:ext cx="4875238" cy="9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000" kern="1200" dirty="0" smtClean="0"/>
            <a:t>A</a:t>
          </a:r>
          <a:r>
            <a:rPr lang="ja-JP" altLang="en-US" sz="4000" kern="1200" dirty="0" smtClean="0"/>
            <a:t>：これはなんですか。</a:t>
          </a:r>
          <a:endParaRPr lang="en-US" sz="4000" kern="1200" dirty="0"/>
        </a:p>
      </dsp:txBody>
      <dsp:txXfrm>
        <a:off x="206344" y="46321"/>
        <a:ext cx="4782596" cy="8562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5CA53-2130-4840-8ADF-40F3609B8384}">
      <dsp:nvSpPr>
        <dsp:cNvPr id="0" name=""/>
        <dsp:cNvSpPr/>
      </dsp:nvSpPr>
      <dsp:spPr>
        <a:xfrm>
          <a:off x="0" y="24351"/>
          <a:ext cx="5427345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600" b="0" i="0" kern="1200" dirty="0" smtClean="0"/>
            <a:t>名刺</a:t>
          </a:r>
          <a:r>
            <a:rPr lang="en-US" altLang="ja-JP" sz="4600" b="0" i="0" kern="1200" dirty="0" smtClean="0"/>
            <a:t>[</a:t>
          </a:r>
          <a:r>
            <a:rPr lang="ja-JP" altLang="en-US" sz="4600" b="0" i="0" kern="1200" dirty="0" smtClean="0"/>
            <a:t>めいし</a:t>
          </a:r>
          <a:r>
            <a:rPr lang="en-US" altLang="ja-JP" sz="4600" b="0" i="0" kern="1200" dirty="0" smtClean="0"/>
            <a:t>]</a:t>
          </a:r>
          <a:r>
            <a:rPr lang="ja-JP" altLang="en-US" sz="4600" kern="1200" dirty="0" smtClean="0"/>
            <a:t>◎</a:t>
          </a:r>
          <a:endParaRPr lang="en-US" sz="4600" kern="1200" dirty="0"/>
        </a:p>
      </dsp:txBody>
      <dsp:txXfrm>
        <a:off x="56486" y="80837"/>
        <a:ext cx="5314373" cy="1044158"/>
      </dsp:txXfrm>
    </dsp:sp>
    <dsp:sp modelId="{6C120249-D9A7-4267-8B69-4685377279DE}">
      <dsp:nvSpPr>
        <dsp:cNvPr id="0" name=""/>
        <dsp:cNvSpPr/>
      </dsp:nvSpPr>
      <dsp:spPr>
        <a:xfrm>
          <a:off x="0" y="1164960"/>
          <a:ext cx="5427345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31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600" b="0" i="0" kern="1200" dirty="0" smtClean="0"/>
            <a:t>【</a:t>
          </a:r>
          <a:r>
            <a:rPr lang="ja-JP" altLang="en-US" sz="3600" b="0" i="0" kern="1200" dirty="0" smtClean="0"/>
            <a:t>名词</a:t>
          </a:r>
          <a:r>
            <a:rPr lang="en-US" altLang="ja-JP" sz="3600" b="0" i="0" kern="1200" dirty="0" smtClean="0"/>
            <a:t>】</a:t>
          </a:r>
          <a:r>
            <a:rPr lang="ja-JP" altLang="en-US" sz="3600" b="0" i="0" kern="1200" dirty="0" smtClean="0"/>
            <a:t>名片</a:t>
          </a:r>
          <a:endParaRPr lang="en-US" sz="3600" kern="1200" dirty="0"/>
        </a:p>
      </dsp:txBody>
      <dsp:txXfrm>
        <a:off x="0" y="1164960"/>
        <a:ext cx="5427345" cy="83317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D94D5-045A-4FEE-8581-4B9E927A482E}">
      <dsp:nvSpPr>
        <dsp:cNvPr id="0" name=""/>
        <dsp:cNvSpPr/>
      </dsp:nvSpPr>
      <dsp:spPr>
        <a:xfrm rot="5400000">
          <a:off x="7087263" y="-1957112"/>
          <a:ext cx="759112" cy="48631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</a:t>
          </a:r>
          <a:r>
            <a:rPr lang="ja-JP" altLang="en-US" sz="3600" kern="1200" dirty="0" smtClean="0"/>
            <a:t>：～です。</a:t>
          </a:r>
          <a:endParaRPr lang="en-US" sz="3600" kern="1200" dirty="0"/>
        </a:p>
      </dsp:txBody>
      <dsp:txXfrm rot="-5400000">
        <a:off x="5035262" y="131946"/>
        <a:ext cx="4826058" cy="684998"/>
      </dsp:txXfrm>
    </dsp:sp>
    <dsp:sp modelId="{8559D894-DFAB-471E-9D3E-BCEC10035BCC}">
      <dsp:nvSpPr>
        <dsp:cNvPr id="0" name=""/>
        <dsp:cNvSpPr/>
      </dsp:nvSpPr>
      <dsp:spPr>
        <a:xfrm>
          <a:off x="160023" y="0"/>
          <a:ext cx="4875238" cy="9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000" kern="1200" dirty="0" smtClean="0"/>
            <a:t>A</a:t>
          </a:r>
          <a:r>
            <a:rPr lang="ja-JP" altLang="en-US" sz="4000" kern="1200" dirty="0" smtClean="0"/>
            <a:t>：これはなんですか。</a:t>
          </a:r>
          <a:endParaRPr lang="en-US" sz="4000" kern="1200" dirty="0"/>
        </a:p>
      </dsp:txBody>
      <dsp:txXfrm>
        <a:off x="206344" y="46321"/>
        <a:ext cx="4782596" cy="8562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5CA53-2130-4840-8ADF-40F3609B8384}">
      <dsp:nvSpPr>
        <dsp:cNvPr id="0" name=""/>
        <dsp:cNvSpPr/>
      </dsp:nvSpPr>
      <dsp:spPr>
        <a:xfrm>
          <a:off x="0" y="133178"/>
          <a:ext cx="5600699" cy="1081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300" b="0" i="0" kern="1200" dirty="0" smtClean="0"/>
            <a:t>鍵</a:t>
          </a:r>
          <a:r>
            <a:rPr lang="en-US" altLang="ja-JP" sz="4300" b="0" i="0" kern="1200" dirty="0" smtClean="0"/>
            <a:t>[</a:t>
          </a:r>
          <a:r>
            <a:rPr lang="ja-JP" altLang="en-US" sz="4300" b="0" i="0" kern="1200" dirty="0" smtClean="0"/>
            <a:t>かぎ</a:t>
          </a:r>
          <a:r>
            <a:rPr lang="en-US" altLang="ja-JP" sz="4300" b="0" i="0" kern="1200" dirty="0" smtClean="0"/>
            <a:t>]</a:t>
          </a:r>
          <a:r>
            <a:rPr lang="ja-JP" altLang="en-US" sz="4300" kern="1200" dirty="0" smtClean="0"/>
            <a:t>◎</a:t>
          </a:r>
          <a:endParaRPr lang="en-US" sz="4300" kern="1200" dirty="0"/>
        </a:p>
      </dsp:txBody>
      <dsp:txXfrm>
        <a:off x="52802" y="185980"/>
        <a:ext cx="5495095" cy="976060"/>
      </dsp:txXfrm>
    </dsp:sp>
    <dsp:sp modelId="{6C120249-D9A7-4267-8B69-4685377279DE}">
      <dsp:nvSpPr>
        <dsp:cNvPr id="0" name=""/>
        <dsp:cNvSpPr/>
      </dsp:nvSpPr>
      <dsp:spPr>
        <a:xfrm>
          <a:off x="0" y="1185720"/>
          <a:ext cx="5600699" cy="146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2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400" b="0" i="0" kern="1200" dirty="0" smtClean="0"/>
            <a:t>【</a:t>
          </a:r>
          <a:r>
            <a:rPr lang="ja-JP" altLang="en-US" sz="3400" b="0" i="0" kern="1200" dirty="0" smtClean="0"/>
            <a:t>名词</a:t>
          </a:r>
          <a:r>
            <a:rPr lang="en-US" altLang="ja-JP" sz="3400" b="0" i="0" kern="1200" dirty="0" smtClean="0"/>
            <a:t>】</a:t>
          </a:r>
          <a:br>
            <a:rPr lang="en-US" altLang="ja-JP" sz="3400" b="0" i="0" kern="1200" dirty="0" smtClean="0"/>
          </a:br>
          <a:r>
            <a:rPr lang="en-US" altLang="ja-JP" sz="3400" b="0" i="0" kern="1200" dirty="0" smtClean="0"/>
            <a:t>1.</a:t>
          </a:r>
          <a:r>
            <a:rPr lang="ja-JP" altLang="en-US" sz="3400" b="0" i="0" kern="1200" dirty="0" smtClean="0"/>
            <a:t>钥匙。</a:t>
          </a:r>
          <a:r>
            <a:rPr lang="en-US" altLang="ja-JP" sz="3400" b="0" i="0" kern="1200" dirty="0" smtClean="0"/>
            <a:t>2.</a:t>
          </a:r>
          <a:r>
            <a:rPr lang="en-US" altLang="zh-CN" sz="3400" b="0" i="0" kern="1200" dirty="0" smtClean="0"/>
            <a:t>〔</a:t>
          </a:r>
          <a:r>
            <a:rPr lang="zh-CN" altLang="en-US" sz="3400" b="0" i="0" kern="1200" dirty="0" smtClean="0"/>
            <a:t>解决的</a:t>
          </a:r>
          <a:r>
            <a:rPr lang="en-US" altLang="zh-CN" sz="3400" b="0" i="0" kern="1200" dirty="0" smtClean="0"/>
            <a:t>〕</a:t>
          </a:r>
          <a:r>
            <a:rPr lang="zh-CN" altLang="en-US" sz="3400" b="0" i="0" kern="1200" dirty="0" smtClean="0"/>
            <a:t>关键。</a:t>
          </a:r>
          <a:endParaRPr lang="en-US" sz="3400" kern="1200" dirty="0"/>
        </a:p>
      </dsp:txBody>
      <dsp:txXfrm>
        <a:off x="0" y="1185720"/>
        <a:ext cx="5600699" cy="146866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D94D5-045A-4FEE-8581-4B9E927A482E}">
      <dsp:nvSpPr>
        <dsp:cNvPr id="0" name=""/>
        <dsp:cNvSpPr/>
      </dsp:nvSpPr>
      <dsp:spPr>
        <a:xfrm rot="5400000">
          <a:off x="7087263" y="-1957112"/>
          <a:ext cx="759112" cy="48631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</a:t>
          </a:r>
          <a:r>
            <a:rPr lang="ja-JP" altLang="en-US" sz="3600" kern="1200" dirty="0" smtClean="0"/>
            <a:t>：～です。</a:t>
          </a:r>
          <a:endParaRPr lang="en-US" sz="3600" kern="1200" dirty="0"/>
        </a:p>
      </dsp:txBody>
      <dsp:txXfrm rot="-5400000">
        <a:off x="5035262" y="131946"/>
        <a:ext cx="4826058" cy="684998"/>
      </dsp:txXfrm>
    </dsp:sp>
    <dsp:sp modelId="{8559D894-DFAB-471E-9D3E-BCEC10035BCC}">
      <dsp:nvSpPr>
        <dsp:cNvPr id="0" name=""/>
        <dsp:cNvSpPr/>
      </dsp:nvSpPr>
      <dsp:spPr>
        <a:xfrm>
          <a:off x="160023" y="0"/>
          <a:ext cx="4875238" cy="9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000" kern="1200" dirty="0" smtClean="0"/>
            <a:t>A</a:t>
          </a:r>
          <a:r>
            <a:rPr lang="ja-JP" altLang="en-US" sz="4000" kern="1200" dirty="0" smtClean="0"/>
            <a:t>：これはなんですか。</a:t>
          </a:r>
          <a:endParaRPr lang="en-US" sz="4000" kern="1200" dirty="0"/>
        </a:p>
      </dsp:txBody>
      <dsp:txXfrm>
        <a:off x="206344" y="46321"/>
        <a:ext cx="4782596" cy="8562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5CA53-2130-4840-8ADF-40F3609B8384}">
      <dsp:nvSpPr>
        <dsp:cNvPr id="0" name=""/>
        <dsp:cNvSpPr/>
      </dsp:nvSpPr>
      <dsp:spPr>
        <a:xfrm>
          <a:off x="0" y="42154"/>
          <a:ext cx="5600699" cy="1257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000" b="0" i="0" kern="1200" dirty="0" smtClean="0"/>
            <a:t>パスポート</a:t>
          </a:r>
          <a:r>
            <a:rPr lang="en-US" sz="5000" b="0" i="0" kern="1200" dirty="0" smtClean="0"/>
            <a:t>③</a:t>
          </a:r>
          <a:endParaRPr lang="en-US" sz="5000" kern="1200" dirty="0"/>
        </a:p>
      </dsp:txBody>
      <dsp:txXfrm>
        <a:off x="61398" y="103552"/>
        <a:ext cx="5477903" cy="1134954"/>
      </dsp:txXfrm>
    </dsp:sp>
    <dsp:sp modelId="{6C120249-D9A7-4267-8B69-4685377279DE}">
      <dsp:nvSpPr>
        <dsp:cNvPr id="0" name=""/>
        <dsp:cNvSpPr/>
      </dsp:nvSpPr>
      <dsp:spPr>
        <a:xfrm>
          <a:off x="0" y="1270657"/>
          <a:ext cx="5600699" cy="147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900" b="0" i="0" kern="1200" dirty="0" smtClean="0"/>
            <a:t>【</a:t>
          </a:r>
          <a:r>
            <a:rPr lang="ja-JP" altLang="en-US" sz="3900" b="0" i="0" kern="1200" dirty="0" smtClean="0"/>
            <a:t>名词</a:t>
          </a:r>
          <a:r>
            <a:rPr lang="en-US" altLang="ja-JP" sz="3900" b="0" i="0" kern="1200" dirty="0" smtClean="0"/>
            <a:t>】</a:t>
          </a:r>
          <a:r>
            <a:rPr lang="ja-JP" altLang="en-US" sz="3900" b="0" i="0" kern="1200" dirty="0" smtClean="0"/>
            <a:t>护照</a:t>
          </a:r>
          <a:r>
            <a:rPr lang="zh-CN" altLang="en-US" sz="3900" b="0" i="0" kern="1200" dirty="0" smtClean="0"/>
            <a:t>。</a:t>
          </a:r>
          <a:r>
            <a:rPr lang="en-US" altLang="ja-JP" sz="3900" b="0" i="0" kern="1200" dirty="0" smtClean="0"/>
            <a:t/>
          </a:r>
          <a:br>
            <a:rPr lang="en-US" altLang="ja-JP" sz="3900" b="0" i="0" kern="1200" dirty="0" smtClean="0"/>
          </a:br>
          <a:r>
            <a:rPr lang="en-US" altLang="ja-JP" sz="3900" b="0" i="0" kern="1200" dirty="0" smtClean="0"/>
            <a:t>【</a:t>
          </a:r>
          <a:r>
            <a:rPr lang="ja-JP" altLang="en-US" sz="3900" b="0" i="0" kern="1200" dirty="0" smtClean="0"/>
            <a:t>英</a:t>
          </a:r>
          <a:r>
            <a:rPr lang="en-US" altLang="ja-JP" sz="3900" b="0" i="0" kern="1200" dirty="0" smtClean="0"/>
            <a:t>】</a:t>
          </a:r>
          <a:r>
            <a:rPr lang="en-US" sz="3900" b="0" i="0" kern="1200" dirty="0" smtClean="0"/>
            <a:t>passport</a:t>
          </a:r>
          <a:endParaRPr lang="en-US" sz="3900" kern="1200" dirty="0"/>
        </a:p>
      </dsp:txBody>
      <dsp:txXfrm>
        <a:off x="0" y="1270657"/>
        <a:ext cx="5600699" cy="147487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FD99D-A741-454B-8C00-2A66F5281683}">
      <dsp:nvSpPr>
        <dsp:cNvPr id="0" name=""/>
        <dsp:cNvSpPr/>
      </dsp:nvSpPr>
      <dsp:spPr>
        <a:xfrm>
          <a:off x="0" y="0"/>
          <a:ext cx="8961120" cy="235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400" kern="1200" dirty="0" smtClean="0"/>
            <a:t>A</a:t>
          </a:r>
          <a:r>
            <a:rPr lang="ja-JP" altLang="en-US" sz="4400" kern="1200" dirty="0" smtClean="0"/>
            <a:t>：それは</a:t>
          </a:r>
          <a:r>
            <a:rPr lang="en-US" altLang="ja-JP" sz="4400" kern="1200" dirty="0" smtClean="0"/>
            <a:t>CD</a:t>
          </a:r>
          <a:r>
            <a:rPr lang="ja-JP" altLang="en-US" sz="4400" kern="1200" dirty="0" smtClean="0"/>
            <a:t>ですか。（</a:t>
          </a:r>
          <a:r>
            <a:rPr lang="en-US" altLang="ja-JP" sz="4400" kern="1200" dirty="0" smtClean="0"/>
            <a:t>DVD</a:t>
          </a:r>
          <a:r>
            <a:rPr lang="ja-JP" altLang="en-US" sz="4400" kern="1200" dirty="0" smtClean="0"/>
            <a:t>）</a:t>
          </a:r>
          <a:endParaRPr lang="en-US" sz="4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400" kern="1200" dirty="0" smtClean="0"/>
            <a:t>B1</a:t>
          </a:r>
          <a:r>
            <a:rPr lang="ja-JP" altLang="en-US" sz="3400" kern="1200" dirty="0" smtClean="0"/>
            <a:t>：はい、そうです。これは</a:t>
          </a:r>
          <a:r>
            <a:rPr lang="en-US" altLang="ja-JP" sz="3400" kern="1200" dirty="0" smtClean="0"/>
            <a:t>CD</a:t>
          </a:r>
          <a:r>
            <a:rPr lang="ja-JP" altLang="en-US" sz="3400" kern="1200" dirty="0" smtClean="0"/>
            <a:t>です。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400" kern="1200" dirty="0" smtClean="0"/>
            <a:t>B2</a:t>
          </a:r>
          <a:r>
            <a:rPr lang="ja-JP" altLang="en-US" sz="3400" kern="1200" dirty="0" smtClean="0"/>
            <a:t>：いいえ、これは</a:t>
          </a:r>
          <a:r>
            <a:rPr lang="en-US" altLang="ja-JP" sz="3400" kern="1200" dirty="0" smtClean="0"/>
            <a:t>DVD</a:t>
          </a:r>
          <a:r>
            <a:rPr lang="ja-JP" altLang="en-US" sz="3400" kern="1200" dirty="0" smtClean="0"/>
            <a:t>です。</a:t>
          </a:r>
          <a:endParaRPr lang="en-US" sz="3400" kern="1200" dirty="0"/>
        </a:p>
      </dsp:txBody>
      <dsp:txXfrm>
        <a:off x="2028132" y="0"/>
        <a:ext cx="6932987" cy="2359084"/>
      </dsp:txXfrm>
    </dsp:sp>
    <dsp:sp modelId="{CAF76837-2057-4C21-9C0C-0F9F2A54A9BE}">
      <dsp:nvSpPr>
        <dsp:cNvPr id="0" name=""/>
        <dsp:cNvSpPr/>
      </dsp:nvSpPr>
      <dsp:spPr>
        <a:xfrm>
          <a:off x="235908" y="235908"/>
          <a:ext cx="1792224" cy="188726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51252"/>
          <a:ext cx="10058399" cy="1458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800" kern="1200" dirty="0" smtClean="0"/>
            <a:t>どうぞ　①</a:t>
          </a:r>
          <a:endParaRPr lang="en-US" sz="5800" kern="1200" dirty="0"/>
        </a:p>
      </dsp:txBody>
      <dsp:txXfrm>
        <a:off x="71222" y="122474"/>
        <a:ext cx="9915955" cy="1316546"/>
      </dsp:txXfrm>
    </dsp:sp>
    <dsp:sp modelId="{2D61E15A-EB97-4D5A-BBB8-BE532045CFCA}">
      <dsp:nvSpPr>
        <dsp:cNvPr id="0" name=""/>
        <dsp:cNvSpPr/>
      </dsp:nvSpPr>
      <dsp:spPr>
        <a:xfrm>
          <a:off x="0" y="1510242"/>
          <a:ext cx="10058399" cy="246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4500" b="0" i="0" kern="1200" dirty="0" smtClean="0"/>
            <a:t>［副］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4500" b="0" i="0" kern="1200" dirty="0" smtClean="0"/>
            <a:t>（</a:t>
          </a:r>
          <a:r>
            <a:rPr lang="zh-CN" altLang="en-US" sz="4500" b="0" i="0" kern="1200" dirty="0" smtClean="0"/>
            <a:t>请，可以（同意）</a:t>
          </a:r>
          <a:r>
            <a:rPr lang="ja-JP" altLang="en-US" sz="4500" b="0" i="0" kern="1200" dirty="0" smtClean="0"/>
            <a:t>）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4500" kern="1200" dirty="0" smtClean="0"/>
            <a:t>△：こちらへ、どうぞ</a:t>
          </a:r>
          <a:r>
            <a:rPr lang="ja-JP" altLang="en-US" sz="4500" b="0" i="0" kern="1200" dirty="0" smtClean="0"/>
            <a:t>。</a:t>
          </a:r>
          <a:endParaRPr lang="en-US" sz="4500" kern="1200" dirty="0"/>
        </a:p>
      </dsp:txBody>
      <dsp:txXfrm>
        <a:off x="0" y="1510242"/>
        <a:ext cx="10058399" cy="246122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5CA53-2130-4840-8ADF-40F3609B8384}">
      <dsp:nvSpPr>
        <dsp:cNvPr id="0" name=""/>
        <dsp:cNvSpPr/>
      </dsp:nvSpPr>
      <dsp:spPr>
        <a:xfrm>
          <a:off x="0" y="19745"/>
          <a:ext cx="3364222" cy="930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3100" kern="1200" dirty="0" smtClean="0"/>
            <a:t>CD[</a:t>
          </a:r>
          <a:r>
            <a:rPr lang="ja-JP" altLang="en-US" sz="3100" kern="1200" dirty="0" smtClean="0"/>
            <a:t>シーディー</a:t>
          </a:r>
          <a:r>
            <a:rPr lang="en-US" altLang="ja-JP" sz="3100" kern="1200" dirty="0" smtClean="0"/>
            <a:t>]</a:t>
          </a:r>
          <a:r>
            <a:rPr lang="en-US" sz="3100" b="0" i="0" kern="1200" dirty="0" smtClean="0"/>
            <a:t>③</a:t>
          </a:r>
          <a:endParaRPr lang="en-US" sz="3100" kern="1200" dirty="0"/>
        </a:p>
      </dsp:txBody>
      <dsp:txXfrm>
        <a:off x="45435" y="65180"/>
        <a:ext cx="3273352" cy="839865"/>
      </dsp:txXfrm>
    </dsp:sp>
    <dsp:sp modelId="{902D18AE-656F-44D5-BB10-B9C310820E4A}">
      <dsp:nvSpPr>
        <dsp:cNvPr id="0" name=""/>
        <dsp:cNvSpPr/>
      </dsp:nvSpPr>
      <dsp:spPr>
        <a:xfrm>
          <a:off x="3495695" y="0"/>
          <a:ext cx="4602442" cy="930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DVD</a:t>
          </a:r>
          <a:r>
            <a:rPr lang="en-US" altLang="ja-JP" sz="3100" kern="1200" dirty="0" smtClean="0"/>
            <a:t>[</a:t>
          </a:r>
          <a:r>
            <a:rPr lang="ja-JP" altLang="en-US" sz="3100" kern="1200" dirty="0" smtClean="0"/>
            <a:t>ディーブイディー</a:t>
          </a:r>
          <a:r>
            <a:rPr lang="en-US" altLang="ja-JP" sz="3100" kern="1200" dirty="0" smtClean="0"/>
            <a:t>]</a:t>
          </a:r>
          <a:r>
            <a:rPr lang="ja-JP" altLang="en-US" sz="3100" kern="1200" dirty="0" smtClean="0"/>
            <a:t>⑤</a:t>
          </a:r>
          <a:endParaRPr lang="en-US" sz="3100" kern="1200" dirty="0"/>
        </a:p>
      </dsp:txBody>
      <dsp:txXfrm>
        <a:off x="3541130" y="45435"/>
        <a:ext cx="4511572" cy="83986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FD99D-A741-454B-8C00-2A66F5281683}">
      <dsp:nvSpPr>
        <dsp:cNvPr id="0" name=""/>
        <dsp:cNvSpPr/>
      </dsp:nvSpPr>
      <dsp:spPr>
        <a:xfrm>
          <a:off x="0" y="0"/>
          <a:ext cx="10058399" cy="3143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600" kern="1200" dirty="0" smtClean="0"/>
            <a:t>A</a:t>
          </a:r>
          <a:r>
            <a:rPr lang="ja-JP" altLang="en-US" sz="4600" kern="1200" dirty="0" smtClean="0"/>
            <a:t>：それはペンですか。</a:t>
          </a:r>
          <a:r>
            <a:rPr lang="en-US" altLang="ja-JP" sz="4600" kern="1200" dirty="0" smtClean="0"/>
            <a:t/>
          </a:r>
          <a:br>
            <a:rPr lang="en-US" altLang="ja-JP" sz="4600" kern="1200" dirty="0" smtClean="0"/>
          </a:br>
          <a:r>
            <a:rPr lang="ja-JP" altLang="en-US" sz="4600" kern="1200" dirty="0" smtClean="0"/>
            <a:t>（シャーペン）</a:t>
          </a:r>
          <a:endParaRPr lang="en-US" sz="4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B1</a:t>
          </a:r>
          <a:r>
            <a:rPr lang="ja-JP" altLang="en-US" sz="3600" kern="1200" dirty="0" smtClean="0"/>
            <a:t>：はい、そうです。これは＿＿です。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600" kern="1200" dirty="0" smtClean="0"/>
            <a:t>B2</a:t>
          </a:r>
          <a:r>
            <a:rPr lang="ja-JP" altLang="en-US" sz="3600" kern="1200" dirty="0" smtClean="0"/>
            <a:t>：いいえ、これは＿＿です。</a:t>
          </a:r>
          <a:endParaRPr lang="en-US" sz="3600" kern="1200" dirty="0"/>
        </a:p>
      </dsp:txBody>
      <dsp:txXfrm>
        <a:off x="2326005" y="0"/>
        <a:ext cx="7732394" cy="3143252"/>
      </dsp:txXfrm>
    </dsp:sp>
    <dsp:sp modelId="{CAF76837-2057-4C21-9C0C-0F9F2A54A9BE}">
      <dsp:nvSpPr>
        <dsp:cNvPr id="0" name=""/>
        <dsp:cNvSpPr/>
      </dsp:nvSpPr>
      <dsp:spPr>
        <a:xfrm>
          <a:off x="314325" y="314325"/>
          <a:ext cx="2011680" cy="25146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9EA02-7D3D-431E-961C-4AC51344ED6C}">
      <dsp:nvSpPr>
        <dsp:cNvPr id="0" name=""/>
        <dsp:cNvSpPr/>
      </dsp:nvSpPr>
      <dsp:spPr>
        <a:xfrm>
          <a:off x="0" y="479566"/>
          <a:ext cx="896112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482" tIns="624840" rIns="69548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000" kern="1200" dirty="0" smtClean="0"/>
            <a:t>B1</a:t>
          </a:r>
          <a:r>
            <a:rPr lang="ja-JP" altLang="en-US" sz="3000" kern="1200" dirty="0" smtClean="0"/>
            <a:t>：はい、そうです。これは＿＿です。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000" kern="1200" dirty="0" smtClean="0"/>
            <a:t>B2</a:t>
          </a:r>
          <a:r>
            <a:rPr lang="ja-JP" altLang="en-US" sz="3000" kern="1200" dirty="0" smtClean="0"/>
            <a:t>：いいえ、これは＿＿です。</a:t>
          </a:r>
          <a:endParaRPr lang="en-US" sz="3000" kern="1200" dirty="0"/>
        </a:p>
      </dsp:txBody>
      <dsp:txXfrm>
        <a:off x="0" y="479566"/>
        <a:ext cx="8961120" cy="1842750"/>
      </dsp:txXfrm>
    </dsp:sp>
    <dsp:sp modelId="{B3F280A9-D64F-4682-9B7D-6A97474E3D69}">
      <dsp:nvSpPr>
        <dsp:cNvPr id="0" name=""/>
        <dsp:cNvSpPr/>
      </dsp:nvSpPr>
      <dsp:spPr>
        <a:xfrm>
          <a:off x="448056" y="36766"/>
          <a:ext cx="6272784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096" tIns="0" rIns="2370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3000" kern="1200" dirty="0" smtClean="0"/>
            <a:t>A</a:t>
          </a:r>
          <a:r>
            <a:rPr lang="ja-JP" altLang="en-US" sz="3000" kern="1200" dirty="0" smtClean="0"/>
            <a:t>：それはノートですか。（雑誌）</a:t>
          </a:r>
          <a:endParaRPr lang="en-US" sz="3000" kern="1200" dirty="0"/>
        </a:p>
      </dsp:txBody>
      <dsp:txXfrm>
        <a:off x="491287" y="79997"/>
        <a:ext cx="6186322" cy="79913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ED864-B903-44DC-BDE5-A7679B834590}">
      <dsp:nvSpPr>
        <dsp:cNvPr id="0" name=""/>
        <dsp:cNvSpPr/>
      </dsp:nvSpPr>
      <dsp:spPr>
        <a:xfrm>
          <a:off x="309682" y="846522"/>
          <a:ext cx="5103510" cy="15948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243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ノート</a:t>
          </a:r>
          <a:r>
            <a:rPr lang="en-US" sz="3200" b="0" i="0" kern="1200" dirty="0" smtClean="0"/>
            <a:t>①</a:t>
          </a:r>
          <a:endParaRPr lang="en-US" sz="3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000" b="0" i="0" kern="1200" dirty="0" smtClean="0"/>
            <a:t>【</a:t>
          </a:r>
          <a:r>
            <a:rPr lang="ja-JP" altLang="en-US" sz="2000" b="0" i="0" kern="1200" dirty="0" smtClean="0"/>
            <a:t>名・他动词・サ变</a:t>
          </a:r>
          <a:r>
            <a:rPr lang="en-US" altLang="ja-JP" sz="2000" b="0" i="0" kern="1200" dirty="0" smtClean="0"/>
            <a:t>/</a:t>
          </a:r>
          <a:r>
            <a:rPr lang="ja-JP" altLang="en-US" sz="2000" b="0" i="0" kern="1200" dirty="0" smtClean="0"/>
            <a:t>三类</a:t>
          </a:r>
          <a:r>
            <a:rPr lang="en-US" altLang="ja-JP" sz="2000" b="0" i="0" kern="1200" dirty="0" smtClean="0"/>
            <a:t>】</a:t>
          </a:r>
          <a:r>
            <a:rPr lang="zh-CN" altLang="en-US" sz="2000" b="0" i="0" kern="1200" dirty="0" smtClean="0"/>
            <a:t>笔记本，</a:t>
          </a:r>
          <a:r>
            <a:rPr lang="ja-JP" altLang="en-US" sz="2000" b="0" i="0" kern="1200" dirty="0" smtClean="0"/>
            <a:t>记录</a:t>
          </a:r>
          <a:r>
            <a:rPr lang="en-US" altLang="ja-JP" sz="2000" b="0" i="0" kern="1200" dirty="0" smtClean="0"/>
            <a:t>【</a:t>
          </a:r>
          <a:r>
            <a:rPr lang="ja-JP" altLang="en-US" sz="2000" b="0" i="0" kern="1200" dirty="0" smtClean="0"/>
            <a:t>英</a:t>
          </a:r>
          <a:r>
            <a:rPr lang="en-US" altLang="ja-JP" sz="2000" b="0" i="0" kern="1200" dirty="0" smtClean="0"/>
            <a:t>】note</a:t>
          </a:r>
          <a:endParaRPr lang="en-US" sz="2000" kern="1200" dirty="0"/>
        </a:p>
      </dsp:txBody>
      <dsp:txXfrm>
        <a:off x="309682" y="846522"/>
        <a:ext cx="5103510" cy="1594846"/>
      </dsp:txXfrm>
    </dsp:sp>
    <dsp:sp modelId="{2769D21C-510D-475F-A39B-53D9500D0532}">
      <dsp:nvSpPr>
        <dsp:cNvPr id="0" name=""/>
        <dsp:cNvSpPr/>
      </dsp:nvSpPr>
      <dsp:spPr>
        <a:xfrm>
          <a:off x="97036" y="616155"/>
          <a:ext cx="1116392" cy="1674589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854" t="-30834" r="-33962" b="-227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30D4D-BD22-46F7-BD21-B91628015DCB}">
      <dsp:nvSpPr>
        <dsp:cNvPr id="0" name=""/>
        <dsp:cNvSpPr/>
      </dsp:nvSpPr>
      <dsp:spPr>
        <a:xfrm>
          <a:off x="5815481" y="846953"/>
          <a:ext cx="5100287" cy="15938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61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雑誌</a:t>
          </a:r>
          <a:r>
            <a:rPr lang="en-US" altLang="ja-JP" sz="3200" kern="1200" dirty="0" smtClean="0"/>
            <a:t>[</a:t>
          </a:r>
          <a:r>
            <a:rPr lang="ja-JP" altLang="en-US" sz="3200" kern="1200" dirty="0" smtClean="0"/>
            <a:t>ざっし</a:t>
          </a:r>
          <a:r>
            <a:rPr lang="en-US" altLang="ja-JP" sz="3200" kern="1200" dirty="0" smtClean="0"/>
            <a:t>]</a:t>
          </a:r>
          <a:r>
            <a:rPr lang="ja-JP" altLang="en-US" sz="3200" kern="1200" dirty="0" smtClean="0"/>
            <a:t>◎</a:t>
          </a:r>
          <a:endParaRPr lang="en-US" sz="3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000" b="0" i="0" kern="1200" dirty="0" smtClean="0"/>
            <a:t>【</a:t>
          </a:r>
          <a:r>
            <a:rPr lang="ja-JP" altLang="en-US" sz="2000" b="0" i="0" kern="1200" dirty="0" smtClean="0"/>
            <a:t>名</a:t>
          </a:r>
          <a:r>
            <a:rPr lang="en-US" altLang="ja-JP" sz="2000" b="0" i="0" kern="1200" dirty="0" smtClean="0"/>
            <a:t>】</a:t>
          </a:r>
          <a:r>
            <a:rPr lang="ja-JP" altLang="en-US" sz="2000" b="0" i="0" kern="1200" dirty="0" smtClean="0"/>
            <a:t>杂志，期刊</a:t>
          </a:r>
          <a:endParaRPr lang="en-US" sz="2000" kern="1200" dirty="0"/>
        </a:p>
      </dsp:txBody>
      <dsp:txXfrm>
        <a:off x="5815481" y="846953"/>
        <a:ext cx="5100287" cy="1593839"/>
      </dsp:txXfrm>
    </dsp:sp>
    <dsp:sp modelId="{52A53AC7-642C-4B0A-A7CA-32C009EEC1C5}">
      <dsp:nvSpPr>
        <dsp:cNvPr id="0" name=""/>
        <dsp:cNvSpPr/>
      </dsp:nvSpPr>
      <dsp:spPr>
        <a:xfrm>
          <a:off x="5602969" y="616731"/>
          <a:ext cx="1115687" cy="167353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B0F4F-1B02-4C4A-B896-4F0363E888EE}">
      <dsp:nvSpPr>
        <dsp:cNvPr id="0" name=""/>
        <dsp:cNvSpPr/>
      </dsp:nvSpPr>
      <dsp:spPr>
        <a:xfrm>
          <a:off x="0" y="479566"/>
          <a:ext cx="896112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482" tIns="624840" rIns="69548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000" kern="1200" dirty="0" smtClean="0"/>
            <a:t>B1</a:t>
          </a:r>
          <a:r>
            <a:rPr lang="ja-JP" altLang="en-US" sz="3000" kern="1200" dirty="0" smtClean="0"/>
            <a:t>：はい、そうです。これは＿＿です。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000" kern="1200" dirty="0" smtClean="0"/>
            <a:t>B2</a:t>
          </a:r>
          <a:r>
            <a:rPr lang="ja-JP" altLang="en-US" sz="3000" kern="1200" dirty="0" smtClean="0"/>
            <a:t>：いいえ、これは＿＿です。</a:t>
          </a:r>
          <a:endParaRPr lang="en-US" sz="3000" kern="1200" dirty="0"/>
        </a:p>
      </dsp:txBody>
      <dsp:txXfrm>
        <a:off x="0" y="479566"/>
        <a:ext cx="8961120" cy="1842750"/>
      </dsp:txXfrm>
    </dsp:sp>
    <dsp:sp modelId="{C2C1AA3A-996A-4F2A-84C7-10354DAF0A6E}">
      <dsp:nvSpPr>
        <dsp:cNvPr id="0" name=""/>
        <dsp:cNvSpPr/>
      </dsp:nvSpPr>
      <dsp:spPr>
        <a:xfrm>
          <a:off x="448056" y="36766"/>
          <a:ext cx="6272784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096" tIns="0" rIns="2370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3000" kern="1200" dirty="0" smtClean="0"/>
            <a:t>A</a:t>
          </a:r>
          <a:r>
            <a:rPr lang="ja-JP" altLang="en-US" sz="3000" kern="1200" dirty="0" smtClean="0"/>
            <a:t>：それは電卓ですか。（携帯）</a:t>
          </a:r>
          <a:endParaRPr lang="en-US" sz="3000" kern="1200" dirty="0"/>
        </a:p>
      </dsp:txBody>
      <dsp:txXfrm>
        <a:off x="491287" y="79997"/>
        <a:ext cx="6186322" cy="79913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FC448-B4D6-48B2-8F8C-2053D20293B3}">
      <dsp:nvSpPr>
        <dsp:cNvPr id="0" name=""/>
        <dsp:cNvSpPr/>
      </dsp:nvSpPr>
      <dsp:spPr>
        <a:xfrm>
          <a:off x="302123" y="528964"/>
          <a:ext cx="4925601" cy="15392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86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b="0" i="0" kern="1200" dirty="0" smtClean="0"/>
            <a:t>電卓</a:t>
          </a:r>
          <a:r>
            <a:rPr lang="en-US" altLang="ja-JP" sz="3600" kern="1200" dirty="0" smtClean="0"/>
            <a:t>[</a:t>
          </a:r>
          <a:r>
            <a:rPr lang="ja-JP" altLang="en-US" sz="3600" b="0" i="0" kern="1200" dirty="0" smtClean="0"/>
            <a:t>でんたく</a:t>
          </a:r>
          <a:r>
            <a:rPr lang="en-US" altLang="ja-JP" sz="3600" kern="1200" dirty="0" smtClean="0"/>
            <a:t>]</a:t>
          </a:r>
          <a:r>
            <a:rPr lang="ja-JP" altLang="en-US" sz="3600" kern="1200" dirty="0" smtClean="0"/>
            <a:t>◎</a:t>
          </a:r>
          <a:endParaRPr lang="en-US" sz="3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名</a:t>
          </a:r>
          <a:r>
            <a:rPr lang="en-US" altLang="ja-JP" sz="2400" b="0" i="0" kern="1200" dirty="0" smtClean="0"/>
            <a:t>】</a:t>
          </a:r>
          <a:r>
            <a:rPr lang="zh-CN" altLang="en-US" sz="2400" b="0" i="0" kern="1200" dirty="0" smtClean="0"/>
            <a:t>台式电子计算器</a:t>
          </a:r>
          <a:endParaRPr lang="en-US" sz="2400" kern="1200" dirty="0"/>
        </a:p>
      </dsp:txBody>
      <dsp:txXfrm>
        <a:off x="302123" y="528964"/>
        <a:ext cx="4925601" cy="1539250"/>
      </dsp:txXfrm>
    </dsp:sp>
    <dsp:sp modelId="{D254D39D-F665-49E2-BC29-D5011DBEEC3A}">
      <dsp:nvSpPr>
        <dsp:cNvPr id="0" name=""/>
        <dsp:cNvSpPr/>
      </dsp:nvSpPr>
      <dsp:spPr>
        <a:xfrm>
          <a:off x="96890" y="306628"/>
          <a:ext cx="1077475" cy="161621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E6A51-54E3-471F-8DA6-879273683C00}">
      <dsp:nvSpPr>
        <dsp:cNvPr id="0" name=""/>
        <dsp:cNvSpPr/>
      </dsp:nvSpPr>
      <dsp:spPr>
        <a:xfrm>
          <a:off x="5615989" y="529380"/>
          <a:ext cx="4922490" cy="153827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927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b="0" i="0" kern="1200" dirty="0" smtClean="0"/>
            <a:t>携帯</a:t>
          </a:r>
          <a:r>
            <a:rPr lang="en-US" altLang="ja-JP" sz="3600" kern="1200" dirty="0" smtClean="0"/>
            <a:t>[</a:t>
          </a:r>
          <a:r>
            <a:rPr lang="ja-JP" altLang="en-US" sz="3600" b="0" i="0" kern="1200" dirty="0" smtClean="0"/>
            <a:t>けいたい</a:t>
          </a:r>
          <a:r>
            <a:rPr lang="en-US" altLang="ja-JP" sz="3600" kern="1200" dirty="0" smtClean="0"/>
            <a:t>]</a:t>
          </a:r>
          <a:r>
            <a:rPr lang="ja-JP" altLang="en-US" sz="3600" kern="1200" dirty="0" smtClean="0"/>
            <a:t>◎</a:t>
          </a:r>
          <a:endParaRPr lang="en-US" sz="3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名</a:t>
          </a:r>
          <a:r>
            <a:rPr lang="en-US" altLang="ja-JP" sz="2400" b="0" i="0" kern="1200" dirty="0" smtClean="0"/>
            <a:t>】</a:t>
          </a:r>
          <a:r>
            <a:rPr lang="zh-CN" altLang="en-US" sz="2400" b="0" i="0" kern="1200" dirty="0" smtClean="0"/>
            <a:t>携带電話的简称，即手机</a:t>
          </a:r>
          <a:endParaRPr lang="en-US" sz="2400" kern="1200" dirty="0"/>
        </a:p>
      </dsp:txBody>
      <dsp:txXfrm>
        <a:off x="5615989" y="529380"/>
        <a:ext cx="4922490" cy="1538278"/>
      </dsp:txXfrm>
    </dsp:sp>
    <dsp:sp modelId="{DD7D4446-5D01-43C6-B613-F2EBF74323E4}">
      <dsp:nvSpPr>
        <dsp:cNvPr id="0" name=""/>
        <dsp:cNvSpPr/>
      </dsp:nvSpPr>
      <dsp:spPr>
        <a:xfrm>
          <a:off x="5410885" y="307184"/>
          <a:ext cx="1076794" cy="161519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B0F4F-1B02-4C4A-B896-4F0363E888EE}">
      <dsp:nvSpPr>
        <dsp:cNvPr id="0" name=""/>
        <dsp:cNvSpPr/>
      </dsp:nvSpPr>
      <dsp:spPr>
        <a:xfrm>
          <a:off x="0" y="526231"/>
          <a:ext cx="8961120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482" tIns="583184" rIns="69548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800" kern="1200" dirty="0" smtClean="0"/>
            <a:t>B1</a:t>
          </a:r>
          <a:r>
            <a:rPr lang="ja-JP" altLang="en-US" sz="2800" kern="1200" dirty="0" smtClean="0"/>
            <a:t>：はい、そうです。これは＿＿です。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800" kern="1200" dirty="0" smtClean="0"/>
            <a:t>B2</a:t>
          </a:r>
          <a:r>
            <a:rPr lang="ja-JP" altLang="en-US" sz="2800" kern="1200" dirty="0" smtClean="0"/>
            <a:t>：いいえ、これは＿＿です。</a:t>
          </a:r>
          <a:endParaRPr lang="en-US" sz="2800" kern="1200" dirty="0"/>
        </a:p>
      </dsp:txBody>
      <dsp:txXfrm>
        <a:off x="0" y="526231"/>
        <a:ext cx="8961120" cy="1719900"/>
      </dsp:txXfrm>
    </dsp:sp>
    <dsp:sp modelId="{C2C1AA3A-996A-4F2A-84C7-10354DAF0A6E}">
      <dsp:nvSpPr>
        <dsp:cNvPr id="0" name=""/>
        <dsp:cNvSpPr/>
      </dsp:nvSpPr>
      <dsp:spPr>
        <a:xfrm>
          <a:off x="430116" y="112951"/>
          <a:ext cx="852698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096" tIns="0" rIns="23709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800" kern="1200" dirty="0" smtClean="0"/>
            <a:t>A</a:t>
          </a:r>
          <a:r>
            <a:rPr lang="ja-JP" altLang="en-US" sz="2800" kern="1200" dirty="0" smtClean="0"/>
            <a:t>：それはクレジットカードですか。（キャッシュカード）</a:t>
          </a:r>
          <a:endParaRPr lang="en-US" sz="2800" kern="1200" dirty="0"/>
        </a:p>
      </dsp:txBody>
      <dsp:txXfrm>
        <a:off x="470465" y="153300"/>
        <a:ext cx="8446287" cy="74586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FC448-B4D6-48B2-8F8C-2053D20293B3}">
      <dsp:nvSpPr>
        <dsp:cNvPr id="0" name=""/>
        <dsp:cNvSpPr/>
      </dsp:nvSpPr>
      <dsp:spPr>
        <a:xfrm>
          <a:off x="302746" y="539137"/>
          <a:ext cx="4849503" cy="1515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478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kern="1200" dirty="0" smtClean="0"/>
            <a:t>クレジットカード⑥</a:t>
          </a:r>
          <a:endParaRPr lang="en-US" sz="3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名</a:t>
          </a:r>
          <a:r>
            <a:rPr lang="en-US" altLang="ja-JP" sz="2400" b="0" i="0" kern="1200" dirty="0" smtClean="0"/>
            <a:t>】</a:t>
          </a:r>
          <a:r>
            <a:rPr lang="ja-JP" altLang="en-US" sz="2400" b="0" i="0" kern="1200" dirty="0" smtClean="0"/>
            <a:t>信用卡</a:t>
          </a: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英</a:t>
          </a:r>
          <a:r>
            <a:rPr lang="en-US" altLang="ja-JP" sz="2400" b="0" i="0" kern="1200" dirty="0" smtClean="0"/>
            <a:t>】</a:t>
          </a:r>
          <a:r>
            <a:rPr lang="en-US" sz="2400" b="0" i="0" kern="1200" dirty="0" smtClean="0"/>
            <a:t>credit card</a:t>
          </a:r>
          <a:endParaRPr lang="en-US" sz="2400" kern="1200" dirty="0"/>
        </a:p>
      </dsp:txBody>
      <dsp:txXfrm>
        <a:off x="302746" y="539137"/>
        <a:ext cx="4849503" cy="1515469"/>
      </dsp:txXfrm>
    </dsp:sp>
    <dsp:sp modelId="{D254D39D-F665-49E2-BC29-D5011DBEEC3A}">
      <dsp:nvSpPr>
        <dsp:cNvPr id="0" name=""/>
        <dsp:cNvSpPr/>
      </dsp:nvSpPr>
      <dsp:spPr>
        <a:xfrm>
          <a:off x="100684" y="320236"/>
          <a:ext cx="1060828" cy="159124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-80090" t="-1178" r="-20582" b="-210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E6A51-54E3-471F-8DA6-879273683C00}">
      <dsp:nvSpPr>
        <dsp:cNvPr id="0" name=""/>
        <dsp:cNvSpPr/>
      </dsp:nvSpPr>
      <dsp:spPr>
        <a:xfrm>
          <a:off x="5380787" y="539546"/>
          <a:ext cx="5153899" cy="15145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83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b="0" i="0" kern="1200" dirty="0" smtClean="0"/>
            <a:t>キャッシュカード</a:t>
          </a:r>
          <a:r>
            <a:rPr lang="en-US" sz="3600" b="0" i="0" kern="1200" dirty="0" smtClean="0"/>
            <a:t>④ </a:t>
          </a:r>
          <a:endParaRPr lang="en-US" sz="3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名</a:t>
          </a:r>
          <a:r>
            <a:rPr lang="en-US" altLang="ja-JP" sz="2400" b="0" i="0" kern="1200" dirty="0" smtClean="0"/>
            <a:t>】</a:t>
          </a:r>
          <a:r>
            <a:rPr lang="ja-JP" altLang="en-US" sz="2400" b="0" i="0" kern="1200" dirty="0" smtClean="0"/>
            <a:t>现金卡</a:t>
          </a: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英</a:t>
          </a:r>
          <a:r>
            <a:rPr lang="en-US" altLang="ja-JP" sz="2400" b="0" i="0" kern="1200" dirty="0" smtClean="0"/>
            <a:t>】</a:t>
          </a:r>
          <a:r>
            <a:rPr lang="en-US" sz="2400" b="0" i="0" kern="1200" dirty="0" smtClean="0"/>
            <a:t>cash card</a:t>
          </a:r>
          <a:endParaRPr lang="en-US" sz="2400" kern="1200" dirty="0"/>
        </a:p>
      </dsp:txBody>
      <dsp:txXfrm>
        <a:off x="5380787" y="539546"/>
        <a:ext cx="5153899" cy="1514512"/>
      </dsp:txXfrm>
    </dsp:sp>
    <dsp:sp modelId="{DD7D4446-5D01-43C6-B613-F2EBF74323E4}">
      <dsp:nvSpPr>
        <dsp:cNvPr id="0" name=""/>
        <dsp:cNvSpPr/>
      </dsp:nvSpPr>
      <dsp:spPr>
        <a:xfrm>
          <a:off x="5332581" y="320783"/>
          <a:ext cx="1060159" cy="1590238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-155682" t="-3548" r="-28229" b="-700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B0F4F-1B02-4C4A-B896-4F0363E888EE}">
      <dsp:nvSpPr>
        <dsp:cNvPr id="0" name=""/>
        <dsp:cNvSpPr/>
      </dsp:nvSpPr>
      <dsp:spPr>
        <a:xfrm>
          <a:off x="0" y="502899"/>
          <a:ext cx="8961120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482" tIns="604012" rIns="695482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900" kern="1200" dirty="0" smtClean="0"/>
            <a:t>B1</a:t>
          </a:r>
          <a:r>
            <a:rPr lang="ja-JP" altLang="en-US" sz="2900" kern="1200" dirty="0" smtClean="0"/>
            <a:t>：はい、そうです。これは＿＿です。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900" kern="1200" dirty="0" smtClean="0"/>
            <a:t>B2</a:t>
          </a:r>
          <a:r>
            <a:rPr lang="ja-JP" altLang="en-US" sz="2900" kern="1200" dirty="0" smtClean="0"/>
            <a:t>：いいえ、これは＿＿です。</a:t>
          </a:r>
          <a:endParaRPr lang="en-US" sz="2900" kern="1200" dirty="0"/>
        </a:p>
      </dsp:txBody>
      <dsp:txXfrm>
        <a:off x="0" y="502899"/>
        <a:ext cx="8961120" cy="1781325"/>
      </dsp:txXfrm>
    </dsp:sp>
    <dsp:sp modelId="{C2C1AA3A-996A-4F2A-84C7-10354DAF0A6E}">
      <dsp:nvSpPr>
        <dsp:cNvPr id="0" name=""/>
        <dsp:cNvSpPr/>
      </dsp:nvSpPr>
      <dsp:spPr>
        <a:xfrm>
          <a:off x="430116" y="74859"/>
          <a:ext cx="8526985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096" tIns="0" rIns="237096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900" kern="1200" dirty="0" smtClean="0"/>
            <a:t>A</a:t>
          </a:r>
          <a:r>
            <a:rPr lang="ja-JP" altLang="en-US" sz="2900" kern="1200" dirty="0" smtClean="0"/>
            <a:t>：それはアメリカの新聞ですか。（イギリスの新聞）</a:t>
          </a:r>
          <a:endParaRPr lang="en-US" sz="2900" kern="1200" dirty="0"/>
        </a:p>
      </dsp:txBody>
      <dsp:txXfrm>
        <a:off x="471906" y="116649"/>
        <a:ext cx="8443405" cy="77250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FC448-B4D6-48B2-8F8C-2053D20293B3}">
      <dsp:nvSpPr>
        <dsp:cNvPr id="0" name=""/>
        <dsp:cNvSpPr/>
      </dsp:nvSpPr>
      <dsp:spPr>
        <a:xfrm>
          <a:off x="302746" y="539137"/>
          <a:ext cx="4849503" cy="1515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478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kern="1200" dirty="0" smtClean="0"/>
            <a:t>新聞</a:t>
          </a:r>
          <a:r>
            <a:rPr lang="en-US" altLang="ja-JP" sz="3600" b="0" i="0" kern="1200" dirty="0" smtClean="0"/>
            <a:t>[</a:t>
          </a:r>
          <a:r>
            <a:rPr lang="ja-JP" altLang="en-US" sz="3600" b="0" i="0" kern="1200" dirty="0" smtClean="0"/>
            <a:t>しんぶん</a:t>
          </a:r>
          <a:r>
            <a:rPr lang="en-US" altLang="ja-JP" sz="3600" b="0" i="0" kern="1200" dirty="0" smtClean="0"/>
            <a:t>]</a:t>
          </a:r>
          <a:r>
            <a:rPr lang="en-US" sz="3600" b="0" i="0" kern="1200" dirty="0" smtClean="0"/>
            <a:t>◎</a:t>
          </a:r>
          <a:endParaRPr lang="en-US" sz="3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名</a:t>
          </a:r>
          <a:r>
            <a:rPr lang="en-US" altLang="ja-JP" sz="2400" b="0" i="0" kern="1200" dirty="0" smtClean="0"/>
            <a:t>】</a:t>
          </a:r>
          <a:r>
            <a:rPr lang="ja-JP" altLang="en-US" sz="2400" b="0" i="0" kern="1200" dirty="0" smtClean="0"/>
            <a:t>报纸</a:t>
          </a:r>
          <a:endParaRPr lang="en-US" sz="2400" kern="1200" dirty="0"/>
        </a:p>
      </dsp:txBody>
      <dsp:txXfrm>
        <a:off x="302746" y="539137"/>
        <a:ext cx="4849503" cy="1515469"/>
      </dsp:txXfrm>
    </dsp:sp>
    <dsp:sp modelId="{D254D39D-F665-49E2-BC29-D5011DBEEC3A}">
      <dsp:nvSpPr>
        <dsp:cNvPr id="0" name=""/>
        <dsp:cNvSpPr/>
      </dsp:nvSpPr>
      <dsp:spPr>
        <a:xfrm>
          <a:off x="100684" y="320236"/>
          <a:ext cx="1060828" cy="159124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E6A51-54E3-471F-8DA6-879273683C00}">
      <dsp:nvSpPr>
        <dsp:cNvPr id="0" name=""/>
        <dsp:cNvSpPr/>
      </dsp:nvSpPr>
      <dsp:spPr>
        <a:xfrm>
          <a:off x="5380787" y="539546"/>
          <a:ext cx="5153899" cy="15145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83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b="0" i="0" kern="1200" dirty="0" smtClean="0"/>
            <a:t>ニュース</a:t>
          </a:r>
          <a:r>
            <a:rPr lang="en-US" sz="3600" b="0" i="0" kern="1200" dirty="0" smtClean="0"/>
            <a:t>①  </a:t>
          </a:r>
          <a:endParaRPr lang="en-US" sz="3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名</a:t>
          </a:r>
          <a:r>
            <a:rPr lang="en-US" altLang="ja-JP" sz="2400" b="0" i="0" kern="1200" dirty="0" smtClean="0"/>
            <a:t>】</a:t>
          </a:r>
          <a:r>
            <a:rPr lang="zh-CN" altLang="en-US" sz="2400" b="0" i="0" kern="1200" dirty="0" smtClean="0"/>
            <a:t>消息，新闻，报道</a:t>
          </a:r>
          <a:r>
            <a:rPr lang="en-US" altLang="zh-CN" sz="2400" b="0" i="0" kern="1200" dirty="0" smtClean="0"/>
            <a:t/>
          </a:r>
          <a:br>
            <a:rPr lang="en-US" altLang="zh-CN" sz="2400" b="0" i="0" kern="1200" dirty="0" smtClean="0"/>
          </a:br>
          <a:r>
            <a:rPr lang="en-US" altLang="ja-JP" sz="2400" b="0" i="0" kern="1200" dirty="0" smtClean="0"/>
            <a:t>【</a:t>
          </a:r>
          <a:r>
            <a:rPr lang="ja-JP" altLang="en-US" sz="2400" b="0" i="0" kern="1200" dirty="0" smtClean="0"/>
            <a:t>英</a:t>
          </a:r>
          <a:r>
            <a:rPr lang="en-US" altLang="ja-JP" sz="2400" b="0" i="0" kern="1200" dirty="0" smtClean="0"/>
            <a:t>】</a:t>
          </a:r>
          <a:r>
            <a:rPr lang="en-US" sz="2400" b="0" i="0" kern="1200" dirty="0" smtClean="0"/>
            <a:t>news</a:t>
          </a:r>
          <a:endParaRPr lang="en-US" sz="2400" kern="1200" dirty="0"/>
        </a:p>
      </dsp:txBody>
      <dsp:txXfrm>
        <a:off x="5380787" y="539546"/>
        <a:ext cx="5153899" cy="1514512"/>
      </dsp:txXfrm>
    </dsp:sp>
    <dsp:sp modelId="{DD7D4446-5D01-43C6-B613-F2EBF74323E4}">
      <dsp:nvSpPr>
        <dsp:cNvPr id="0" name=""/>
        <dsp:cNvSpPr/>
      </dsp:nvSpPr>
      <dsp:spPr>
        <a:xfrm>
          <a:off x="5332581" y="320783"/>
          <a:ext cx="1060159" cy="159023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A77AA-CE2C-4CA2-AB98-877CB966E43A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b="0" i="0" kern="1200" dirty="0" smtClean="0"/>
            <a:t>初次见面</a:t>
          </a:r>
          <a:endParaRPr lang="en-US" sz="3500" kern="1200" dirty="0"/>
        </a:p>
      </dsp:txBody>
      <dsp:txXfrm rot="-5400000">
        <a:off x="3621024" y="182230"/>
        <a:ext cx="6386749" cy="935854"/>
      </dsp:txXfrm>
    </dsp:sp>
    <dsp:sp modelId="{6AE0E014-6C8C-4760-8502-D7A654A7BEF1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400" kern="1200" dirty="0" smtClean="0"/>
            <a:t>はじめまして</a:t>
          </a:r>
          <a:endParaRPr lang="en-US" sz="3400" kern="1200" dirty="0"/>
        </a:p>
      </dsp:txBody>
      <dsp:txXfrm>
        <a:off x="63284" y="65248"/>
        <a:ext cx="3494456" cy="1169817"/>
      </dsp:txXfrm>
    </dsp:sp>
    <dsp:sp modelId="{A5CDFC91-4992-4456-8D46-46E9149CBD0C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请多关照</a:t>
          </a:r>
          <a:endParaRPr lang="en-US" sz="3500" kern="1200" dirty="0"/>
        </a:p>
      </dsp:txBody>
      <dsp:txXfrm rot="-5400000">
        <a:off x="3621024" y="1543435"/>
        <a:ext cx="6386749" cy="935854"/>
      </dsp:txXfrm>
    </dsp:sp>
    <dsp:sp modelId="{E7E620D3-A610-41DF-9D9A-FA27A50ED6ED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400" kern="1200" dirty="0" smtClean="0"/>
            <a:t>よろしくお願いします</a:t>
          </a:r>
          <a:endParaRPr lang="en-US" sz="3400" kern="1200" dirty="0"/>
        </a:p>
      </dsp:txBody>
      <dsp:txXfrm>
        <a:off x="63284" y="1426453"/>
        <a:ext cx="3494456" cy="1169817"/>
      </dsp:txXfrm>
    </dsp:sp>
    <dsp:sp modelId="{39324C23-DD76-4A8F-A5C4-439BB442840C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彼此彼此，</a:t>
          </a:r>
          <a:r>
            <a:rPr lang="zh-CN" altLang="en-US" sz="3500" b="0" i="0" kern="1200" dirty="0" smtClean="0"/>
            <a:t>我才要请你多关照。</a:t>
          </a:r>
          <a:endParaRPr lang="en-US" sz="3500" kern="1200" dirty="0"/>
        </a:p>
      </dsp:txBody>
      <dsp:txXfrm rot="-5400000">
        <a:off x="3621024" y="2904640"/>
        <a:ext cx="6386749" cy="935854"/>
      </dsp:txXfrm>
    </dsp:sp>
    <dsp:sp modelId="{B209B8F3-3589-41C3-A073-5BCDDE615424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400" kern="1200" dirty="0" smtClean="0"/>
            <a:t>こちらこそ</a:t>
          </a:r>
          <a:endParaRPr lang="en-US" sz="3400" kern="1200" dirty="0"/>
        </a:p>
      </dsp:txBody>
      <dsp:txXfrm>
        <a:off x="63284" y="2787658"/>
        <a:ext cx="3494456" cy="116981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FC448-B4D6-48B2-8F8C-2053D20293B3}">
      <dsp:nvSpPr>
        <dsp:cNvPr id="0" name=""/>
        <dsp:cNvSpPr/>
      </dsp:nvSpPr>
      <dsp:spPr>
        <a:xfrm>
          <a:off x="214190" y="1136406"/>
          <a:ext cx="5032895" cy="15727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296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腕時計</a:t>
          </a:r>
          <a:r>
            <a:rPr lang="en-US" altLang="ja-JP" sz="3200" b="0" i="0" kern="1200" dirty="0" smtClean="0"/>
            <a:t>[</a:t>
          </a:r>
          <a:r>
            <a:rPr lang="ja-JP" altLang="en-US" sz="3200" b="0" i="0" kern="1200" dirty="0" smtClean="0"/>
            <a:t>うで</a:t>
          </a:r>
          <a:r>
            <a:rPr lang="ja-JP" altLang="en-US" sz="3200" b="0" i="0" kern="1200" dirty="0" err="1" smtClean="0"/>
            <a:t>どけい</a:t>
          </a:r>
          <a:r>
            <a:rPr lang="en-US" altLang="ja-JP" sz="3200" b="0" i="0" kern="1200" dirty="0" smtClean="0"/>
            <a:t>]</a:t>
          </a:r>
          <a:r>
            <a:rPr lang="en-US" sz="3200" b="0" i="0" kern="1200" dirty="0" smtClean="0"/>
            <a:t>③</a:t>
          </a:r>
          <a:endParaRPr lang="en-US" sz="3200" kern="1200" dirty="0" smtClean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200" b="0" i="0" kern="1200" dirty="0" smtClean="0"/>
            <a:t>【</a:t>
          </a:r>
          <a:r>
            <a:rPr lang="ja-JP" altLang="en-US" sz="3200" b="0" i="0" kern="1200" dirty="0" smtClean="0"/>
            <a:t>名</a:t>
          </a:r>
          <a:r>
            <a:rPr lang="en-US" altLang="ja-JP" sz="3200" b="0" i="0" kern="1200" dirty="0" smtClean="0"/>
            <a:t>】</a:t>
          </a:r>
          <a:r>
            <a:rPr lang="ja-JP" altLang="en-US" sz="3200" b="0" i="0" kern="1200" dirty="0" smtClean="0"/>
            <a:t>手表</a:t>
          </a:r>
          <a:endParaRPr lang="en-US" sz="3200" kern="1200" dirty="0" smtClean="0"/>
        </a:p>
      </dsp:txBody>
      <dsp:txXfrm>
        <a:off x="214190" y="1136406"/>
        <a:ext cx="5032895" cy="1572779"/>
      </dsp:txXfrm>
    </dsp:sp>
    <dsp:sp modelId="{D254D39D-F665-49E2-BC29-D5011DBEEC3A}">
      <dsp:nvSpPr>
        <dsp:cNvPr id="0" name=""/>
        <dsp:cNvSpPr/>
      </dsp:nvSpPr>
      <dsp:spPr>
        <a:xfrm>
          <a:off x="4486" y="909227"/>
          <a:ext cx="1100945" cy="165141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E6A51-54E3-471F-8DA6-879273683C00}">
      <dsp:nvSpPr>
        <dsp:cNvPr id="0" name=""/>
        <dsp:cNvSpPr/>
      </dsp:nvSpPr>
      <dsp:spPr>
        <a:xfrm>
          <a:off x="5565857" y="1136406"/>
          <a:ext cx="5352182" cy="15727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296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b="0" i="0" kern="1200" dirty="0" smtClean="0"/>
            <a:t>本</a:t>
          </a:r>
          <a:r>
            <a:rPr lang="en-US" altLang="ja-JP" sz="3200" b="0" i="0" kern="1200" dirty="0" smtClean="0"/>
            <a:t>[</a:t>
          </a:r>
          <a:r>
            <a:rPr lang="ja-JP" altLang="en-US" sz="3200" b="0" i="0" kern="1200" dirty="0" smtClean="0"/>
            <a:t>ほん</a:t>
          </a:r>
          <a:r>
            <a:rPr lang="en-US" altLang="ja-JP" sz="3200" b="0" i="0" kern="1200" dirty="0" smtClean="0"/>
            <a:t>]</a:t>
          </a:r>
          <a:r>
            <a:rPr lang="en-US" sz="3200" b="0" i="0" kern="1200" dirty="0" smtClean="0"/>
            <a:t>①  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200" b="0" i="0" kern="1200" dirty="0" smtClean="0"/>
            <a:t>【</a:t>
          </a:r>
          <a:r>
            <a:rPr lang="ja-JP" altLang="en-US" sz="3200" b="0" i="0" kern="1200" dirty="0" smtClean="0"/>
            <a:t>名</a:t>
          </a:r>
          <a:r>
            <a:rPr lang="en-US" altLang="ja-JP" sz="3200" b="0" i="0" kern="1200" dirty="0" smtClean="0"/>
            <a:t>】</a:t>
          </a:r>
          <a:r>
            <a:rPr lang="zh-CN" altLang="en-US" sz="3200" b="0" i="0" kern="1200" dirty="0" smtClean="0"/>
            <a:t>书；书本，书籍</a:t>
          </a:r>
          <a:endParaRPr lang="en-US" sz="3200" b="0" i="0" kern="1200" dirty="0" smtClean="0"/>
        </a:p>
      </dsp:txBody>
      <dsp:txXfrm>
        <a:off x="5565857" y="1136406"/>
        <a:ext cx="5352182" cy="1572779"/>
      </dsp:txXfrm>
    </dsp:sp>
    <dsp:sp modelId="{DD7D4446-5D01-43C6-B613-F2EBF74323E4}">
      <dsp:nvSpPr>
        <dsp:cNvPr id="0" name=""/>
        <dsp:cNvSpPr/>
      </dsp:nvSpPr>
      <dsp:spPr>
        <a:xfrm>
          <a:off x="5515796" y="909227"/>
          <a:ext cx="1100945" cy="165141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199D5-FF2B-4FD8-B03D-A4FA41AD9393}">
      <dsp:nvSpPr>
        <dsp:cNvPr id="0" name=""/>
        <dsp:cNvSpPr/>
      </dsp:nvSpPr>
      <dsp:spPr>
        <a:xfrm>
          <a:off x="3049667" y="3116361"/>
          <a:ext cx="5032895" cy="15727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296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時計</a:t>
          </a:r>
          <a:r>
            <a:rPr lang="en-US" altLang="ja-JP" sz="3200" b="0" i="0" kern="1200" dirty="0" smtClean="0"/>
            <a:t>[</a:t>
          </a:r>
          <a:r>
            <a:rPr lang="ja-JP" altLang="en-US" sz="3200" b="0" i="0" kern="1200" dirty="0" err="1" smtClean="0"/>
            <a:t>とけい</a:t>
          </a:r>
          <a:r>
            <a:rPr lang="en-US" altLang="ja-JP" sz="3200" b="0" i="0" kern="1200" dirty="0" smtClean="0"/>
            <a:t>] </a:t>
          </a:r>
          <a:r>
            <a:rPr lang="en-US" sz="3200" b="0" i="0" kern="1200" dirty="0" smtClean="0"/>
            <a:t>◎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3200" b="0" i="0" kern="1200" dirty="0" smtClean="0"/>
            <a:t>【</a:t>
          </a:r>
          <a:r>
            <a:rPr lang="ja-JP" altLang="en-US" sz="3200" b="0" i="0" kern="1200" dirty="0" smtClean="0"/>
            <a:t>名</a:t>
          </a:r>
          <a:r>
            <a:rPr lang="en-US" altLang="ja-JP" sz="3200" b="0" i="0" kern="1200" dirty="0" smtClean="0"/>
            <a:t>】</a:t>
          </a:r>
          <a:r>
            <a:rPr lang="ja-JP" altLang="en-US" sz="3200" b="0" i="0" kern="1200" dirty="0" smtClean="0"/>
            <a:t>钟，表</a:t>
          </a:r>
          <a:endParaRPr lang="en-US" sz="3200" b="0" i="0" kern="1200" dirty="0" smtClean="0"/>
        </a:p>
      </dsp:txBody>
      <dsp:txXfrm>
        <a:off x="3049667" y="3116361"/>
        <a:ext cx="5032895" cy="1572779"/>
      </dsp:txXfrm>
    </dsp:sp>
    <dsp:sp modelId="{F764FC85-CE01-4BFD-A143-B88A08CB99E9}">
      <dsp:nvSpPr>
        <dsp:cNvPr id="0" name=""/>
        <dsp:cNvSpPr/>
      </dsp:nvSpPr>
      <dsp:spPr>
        <a:xfrm>
          <a:off x="2839963" y="2889182"/>
          <a:ext cx="1100945" cy="165141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9816-6C3A-4B21-AEF1-0EEA10005C27}">
      <dsp:nvSpPr>
        <dsp:cNvPr id="0" name=""/>
        <dsp:cNvSpPr/>
      </dsp:nvSpPr>
      <dsp:spPr>
        <a:xfrm>
          <a:off x="1830050" y="290170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b="0" i="0" kern="1200" dirty="0" smtClean="0"/>
            <a:t>コーヒー③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ja-JP" altLang="en-US" sz="2200" b="0" i="0" kern="1200" dirty="0" smtClean="0"/>
            <a:t>咖啡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英</a:t>
          </a:r>
          <a:r>
            <a:rPr lang="en-US" altLang="ja-JP" sz="2200" b="0" i="0" kern="1200" dirty="0" smtClean="0"/>
            <a:t>】</a:t>
          </a:r>
          <a:r>
            <a:rPr lang="en-US" altLang="ja-JP" sz="2200" kern="1200" dirty="0" smtClean="0"/>
            <a:t>Coffee</a:t>
          </a:r>
          <a:endParaRPr lang="en-US" sz="2200" kern="1200" dirty="0"/>
        </a:p>
      </dsp:txBody>
      <dsp:txXfrm>
        <a:off x="1830050" y="290170"/>
        <a:ext cx="3715558" cy="1680487"/>
      </dsp:txXfrm>
    </dsp:sp>
    <dsp:sp modelId="{457482B3-DB66-4408-8D56-A2CDEAE20308}">
      <dsp:nvSpPr>
        <dsp:cNvPr id="0" name=""/>
        <dsp:cNvSpPr/>
      </dsp:nvSpPr>
      <dsp:spPr>
        <a:xfrm>
          <a:off x="0" y="290170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7FBB7-502E-4F9E-93DA-41F9CB8B5EB3}">
      <dsp:nvSpPr>
        <dsp:cNvPr id="0" name=""/>
        <dsp:cNvSpPr/>
      </dsp:nvSpPr>
      <dsp:spPr>
        <a:xfrm>
          <a:off x="0" y="2247938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kern="1200" dirty="0" smtClean="0"/>
            <a:t>ジュース①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zh-CN" altLang="en-US" sz="2200" b="0" i="0" kern="1200" dirty="0" smtClean="0"/>
            <a:t>果汁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英</a:t>
          </a:r>
          <a:r>
            <a:rPr lang="en-US" altLang="ja-JP" sz="2200" b="0" i="0" kern="1200" dirty="0" smtClean="0"/>
            <a:t>】</a:t>
          </a:r>
          <a:r>
            <a:rPr lang="en-US" sz="2200" b="0" i="0" kern="1200" dirty="0" smtClean="0"/>
            <a:t>juice</a:t>
          </a:r>
          <a:endParaRPr lang="en-US" sz="2200" kern="1200" dirty="0"/>
        </a:p>
      </dsp:txBody>
      <dsp:txXfrm>
        <a:off x="0" y="2247938"/>
        <a:ext cx="3715558" cy="1680487"/>
      </dsp:txXfrm>
    </dsp:sp>
    <dsp:sp modelId="{F483AE18-0D5B-433F-88BE-A18B4B8977E5}">
      <dsp:nvSpPr>
        <dsp:cNvPr id="0" name=""/>
        <dsp:cNvSpPr/>
      </dsp:nvSpPr>
      <dsp:spPr>
        <a:xfrm>
          <a:off x="3881926" y="2247938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9816-6C3A-4B21-AEF1-0EEA10005C27}">
      <dsp:nvSpPr>
        <dsp:cNvPr id="0" name=""/>
        <dsp:cNvSpPr/>
      </dsp:nvSpPr>
      <dsp:spPr>
        <a:xfrm>
          <a:off x="1830050" y="290170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b="0" i="0" kern="1200" dirty="0" smtClean="0"/>
            <a:t>コーラ①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ja-JP" altLang="en-US" sz="2200" b="0" i="0" kern="1200" dirty="0" smtClean="0"/>
            <a:t>可乐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英</a:t>
          </a:r>
          <a:r>
            <a:rPr lang="en-US" altLang="ja-JP" sz="2200" b="0" i="0" kern="1200" dirty="0" smtClean="0"/>
            <a:t>】</a:t>
          </a:r>
          <a:r>
            <a:rPr lang="en-US" sz="2200" b="0" i="0" kern="1200" dirty="0" smtClean="0"/>
            <a:t>cola</a:t>
          </a:r>
          <a:endParaRPr lang="en-US" sz="2200" kern="1200" dirty="0"/>
        </a:p>
      </dsp:txBody>
      <dsp:txXfrm>
        <a:off x="1830050" y="290170"/>
        <a:ext cx="3715558" cy="1680487"/>
      </dsp:txXfrm>
    </dsp:sp>
    <dsp:sp modelId="{457482B3-DB66-4408-8D56-A2CDEAE20308}">
      <dsp:nvSpPr>
        <dsp:cNvPr id="0" name=""/>
        <dsp:cNvSpPr/>
      </dsp:nvSpPr>
      <dsp:spPr>
        <a:xfrm>
          <a:off x="0" y="290170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7FBB7-502E-4F9E-93DA-41F9CB8B5EB3}">
      <dsp:nvSpPr>
        <dsp:cNvPr id="0" name=""/>
        <dsp:cNvSpPr/>
      </dsp:nvSpPr>
      <dsp:spPr>
        <a:xfrm>
          <a:off x="0" y="2247938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b="0" i="0" kern="1200" dirty="0" smtClean="0"/>
            <a:t>ビール①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ja-JP" altLang="en-US" sz="2200" b="0" i="0" kern="1200" dirty="0" smtClean="0"/>
            <a:t>啤酒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英</a:t>
          </a:r>
          <a:r>
            <a:rPr lang="en-US" altLang="ja-JP" sz="2200" b="0" i="0" kern="1200" dirty="0" smtClean="0"/>
            <a:t>】</a:t>
          </a:r>
          <a:r>
            <a:rPr lang="en-US" sz="2200" b="0" i="0" kern="1200" dirty="0" smtClean="0"/>
            <a:t>beer</a:t>
          </a:r>
          <a:endParaRPr lang="en-US" sz="2200" kern="1200" dirty="0"/>
        </a:p>
      </dsp:txBody>
      <dsp:txXfrm>
        <a:off x="0" y="2247938"/>
        <a:ext cx="3715558" cy="1680487"/>
      </dsp:txXfrm>
    </dsp:sp>
    <dsp:sp modelId="{F483AE18-0D5B-433F-88BE-A18B4B8977E5}">
      <dsp:nvSpPr>
        <dsp:cNvPr id="0" name=""/>
        <dsp:cNvSpPr/>
      </dsp:nvSpPr>
      <dsp:spPr>
        <a:xfrm>
          <a:off x="3881926" y="2247938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9816-6C3A-4B21-AEF1-0EEA10005C27}">
      <dsp:nvSpPr>
        <dsp:cNvPr id="0" name=""/>
        <dsp:cNvSpPr/>
      </dsp:nvSpPr>
      <dsp:spPr>
        <a:xfrm>
          <a:off x="1830050" y="290170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b="0" i="0" kern="1200" dirty="0" smtClean="0"/>
            <a:t>日本酒</a:t>
          </a:r>
          <a:r>
            <a:rPr lang="en-US" altLang="ja-JP" sz="2800" b="0" i="0" kern="1200" dirty="0" smtClean="0"/>
            <a:t>[</a:t>
          </a:r>
          <a:r>
            <a:rPr lang="ja-JP" altLang="en-US" sz="2800" b="0" i="0" kern="1200" dirty="0" smtClean="0"/>
            <a:t>にほんしゅ</a:t>
          </a:r>
          <a:r>
            <a:rPr lang="en-US" altLang="ja-JP" sz="2800" b="0" i="0" kern="1200" dirty="0" smtClean="0"/>
            <a:t>]</a:t>
          </a:r>
          <a:r>
            <a:rPr lang="ja-JP" altLang="en-US" sz="2800" b="0" i="0" kern="1200" dirty="0" smtClean="0"/>
            <a:t>◎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ja-JP" altLang="en-US" sz="2200" b="0" i="0" kern="1200" dirty="0" smtClean="0"/>
            <a:t>清酒，日本酒</a:t>
          </a:r>
          <a:endParaRPr lang="en-US" sz="2200" kern="1200" dirty="0"/>
        </a:p>
      </dsp:txBody>
      <dsp:txXfrm>
        <a:off x="1830050" y="290170"/>
        <a:ext cx="3715558" cy="1680487"/>
      </dsp:txXfrm>
    </dsp:sp>
    <dsp:sp modelId="{457482B3-DB66-4408-8D56-A2CDEAE20308}">
      <dsp:nvSpPr>
        <dsp:cNvPr id="0" name=""/>
        <dsp:cNvSpPr/>
      </dsp:nvSpPr>
      <dsp:spPr>
        <a:xfrm>
          <a:off x="0" y="290170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7FBB7-502E-4F9E-93DA-41F9CB8B5EB3}">
      <dsp:nvSpPr>
        <dsp:cNvPr id="0" name=""/>
        <dsp:cNvSpPr/>
      </dsp:nvSpPr>
      <dsp:spPr>
        <a:xfrm>
          <a:off x="0" y="2247938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b="0" i="0" kern="1200" dirty="0" smtClean="0"/>
            <a:t>カレー◎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ja-JP" altLang="en-US" sz="2200" b="0" i="0" kern="1200" dirty="0" smtClean="0"/>
            <a:t>咖喱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英</a:t>
          </a:r>
          <a:r>
            <a:rPr lang="en-US" altLang="ja-JP" sz="2200" b="0" i="0" kern="1200" dirty="0" smtClean="0"/>
            <a:t>】</a:t>
          </a:r>
          <a:r>
            <a:rPr lang="en-US" sz="2200" b="0" i="0" kern="1200" dirty="0" smtClean="0"/>
            <a:t>curry</a:t>
          </a:r>
          <a:endParaRPr lang="en-US" sz="2200" kern="1200" dirty="0"/>
        </a:p>
      </dsp:txBody>
      <dsp:txXfrm>
        <a:off x="0" y="2247938"/>
        <a:ext cx="3715558" cy="1680487"/>
      </dsp:txXfrm>
    </dsp:sp>
    <dsp:sp modelId="{F483AE18-0D5B-433F-88BE-A18B4B8977E5}">
      <dsp:nvSpPr>
        <dsp:cNvPr id="0" name=""/>
        <dsp:cNvSpPr/>
      </dsp:nvSpPr>
      <dsp:spPr>
        <a:xfrm>
          <a:off x="3881926" y="2247938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9816-6C3A-4B21-AEF1-0EEA10005C27}">
      <dsp:nvSpPr>
        <dsp:cNvPr id="0" name=""/>
        <dsp:cNvSpPr/>
      </dsp:nvSpPr>
      <dsp:spPr>
        <a:xfrm>
          <a:off x="1830050" y="290170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b="0" i="0" kern="1200" dirty="0" smtClean="0"/>
            <a:t>ラーメン①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zh-CN" altLang="en-US" sz="2200" b="0" i="0" kern="1200" dirty="0" smtClean="0"/>
            <a:t>面条，中式汤面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中</a:t>
          </a:r>
          <a:r>
            <a:rPr lang="en-US" altLang="ja-JP" sz="2200" b="0" i="0" kern="1200" dirty="0" smtClean="0"/>
            <a:t>】</a:t>
          </a:r>
          <a:r>
            <a:rPr lang="en-US" sz="2200" b="0" i="0" kern="1200" dirty="0" smtClean="0"/>
            <a:t>la </a:t>
          </a:r>
          <a:r>
            <a:rPr lang="en-US" sz="2200" b="0" i="0" kern="1200" dirty="0" err="1" smtClean="0"/>
            <a:t>mian</a:t>
          </a:r>
          <a:endParaRPr lang="en-US" sz="2200" kern="1200" dirty="0"/>
        </a:p>
      </dsp:txBody>
      <dsp:txXfrm>
        <a:off x="1830050" y="290170"/>
        <a:ext cx="3715558" cy="1680487"/>
      </dsp:txXfrm>
    </dsp:sp>
    <dsp:sp modelId="{457482B3-DB66-4408-8D56-A2CDEAE20308}">
      <dsp:nvSpPr>
        <dsp:cNvPr id="0" name=""/>
        <dsp:cNvSpPr/>
      </dsp:nvSpPr>
      <dsp:spPr>
        <a:xfrm>
          <a:off x="0" y="290170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7FBB7-502E-4F9E-93DA-41F9CB8B5EB3}">
      <dsp:nvSpPr>
        <dsp:cNvPr id="0" name=""/>
        <dsp:cNvSpPr/>
      </dsp:nvSpPr>
      <dsp:spPr>
        <a:xfrm>
          <a:off x="0" y="2247938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800" b="0" i="0" kern="1200" dirty="0" smtClean="0"/>
            <a:t>サラダ①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名词</a:t>
          </a:r>
          <a:r>
            <a:rPr lang="en-US" altLang="ja-JP" sz="2200" b="0" i="0" kern="1200" dirty="0" smtClean="0"/>
            <a:t>】</a:t>
          </a:r>
          <a:r>
            <a:rPr lang="zh-CN" altLang="en-US" sz="2200" b="0" i="0" kern="1200" dirty="0" smtClean="0"/>
            <a:t>色拉，凉拌菜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200" b="0" i="0" kern="1200" dirty="0" smtClean="0"/>
            <a:t>【</a:t>
          </a:r>
          <a:r>
            <a:rPr lang="ja-JP" altLang="en-US" sz="2200" b="0" i="0" kern="1200" dirty="0" smtClean="0"/>
            <a:t>英</a:t>
          </a:r>
          <a:r>
            <a:rPr lang="en-US" altLang="ja-JP" sz="2200" b="0" i="0" kern="1200" dirty="0" smtClean="0"/>
            <a:t>】</a:t>
          </a:r>
          <a:r>
            <a:rPr lang="en-US" sz="2200" b="0" i="0" kern="1200" dirty="0" smtClean="0"/>
            <a:t>salad</a:t>
          </a:r>
          <a:endParaRPr lang="en-US" sz="2200" kern="1200" dirty="0"/>
        </a:p>
      </dsp:txBody>
      <dsp:txXfrm>
        <a:off x="0" y="2247938"/>
        <a:ext cx="3715558" cy="1680487"/>
      </dsp:txXfrm>
    </dsp:sp>
    <dsp:sp modelId="{F483AE18-0D5B-433F-88BE-A18B4B8977E5}">
      <dsp:nvSpPr>
        <dsp:cNvPr id="0" name=""/>
        <dsp:cNvSpPr/>
      </dsp:nvSpPr>
      <dsp:spPr>
        <a:xfrm>
          <a:off x="3881926" y="2247938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9816-6C3A-4B21-AEF1-0EEA10005C27}">
      <dsp:nvSpPr>
        <dsp:cNvPr id="0" name=""/>
        <dsp:cNvSpPr/>
      </dsp:nvSpPr>
      <dsp:spPr>
        <a:xfrm>
          <a:off x="1830050" y="290170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300" b="0" i="0" kern="1200" dirty="0" smtClean="0"/>
            <a:t>天麩羅</a:t>
          </a:r>
          <a:r>
            <a:rPr lang="en-US" altLang="ja-JP" sz="2300" b="0" i="0" kern="1200" dirty="0" smtClean="0"/>
            <a:t>[</a:t>
          </a:r>
          <a:r>
            <a:rPr lang="ja-JP" altLang="en-US" sz="2300" b="0" i="0" kern="1200" dirty="0" smtClean="0"/>
            <a:t>てんぷら</a:t>
          </a:r>
          <a:r>
            <a:rPr lang="en-US" altLang="ja-JP" sz="2300" b="0" i="0" kern="1200" dirty="0" smtClean="0"/>
            <a:t>]</a:t>
          </a:r>
          <a:r>
            <a:rPr lang="ja-JP" altLang="en-US" sz="2300" b="0" i="0" kern="1200" dirty="0" smtClean="0"/>
            <a:t>◎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800" b="0" i="0" kern="1200" dirty="0" smtClean="0"/>
            <a:t>【</a:t>
          </a:r>
          <a:r>
            <a:rPr lang="ja-JP" altLang="en-US" sz="1800" b="0" i="0" kern="1200" dirty="0" smtClean="0"/>
            <a:t>名词</a:t>
          </a:r>
          <a:r>
            <a:rPr lang="en-US" altLang="ja-JP" sz="1800" b="0" i="0" kern="1200" dirty="0" smtClean="0"/>
            <a:t>】</a:t>
          </a:r>
          <a:r>
            <a:rPr lang="ja-JP" altLang="en-US" sz="1800" b="0" i="0" kern="1200" dirty="0" smtClean="0"/>
            <a:t>天麸罗</a:t>
          </a:r>
          <a:r>
            <a:rPr lang="zh-CN" altLang="en-US" sz="1800" b="0" i="0" kern="1200" dirty="0" smtClean="0"/>
            <a:t>是对油炸食品的总称。而具体的种类则有蔬菜天妇罗、海鲜天妇罗，什锦天妇罗等</a:t>
          </a:r>
          <a:endParaRPr lang="en-US" sz="1800" kern="1200" dirty="0"/>
        </a:p>
      </dsp:txBody>
      <dsp:txXfrm>
        <a:off x="1830050" y="290170"/>
        <a:ext cx="3715558" cy="1680487"/>
      </dsp:txXfrm>
    </dsp:sp>
    <dsp:sp modelId="{457482B3-DB66-4408-8D56-A2CDEAE20308}">
      <dsp:nvSpPr>
        <dsp:cNvPr id="0" name=""/>
        <dsp:cNvSpPr/>
      </dsp:nvSpPr>
      <dsp:spPr>
        <a:xfrm>
          <a:off x="0" y="290170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7FBB7-502E-4F9E-93DA-41F9CB8B5EB3}">
      <dsp:nvSpPr>
        <dsp:cNvPr id="0" name=""/>
        <dsp:cNvSpPr/>
      </dsp:nvSpPr>
      <dsp:spPr>
        <a:xfrm>
          <a:off x="0" y="2247938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300" b="0" i="0" kern="1200" dirty="0" smtClean="0"/>
            <a:t>寿司</a:t>
          </a:r>
          <a:r>
            <a:rPr lang="en-US" altLang="ja-JP" sz="2300" b="0" i="0" kern="1200" dirty="0" smtClean="0"/>
            <a:t>[</a:t>
          </a:r>
          <a:r>
            <a:rPr lang="ja-JP" altLang="en-US" sz="2300" b="0" i="0" kern="1200" dirty="0" smtClean="0"/>
            <a:t>すし</a:t>
          </a:r>
          <a:r>
            <a:rPr lang="en-US" altLang="ja-JP" sz="2300" b="0" i="0" kern="1200" dirty="0" smtClean="0"/>
            <a:t>] </a:t>
          </a:r>
          <a:r>
            <a:rPr lang="ja-JP" altLang="en-US" sz="2300" b="0" i="0" kern="1200" dirty="0" smtClean="0"/>
            <a:t>②</a:t>
          </a:r>
          <a:r>
            <a:rPr lang="en-US" altLang="ja-JP" sz="2300" b="0" i="0" kern="1200" dirty="0" smtClean="0"/>
            <a:t>/</a:t>
          </a:r>
          <a:r>
            <a:rPr lang="ja-JP" altLang="en-US" sz="2300" b="0" i="0" kern="1200" dirty="0" smtClean="0"/>
            <a:t>①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800" b="0" i="0" kern="1200" dirty="0" smtClean="0"/>
            <a:t>【</a:t>
          </a:r>
          <a:r>
            <a:rPr lang="ja-JP" altLang="en-US" sz="1800" b="0" i="0" kern="1200" dirty="0" smtClean="0"/>
            <a:t>名词</a:t>
          </a:r>
          <a:r>
            <a:rPr lang="en-US" altLang="ja-JP" sz="1800" b="0" i="0" kern="1200" dirty="0" smtClean="0"/>
            <a:t>】</a:t>
          </a:r>
          <a:r>
            <a:rPr lang="zh-CN" altLang="en-US" sz="1800" b="0" i="0" kern="1200" dirty="0" smtClean="0"/>
            <a:t>寿司，以醋味饭为主要材料的散寿司、攥寿司等的</a:t>
          </a:r>
          <a:endParaRPr lang="en-US" sz="1800" kern="1200" dirty="0"/>
        </a:p>
      </dsp:txBody>
      <dsp:txXfrm>
        <a:off x="0" y="2247938"/>
        <a:ext cx="3715558" cy="1680487"/>
      </dsp:txXfrm>
    </dsp:sp>
    <dsp:sp modelId="{F483AE18-0D5B-433F-88BE-A18B4B8977E5}">
      <dsp:nvSpPr>
        <dsp:cNvPr id="0" name=""/>
        <dsp:cNvSpPr/>
      </dsp:nvSpPr>
      <dsp:spPr>
        <a:xfrm>
          <a:off x="3881926" y="2247938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9816-6C3A-4B21-AEF1-0EEA10005C27}">
      <dsp:nvSpPr>
        <dsp:cNvPr id="0" name=""/>
        <dsp:cNvSpPr/>
      </dsp:nvSpPr>
      <dsp:spPr>
        <a:xfrm>
          <a:off x="1830050" y="290170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000" b="0" i="0" kern="1200" dirty="0" smtClean="0"/>
            <a:t>豚カツ◎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300" b="0" i="0" kern="1200" dirty="0" smtClean="0"/>
            <a:t>【</a:t>
          </a:r>
          <a:r>
            <a:rPr lang="ja-JP" altLang="en-US" sz="2300" b="0" i="0" kern="1200" dirty="0" smtClean="0"/>
            <a:t>名词</a:t>
          </a:r>
          <a:r>
            <a:rPr lang="en-US" altLang="ja-JP" sz="2300" b="0" i="0" kern="1200" dirty="0" smtClean="0"/>
            <a:t>】</a:t>
          </a:r>
          <a:r>
            <a:rPr lang="ja-JP" altLang="en-US" sz="2300" b="0" i="0" kern="1200" dirty="0" smtClean="0"/>
            <a:t>炸猪排</a:t>
          </a:r>
          <a:endParaRPr lang="en-US" sz="2300" kern="1200" dirty="0"/>
        </a:p>
      </dsp:txBody>
      <dsp:txXfrm>
        <a:off x="1830050" y="290170"/>
        <a:ext cx="3715558" cy="1680487"/>
      </dsp:txXfrm>
    </dsp:sp>
    <dsp:sp modelId="{457482B3-DB66-4408-8D56-A2CDEAE20308}">
      <dsp:nvSpPr>
        <dsp:cNvPr id="0" name=""/>
        <dsp:cNvSpPr/>
      </dsp:nvSpPr>
      <dsp:spPr>
        <a:xfrm>
          <a:off x="0" y="290170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7FBB7-502E-4F9E-93DA-41F9CB8B5EB3}">
      <dsp:nvSpPr>
        <dsp:cNvPr id="0" name=""/>
        <dsp:cNvSpPr/>
      </dsp:nvSpPr>
      <dsp:spPr>
        <a:xfrm>
          <a:off x="0" y="2247938"/>
          <a:ext cx="3715558" cy="1680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000" b="0" i="0" kern="1200" dirty="0" smtClean="0"/>
            <a:t>すき焼き</a:t>
          </a:r>
          <a:r>
            <a:rPr lang="en-US" altLang="ja-JP" sz="3000" b="0" i="0" kern="1200" dirty="0" smtClean="0"/>
            <a:t>[</a:t>
          </a:r>
          <a:r>
            <a:rPr lang="ja-JP" altLang="en-US" sz="3000" b="0" i="0" kern="1200" dirty="0" smtClean="0"/>
            <a:t>すきやき</a:t>
          </a:r>
          <a:r>
            <a:rPr lang="en-US" altLang="ja-JP" sz="3000" b="0" i="0" kern="1200" dirty="0" smtClean="0"/>
            <a:t>]</a:t>
          </a:r>
          <a:r>
            <a:rPr lang="ja-JP" altLang="en-US" sz="3000" b="0" i="0" kern="1200" dirty="0" smtClean="0"/>
            <a:t>◎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300" b="0" i="0" kern="1200" dirty="0" smtClean="0"/>
            <a:t>【</a:t>
          </a:r>
          <a:r>
            <a:rPr lang="ja-JP" altLang="en-US" sz="2300" b="0" i="0" kern="1200" dirty="0" smtClean="0"/>
            <a:t>名词</a:t>
          </a:r>
          <a:r>
            <a:rPr lang="en-US" altLang="ja-JP" sz="2300" b="0" i="0" kern="1200" dirty="0" smtClean="0"/>
            <a:t>】</a:t>
          </a:r>
          <a:r>
            <a:rPr lang="zh-CN" altLang="en-US" sz="2300" b="0" i="0" kern="1200" dirty="0" smtClean="0"/>
            <a:t>寿喜锅，日式牛肉火锅</a:t>
          </a:r>
          <a:endParaRPr lang="en-US" sz="2300" kern="1200" dirty="0"/>
        </a:p>
      </dsp:txBody>
      <dsp:txXfrm>
        <a:off x="0" y="2247938"/>
        <a:ext cx="3715558" cy="1680487"/>
      </dsp:txXfrm>
    </dsp:sp>
    <dsp:sp modelId="{F483AE18-0D5B-433F-88BE-A18B4B8977E5}">
      <dsp:nvSpPr>
        <dsp:cNvPr id="0" name=""/>
        <dsp:cNvSpPr/>
      </dsp:nvSpPr>
      <dsp:spPr>
        <a:xfrm>
          <a:off x="3881926" y="2247938"/>
          <a:ext cx="1663682" cy="168048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09B0-266F-465C-87FB-C6E2A8018C5B}">
      <dsp:nvSpPr>
        <dsp:cNvPr id="0" name=""/>
        <dsp:cNvSpPr/>
      </dsp:nvSpPr>
      <dsp:spPr>
        <a:xfrm>
          <a:off x="3228" y="598419"/>
          <a:ext cx="2955293" cy="1182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しゅんせつ</a:t>
          </a:r>
          <a:r>
            <a:rPr lang="en-US" sz="3200" b="0" i="0" kern="1200" dirty="0" smtClean="0"/>
            <a:t>◎</a:t>
          </a:r>
          <a:endParaRPr lang="en-US" sz="3200" kern="1200" dirty="0"/>
        </a:p>
      </dsp:txBody>
      <dsp:txXfrm>
        <a:off x="3228" y="598419"/>
        <a:ext cx="2955293" cy="1182117"/>
      </dsp:txXfrm>
    </dsp:sp>
    <dsp:sp modelId="{691944BA-7A6A-4F4D-9CB9-187651F930AF}">
      <dsp:nvSpPr>
        <dsp:cNvPr id="0" name=""/>
        <dsp:cNvSpPr/>
      </dsp:nvSpPr>
      <dsp:spPr>
        <a:xfrm>
          <a:off x="3228" y="1780537"/>
          <a:ext cx="2955293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200" kern="1200" dirty="0" smtClean="0"/>
            <a:t>春節</a:t>
          </a:r>
          <a:endParaRPr lang="en-US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（中国）春节，农历新年，大年初一</a:t>
          </a:r>
          <a:endParaRPr lang="en-US" sz="2400" kern="1200" dirty="0"/>
        </a:p>
      </dsp:txBody>
      <dsp:txXfrm>
        <a:off x="3228" y="1780537"/>
        <a:ext cx="2955293" cy="2810880"/>
      </dsp:txXfrm>
    </dsp:sp>
    <dsp:sp modelId="{097A67F3-3C15-4CBC-A639-42EFE4E10D48}">
      <dsp:nvSpPr>
        <dsp:cNvPr id="0" name=""/>
        <dsp:cNvSpPr/>
      </dsp:nvSpPr>
      <dsp:spPr>
        <a:xfrm>
          <a:off x="3372263" y="598419"/>
          <a:ext cx="2955293" cy="1182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err="1" smtClean="0"/>
            <a:t>れん</a:t>
          </a:r>
          <a:r>
            <a:rPr lang="ja-JP" altLang="en-US" sz="3200" kern="1200" dirty="0" smtClean="0"/>
            <a:t>きゅう</a:t>
          </a:r>
          <a:r>
            <a:rPr lang="en-US" sz="3200" b="0" i="0" kern="1200" dirty="0" smtClean="0"/>
            <a:t>◎</a:t>
          </a:r>
          <a:endParaRPr lang="en-US" sz="3200" kern="1200" dirty="0"/>
        </a:p>
      </dsp:txBody>
      <dsp:txXfrm>
        <a:off x="3372263" y="598419"/>
        <a:ext cx="2955293" cy="1182117"/>
      </dsp:txXfrm>
    </dsp:sp>
    <dsp:sp modelId="{1A80F703-ABE1-4DB9-9830-8AE1D9E03B0F}">
      <dsp:nvSpPr>
        <dsp:cNvPr id="0" name=""/>
        <dsp:cNvSpPr/>
      </dsp:nvSpPr>
      <dsp:spPr>
        <a:xfrm>
          <a:off x="3372263" y="1780537"/>
          <a:ext cx="2955293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200" kern="1200" dirty="0" smtClean="0"/>
            <a:t>連休</a:t>
          </a:r>
          <a:endParaRPr lang="en-US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连续的假日，连休</a:t>
          </a:r>
          <a:endParaRPr lang="en-US" sz="2400" kern="1200" dirty="0"/>
        </a:p>
      </dsp:txBody>
      <dsp:txXfrm>
        <a:off x="3372263" y="1780537"/>
        <a:ext cx="2955293" cy="2810880"/>
      </dsp:txXfrm>
    </dsp:sp>
    <dsp:sp modelId="{0B5919B1-44FF-4A49-9164-E9A5ADE8903C}">
      <dsp:nvSpPr>
        <dsp:cNvPr id="0" name=""/>
        <dsp:cNvSpPr/>
      </dsp:nvSpPr>
      <dsp:spPr>
        <a:xfrm>
          <a:off x="6741933" y="598419"/>
          <a:ext cx="4081467" cy="1182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b="0" i="0" kern="1200" dirty="0" err="1" smtClean="0"/>
            <a:t>れん</a:t>
          </a:r>
          <a:r>
            <a:rPr lang="ja-JP" altLang="en-US" sz="3200" b="0" i="0" kern="1200" dirty="0" smtClean="0"/>
            <a:t>きゅうあけ</a:t>
          </a:r>
          <a:r>
            <a:rPr lang="en-US" sz="3200" b="0" i="0" kern="1200" dirty="0" smtClean="0"/>
            <a:t>◎</a:t>
          </a:r>
          <a:endParaRPr lang="en-US" sz="3200" kern="1200" dirty="0"/>
        </a:p>
      </dsp:txBody>
      <dsp:txXfrm>
        <a:off x="6741933" y="598419"/>
        <a:ext cx="4081467" cy="1182117"/>
      </dsp:txXfrm>
    </dsp:sp>
    <dsp:sp modelId="{74DC22EE-22C0-4821-AEAE-22262461E0E4}">
      <dsp:nvSpPr>
        <dsp:cNvPr id="0" name=""/>
        <dsp:cNvSpPr/>
      </dsp:nvSpPr>
      <dsp:spPr>
        <a:xfrm>
          <a:off x="6741298" y="1780537"/>
          <a:ext cx="4082738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200" b="0" i="0" kern="1200" dirty="0" smtClean="0"/>
            <a:t>連休明け</a:t>
          </a:r>
          <a:endParaRPr lang="en-US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连休结束，假期结束。</a:t>
          </a:r>
          <a:endParaRPr lang="en-US" sz="2400" kern="1200" dirty="0"/>
        </a:p>
      </dsp:txBody>
      <dsp:txXfrm>
        <a:off x="6741298" y="1780537"/>
        <a:ext cx="4082738" cy="281088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09B0-266F-465C-87FB-C6E2A8018C5B}">
      <dsp:nvSpPr>
        <dsp:cNvPr id="0" name=""/>
        <dsp:cNvSpPr/>
      </dsp:nvSpPr>
      <dsp:spPr>
        <a:xfrm>
          <a:off x="5836" y="692768"/>
          <a:ext cx="2373750" cy="94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b="0" i="0" kern="1200" dirty="0" smtClean="0"/>
            <a:t>コロナ①</a:t>
          </a:r>
          <a:endParaRPr lang="en-US" sz="3200" kern="1200" dirty="0"/>
        </a:p>
      </dsp:txBody>
      <dsp:txXfrm>
        <a:off x="5836" y="692768"/>
        <a:ext cx="2373750" cy="949500"/>
      </dsp:txXfrm>
    </dsp:sp>
    <dsp:sp modelId="{691944BA-7A6A-4F4D-9CB9-187651F930AF}">
      <dsp:nvSpPr>
        <dsp:cNvPr id="0" name=""/>
        <dsp:cNvSpPr/>
      </dsp:nvSpPr>
      <dsp:spPr>
        <a:xfrm>
          <a:off x="5836" y="1642268"/>
          <a:ext cx="237375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kern="1200" dirty="0" smtClean="0"/>
            <a:t>corona</a:t>
          </a:r>
          <a:endParaRPr lang="en-US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（日全食时的）日冕</a:t>
          </a:r>
          <a:endParaRPr lang="en-US" sz="2400" kern="1200" dirty="0"/>
        </a:p>
      </dsp:txBody>
      <dsp:txXfrm>
        <a:off x="5836" y="1642268"/>
        <a:ext cx="2373750" cy="2854800"/>
      </dsp:txXfrm>
    </dsp:sp>
    <dsp:sp modelId="{097A67F3-3C15-4CBC-A639-42EFE4E10D48}">
      <dsp:nvSpPr>
        <dsp:cNvPr id="0" name=""/>
        <dsp:cNvSpPr/>
      </dsp:nvSpPr>
      <dsp:spPr>
        <a:xfrm>
          <a:off x="2711912" y="692768"/>
          <a:ext cx="2557384" cy="94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b="0" i="0" kern="1200" dirty="0" smtClean="0"/>
            <a:t>ウイルス①</a:t>
          </a:r>
          <a:endParaRPr lang="en-US" sz="3200" kern="1200" dirty="0"/>
        </a:p>
      </dsp:txBody>
      <dsp:txXfrm>
        <a:off x="2711912" y="692768"/>
        <a:ext cx="2557384" cy="949500"/>
      </dsp:txXfrm>
    </dsp:sp>
    <dsp:sp modelId="{1A80F703-ABE1-4DB9-9830-8AE1D9E03B0F}">
      <dsp:nvSpPr>
        <dsp:cNvPr id="0" name=""/>
        <dsp:cNvSpPr/>
      </dsp:nvSpPr>
      <dsp:spPr>
        <a:xfrm>
          <a:off x="2711912" y="1642268"/>
          <a:ext cx="25573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kern="1200" dirty="0" smtClean="0"/>
            <a:t>Virus</a:t>
          </a:r>
          <a:endParaRPr lang="en-US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病毒，滤过性病毒</a:t>
          </a:r>
          <a:endParaRPr lang="en-US" sz="2400" kern="1200" dirty="0"/>
        </a:p>
      </dsp:txBody>
      <dsp:txXfrm>
        <a:off x="2711912" y="1642268"/>
        <a:ext cx="2557384" cy="2854800"/>
      </dsp:txXfrm>
    </dsp:sp>
    <dsp:sp modelId="{0B5919B1-44FF-4A49-9164-E9A5ADE8903C}">
      <dsp:nvSpPr>
        <dsp:cNvPr id="0" name=""/>
        <dsp:cNvSpPr/>
      </dsp:nvSpPr>
      <dsp:spPr>
        <a:xfrm>
          <a:off x="5602013" y="692768"/>
          <a:ext cx="2512947" cy="94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b="0" i="0" kern="1200" dirty="0" smtClean="0"/>
            <a:t>しん</a:t>
          </a:r>
          <a:r>
            <a:rPr lang="ja-JP" altLang="en-US" sz="3200" b="0" i="0" kern="1200" dirty="0" err="1" smtClean="0"/>
            <a:t>がた</a:t>
          </a:r>
          <a:r>
            <a:rPr lang="en-US" sz="3200" b="0" i="0" kern="1200" dirty="0" smtClean="0"/>
            <a:t>◎</a:t>
          </a:r>
          <a:endParaRPr lang="en-US" sz="3200" kern="1200" dirty="0"/>
        </a:p>
      </dsp:txBody>
      <dsp:txXfrm>
        <a:off x="5602013" y="692768"/>
        <a:ext cx="2512947" cy="949500"/>
      </dsp:txXfrm>
    </dsp:sp>
    <dsp:sp modelId="{74DC22EE-22C0-4821-AEAE-22262461E0E4}">
      <dsp:nvSpPr>
        <dsp:cNvPr id="0" name=""/>
        <dsp:cNvSpPr/>
      </dsp:nvSpPr>
      <dsp:spPr>
        <a:xfrm>
          <a:off x="5601621" y="1642268"/>
          <a:ext cx="251373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200" kern="1200" dirty="0" smtClean="0"/>
            <a:t>新型</a:t>
          </a:r>
          <a:endParaRPr lang="en-US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0" i="0" kern="1200" dirty="0" smtClean="0"/>
            <a:t>新型コロナウイルス</a:t>
          </a:r>
          <a:endParaRPr lang="en-US" sz="2400" kern="1200" dirty="0"/>
        </a:p>
      </dsp:txBody>
      <dsp:txXfrm>
        <a:off x="5601621" y="1642268"/>
        <a:ext cx="2513731" cy="2854800"/>
      </dsp:txXfrm>
    </dsp:sp>
    <dsp:sp modelId="{69520A66-7632-4E85-B857-7D7E6B0794F3}">
      <dsp:nvSpPr>
        <dsp:cNvPr id="0" name=""/>
        <dsp:cNvSpPr/>
      </dsp:nvSpPr>
      <dsp:spPr>
        <a:xfrm>
          <a:off x="8447677" y="692768"/>
          <a:ext cx="2373750" cy="94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マスク</a:t>
          </a:r>
          <a:r>
            <a:rPr lang="en-US" sz="2400" b="0" i="0" kern="1200" dirty="0" smtClean="0"/>
            <a:t>①</a:t>
          </a:r>
          <a:endParaRPr lang="en-US" sz="2400" kern="1200" dirty="0"/>
        </a:p>
      </dsp:txBody>
      <dsp:txXfrm>
        <a:off x="8447677" y="692768"/>
        <a:ext cx="2373750" cy="949500"/>
      </dsp:txXfrm>
    </dsp:sp>
    <dsp:sp modelId="{BE3264C4-5213-4165-8EEF-9D0143556FFB}">
      <dsp:nvSpPr>
        <dsp:cNvPr id="0" name=""/>
        <dsp:cNvSpPr/>
      </dsp:nvSpPr>
      <dsp:spPr>
        <a:xfrm>
          <a:off x="8447677" y="1642268"/>
          <a:ext cx="237375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kern="1200" dirty="0" smtClean="0"/>
            <a:t>mask</a:t>
          </a:r>
          <a:endParaRPr lang="en-US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0" i="0" kern="1200" dirty="0" smtClean="0"/>
            <a:t>口罩</a:t>
          </a:r>
          <a:endParaRPr lang="en-US" sz="2400" kern="1200" dirty="0"/>
        </a:p>
      </dsp:txBody>
      <dsp:txXfrm>
        <a:off x="8447677" y="1642268"/>
        <a:ext cx="2373750" cy="2854800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44CAB-2867-45C7-B289-095AEA51F566}">
      <dsp:nvSpPr>
        <dsp:cNvPr id="0" name=""/>
        <dsp:cNvSpPr/>
      </dsp:nvSpPr>
      <dsp:spPr>
        <a:xfrm>
          <a:off x="6930" y="79981"/>
          <a:ext cx="1507167" cy="7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あちら◎</a:t>
          </a:r>
          <a:endParaRPr lang="en-US" sz="2000" kern="1200" dirty="0"/>
        </a:p>
      </dsp:txBody>
      <dsp:txXfrm>
        <a:off x="29002" y="102053"/>
        <a:ext cx="1463023" cy="709439"/>
      </dsp:txXfrm>
    </dsp:sp>
    <dsp:sp modelId="{EA297CA2-7BE3-4FB2-8221-8D5F84E0F61C}">
      <dsp:nvSpPr>
        <dsp:cNvPr id="0" name=""/>
        <dsp:cNvSpPr/>
      </dsp:nvSpPr>
      <dsp:spPr>
        <a:xfrm>
          <a:off x="157647" y="833564"/>
          <a:ext cx="150716" cy="56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87"/>
              </a:lnTo>
              <a:lnTo>
                <a:pt x="150716" y="565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21E60-2A35-4707-8BD3-BDF308AD793C}">
      <dsp:nvSpPr>
        <dsp:cNvPr id="0" name=""/>
        <dsp:cNvSpPr/>
      </dsp:nvSpPr>
      <dsp:spPr>
        <a:xfrm>
          <a:off x="308363" y="1021960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「代」</a:t>
          </a:r>
          <a:endParaRPr lang="en-US" sz="2400" kern="1200" dirty="0"/>
        </a:p>
      </dsp:txBody>
      <dsp:txXfrm>
        <a:off x="330435" y="1044032"/>
        <a:ext cx="1161589" cy="709439"/>
      </dsp:txXfrm>
    </dsp:sp>
    <dsp:sp modelId="{452446AC-86AF-4628-A9D8-9FEA3D249EFE}">
      <dsp:nvSpPr>
        <dsp:cNvPr id="0" name=""/>
        <dsp:cNvSpPr/>
      </dsp:nvSpPr>
      <dsp:spPr>
        <a:xfrm>
          <a:off x="157647" y="833564"/>
          <a:ext cx="150716" cy="196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552"/>
              </a:lnTo>
              <a:lnTo>
                <a:pt x="150716" y="19605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45C59-A171-465C-A4B8-A00B55CFBEE8}">
      <dsp:nvSpPr>
        <dsp:cNvPr id="0" name=""/>
        <dsp:cNvSpPr/>
      </dsp:nvSpPr>
      <dsp:spPr>
        <a:xfrm>
          <a:off x="308363" y="1963939"/>
          <a:ext cx="1205733" cy="1660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那位，那边</a:t>
          </a:r>
          <a:endParaRPr lang="en-US" sz="2400" kern="1200" dirty="0"/>
        </a:p>
      </dsp:txBody>
      <dsp:txXfrm>
        <a:off x="343678" y="1999254"/>
        <a:ext cx="1135103" cy="1589725"/>
      </dsp:txXfrm>
    </dsp:sp>
    <dsp:sp modelId="{B1C5CF8A-08B2-45CC-AB33-B33A29D5B870}">
      <dsp:nvSpPr>
        <dsp:cNvPr id="0" name=""/>
        <dsp:cNvSpPr/>
      </dsp:nvSpPr>
      <dsp:spPr>
        <a:xfrm>
          <a:off x="1890889" y="79981"/>
          <a:ext cx="1507167" cy="7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かいしゃ◎</a:t>
          </a:r>
          <a:endParaRPr lang="en-US" sz="2000" kern="1200" dirty="0"/>
        </a:p>
      </dsp:txBody>
      <dsp:txXfrm>
        <a:off x="1912961" y="102053"/>
        <a:ext cx="1463023" cy="709439"/>
      </dsp:txXfrm>
    </dsp:sp>
    <dsp:sp modelId="{2BFD0675-DFC1-42EB-88E1-7BD6FB29D18E}">
      <dsp:nvSpPr>
        <dsp:cNvPr id="0" name=""/>
        <dsp:cNvSpPr/>
      </dsp:nvSpPr>
      <dsp:spPr>
        <a:xfrm>
          <a:off x="2041606" y="833564"/>
          <a:ext cx="150716" cy="56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87"/>
              </a:lnTo>
              <a:lnTo>
                <a:pt x="150716" y="565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486A-0008-41AA-8B53-1C2346746320}">
      <dsp:nvSpPr>
        <dsp:cNvPr id="0" name=""/>
        <dsp:cNvSpPr/>
      </dsp:nvSpPr>
      <dsp:spPr>
        <a:xfrm>
          <a:off x="2192322" y="1021960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214394" y="1044032"/>
        <a:ext cx="1161589" cy="709439"/>
      </dsp:txXfrm>
    </dsp:sp>
    <dsp:sp modelId="{46348B00-B786-4E20-A936-1B3ADBF2BC38}">
      <dsp:nvSpPr>
        <dsp:cNvPr id="0" name=""/>
        <dsp:cNvSpPr/>
      </dsp:nvSpPr>
      <dsp:spPr>
        <a:xfrm>
          <a:off x="2041606" y="833564"/>
          <a:ext cx="150716" cy="150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167"/>
              </a:lnTo>
              <a:lnTo>
                <a:pt x="150716" y="150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447B0-F00C-4D66-B0A2-94BF957C1167}">
      <dsp:nvSpPr>
        <dsp:cNvPr id="0" name=""/>
        <dsp:cNvSpPr/>
      </dsp:nvSpPr>
      <dsp:spPr>
        <a:xfrm>
          <a:off x="2192322" y="196393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会社</a:t>
          </a:r>
          <a:endParaRPr lang="en-US" sz="2400" kern="1200" dirty="0"/>
        </a:p>
      </dsp:txBody>
      <dsp:txXfrm>
        <a:off x="2214394" y="1986011"/>
        <a:ext cx="1161589" cy="709439"/>
      </dsp:txXfrm>
    </dsp:sp>
    <dsp:sp modelId="{E6BDA595-95D5-4259-80B4-7FFF1DB08F4C}">
      <dsp:nvSpPr>
        <dsp:cNvPr id="0" name=""/>
        <dsp:cNvSpPr/>
      </dsp:nvSpPr>
      <dsp:spPr>
        <a:xfrm>
          <a:off x="2041606" y="833564"/>
          <a:ext cx="150716" cy="244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146"/>
              </a:lnTo>
              <a:lnTo>
                <a:pt x="150716" y="2449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2BB07-0BE1-4495-8C8F-D518FD549D20}">
      <dsp:nvSpPr>
        <dsp:cNvPr id="0" name=""/>
        <dsp:cNvSpPr/>
      </dsp:nvSpPr>
      <dsp:spPr>
        <a:xfrm>
          <a:off x="2192322" y="290591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公司</a:t>
          </a:r>
          <a:endParaRPr lang="en-US" sz="2400" kern="1200" dirty="0"/>
        </a:p>
      </dsp:txBody>
      <dsp:txXfrm>
        <a:off x="2214394" y="2927991"/>
        <a:ext cx="1161589" cy="709439"/>
      </dsp:txXfrm>
    </dsp:sp>
    <dsp:sp modelId="{1E63A676-52D0-438A-BB76-40017EC3F1C6}">
      <dsp:nvSpPr>
        <dsp:cNvPr id="0" name=""/>
        <dsp:cNvSpPr/>
      </dsp:nvSpPr>
      <dsp:spPr>
        <a:xfrm>
          <a:off x="3774848" y="79981"/>
          <a:ext cx="1507167" cy="7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かた②</a:t>
          </a:r>
          <a:endParaRPr lang="en-US" sz="2000" kern="1200" dirty="0"/>
        </a:p>
      </dsp:txBody>
      <dsp:txXfrm>
        <a:off x="3796920" y="102053"/>
        <a:ext cx="1463023" cy="709439"/>
      </dsp:txXfrm>
    </dsp:sp>
    <dsp:sp modelId="{9399287B-CCBA-455C-B6A8-727DE9404D71}">
      <dsp:nvSpPr>
        <dsp:cNvPr id="0" name=""/>
        <dsp:cNvSpPr/>
      </dsp:nvSpPr>
      <dsp:spPr>
        <a:xfrm>
          <a:off x="3925564" y="833564"/>
          <a:ext cx="150716" cy="56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87"/>
              </a:lnTo>
              <a:lnTo>
                <a:pt x="150716" y="565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C6F-F5DD-46C3-AEB1-C76F198F4FCF}">
      <dsp:nvSpPr>
        <dsp:cNvPr id="0" name=""/>
        <dsp:cNvSpPr/>
      </dsp:nvSpPr>
      <dsp:spPr>
        <a:xfrm>
          <a:off x="4076281" y="1021960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098353" y="1044032"/>
        <a:ext cx="1161589" cy="709439"/>
      </dsp:txXfrm>
    </dsp:sp>
    <dsp:sp modelId="{0241EB41-DBFE-4D06-A898-CAB5CA377646}">
      <dsp:nvSpPr>
        <dsp:cNvPr id="0" name=""/>
        <dsp:cNvSpPr/>
      </dsp:nvSpPr>
      <dsp:spPr>
        <a:xfrm>
          <a:off x="3925564" y="833564"/>
          <a:ext cx="150716" cy="150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167"/>
              </a:lnTo>
              <a:lnTo>
                <a:pt x="150716" y="150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19A39-1524-415C-A09F-D03A7A00DDDD}">
      <dsp:nvSpPr>
        <dsp:cNvPr id="0" name=""/>
        <dsp:cNvSpPr/>
      </dsp:nvSpPr>
      <dsp:spPr>
        <a:xfrm>
          <a:off x="4076281" y="196393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方</a:t>
          </a:r>
          <a:endParaRPr lang="en-US" sz="2400" kern="1200" dirty="0"/>
        </a:p>
      </dsp:txBody>
      <dsp:txXfrm>
        <a:off x="4098353" y="1986011"/>
        <a:ext cx="1161589" cy="709439"/>
      </dsp:txXfrm>
    </dsp:sp>
    <dsp:sp modelId="{0EE74857-FEB0-44E9-83F8-6C791A1157DE}">
      <dsp:nvSpPr>
        <dsp:cNvPr id="0" name=""/>
        <dsp:cNvSpPr/>
      </dsp:nvSpPr>
      <dsp:spPr>
        <a:xfrm>
          <a:off x="3925564" y="833564"/>
          <a:ext cx="150716" cy="244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146"/>
              </a:lnTo>
              <a:lnTo>
                <a:pt x="150716" y="2449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97F0A-D436-4E40-AF51-05918A21E5C9}">
      <dsp:nvSpPr>
        <dsp:cNvPr id="0" name=""/>
        <dsp:cNvSpPr/>
      </dsp:nvSpPr>
      <dsp:spPr>
        <a:xfrm>
          <a:off x="4076281" y="290591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人（敬称）</a:t>
          </a:r>
          <a:endParaRPr lang="en-US" sz="2400" kern="1200" dirty="0"/>
        </a:p>
      </dsp:txBody>
      <dsp:txXfrm>
        <a:off x="4098353" y="2927991"/>
        <a:ext cx="1161589" cy="709439"/>
      </dsp:txXfrm>
    </dsp:sp>
    <dsp:sp modelId="{58797826-FE33-4C7C-9D1A-EA9ABEE64113}">
      <dsp:nvSpPr>
        <dsp:cNvPr id="0" name=""/>
        <dsp:cNvSpPr/>
      </dsp:nvSpPr>
      <dsp:spPr>
        <a:xfrm>
          <a:off x="5658806" y="79981"/>
          <a:ext cx="1770258" cy="7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えいぎょう◎</a:t>
          </a:r>
          <a:endParaRPr lang="en-US" sz="2000" kern="1200" dirty="0"/>
        </a:p>
      </dsp:txBody>
      <dsp:txXfrm>
        <a:off x="5680878" y="102053"/>
        <a:ext cx="1726114" cy="709439"/>
      </dsp:txXfrm>
    </dsp:sp>
    <dsp:sp modelId="{ECDD1DD4-511B-4E9D-BF5D-CAC875D108C0}">
      <dsp:nvSpPr>
        <dsp:cNvPr id="0" name=""/>
        <dsp:cNvSpPr/>
      </dsp:nvSpPr>
      <dsp:spPr>
        <a:xfrm>
          <a:off x="5835832" y="833564"/>
          <a:ext cx="177025" cy="56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87"/>
              </a:lnTo>
              <a:lnTo>
                <a:pt x="177025" y="565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5247-D256-491B-8634-CE95903D893B}">
      <dsp:nvSpPr>
        <dsp:cNvPr id="0" name=""/>
        <dsp:cNvSpPr/>
      </dsp:nvSpPr>
      <dsp:spPr>
        <a:xfrm>
          <a:off x="6012858" y="1021960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6034930" y="1044032"/>
        <a:ext cx="1161589" cy="709439"/>
      </dsp:txXfrm>
    </dsp:sp>
    <dsp:sp modelId="{0B664001-2431-4A60-8B21-90DB5E232ECE}">
      <dsp:nvSpPr>
        <dsp:cNvPr id="0" name=""/>
        <dsp:cNvSpPr/>
      </dsp:nvSpPr>
      <dsp:spPr>
        <a:xfrm>
          <a:off x="5835832" y="833564"/>
          <a:ext cx="177025" cy="150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167"/>
              </a:lnTo>
              <a:lnTo>
                <a:pt x="177025" y="150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FCF2-38DA-4041-986B-C317A798F79A}">
      <dsp:nvSpPr>
        <dsp:cNvPr id="0" name=""/>
        <dsp:cNvSpPr/>
      </dsp:nvSpPr>
      <dsp:spPr>
        <a:xfrm>
          <a:off x="6012858" y="196393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営業</a:t>
          </a:r>
          <a:endParaRPr lang="en-US" sz="2400" kern="1200" dirty="0"/>
        </a:p>
      </dsp:txBody>
      <dsp:txXfrm>
        <a:off x="6034930" y="1986011"/>
        <a:ext cx="1161589" cy="709439"/>
      </dsp:txXfrm>
    </dsp:sp>
    <dsp:sp modelId="{B5585A86-9C58-4966-9604-89AFA17CBB95}">
      <dsp:nvSpPr>
        <dsp:cNvPr id="0" name=""/>
        <dsp:cNvSpPr/>
      </dsp:nvSpPr>
      <dsp:spPr>
        <a:xfrm>
          <a:off x="5835832" y="833564"/>
          <a:ext cx="177025" cy="244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146"/>
              </a:lnTo>
              <a:lnTo>
                <a:pt x="177025" y="2449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5047-43B3-47BF-A24D-7A9AC7AE82AD}">
      <dsp:nvSpPr>
        <dsp:cNvPr id="0" name=""/>
        <dsp:cNvSpPr/>
      </dsp:nvSpPr>
      <dsp:spPr>
        <a:xfrm>
          <a:off x="6012858" y="290591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营业</a:t>
          </a:r>
          <a:endParaRPr lang="en-US" sz="2400" kern="1200" dirty="0"/>
        </a:p>
      </dsp:txBody>
      <dsp:txXfrm>
        <a:off x="6034930" y="2927991"/>
        <a:ext cx="1161589" cy="709439"/>
      </dsp:txXfrm>
    </dsp:sp>
    <dsp:sp modelId="{8141564A-F39C-4BD2-8B8C-E230EDC1B920}">
      <dsp:nvSpPr>
        <dsp:cNvPr id="0" name=""/>
        <dsp:cNvSpPr/>
      </dsp:nvSpPr>
      <dsp:spPr>
        <a:xfrm>
          <a:off x="7805856" y="79981"/>
          <a:ext cx="1507167" cy="7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~</a:t>
          </a:r>
          <a:r>
            <a:rPr lang="ja-JP" altLang="en-US" sz="2000" kern="1200" dirty="0" smtClean="0"/>
            <a:t>か</a:t>
          </a:r>
          <a:endParaRPr lang="en-US" sz="2000" kern="1200" dirty="0"/>
        </a:p>
      </dsp:txBody>
      <dsp:txXfrm>
        <a:off x="7827928" y="102053"/>
        <a:ext cx="1463023" cy="709439"/>
      </dsp:txXfrm>
    </dsp:sp>
    <dsp:sp modelId="{80B04B28-E0AD-4654-A001-87D9390676BB}">
      <dsp:nvSpPr>
        <dsp:cNvPr id="0" name=""/>
        <dsp:cNvSpPr/>
      </dsp:nvSpPr>
      <dsp:spPr>
        <a:xfrm>
          <a:off x="7956573" y="833564"/>
          <a:ext cx="150716" cy="56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87"/>
              </a:lnTo>
              <a:lnTo>
                <a:pt x="150716" y="565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B25ED-9387-4EAC-A61F-DD8511967735}">
      <dsp:nvSpPr>
        <dsp:cNvPr id="0" name=""/>
        <dsp:cNvSpPr/>
      </dsp:nvSpPr>
      <dsp:spPr>
        <a:xfrm>
          <a:off x="8107290" y="1021960"/>
          <a:ext cx="14202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「接尾」</a:t>
          </a:r>
          <a:endParaRPr lang="en-US" sz="2400" kern="1200" dirty="0"/>
        </a:p>
      </dsp:txBody>
      <dsp:txXfrm>
        <a:off x="8129362" y="1044032"/>
        <a:ext cx="1376089" cy="709439"/>
      </dsp:txXfrm>
    </dsp:sp>
    <dsp:sp modelId="{F3849E1E-1E29-4D71-BB02-FB8AD56A3DE9}">
      <dsp:nvSpPr>
        <dsp:cNvPr id="0" name=""/>
        <dsp:cNvSpPr/>
      </dsp:nvSpPr>
      <dsp:spPr>
        <a:xfrm>
          <a:off x="7956573" y="833564"/>
          <a:ext cx="150716" cy="150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167"/>
              </a:lnTo>
              <a:lnTo>
                <a:pt x="150716" y="150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AED2C-334A-4F0C-B378-B13B080DD10B}">
      <dsp:nvSpPr>
        <dsp:cNvPr id="0" name=""/>
        <dsp:cNvSpPr/>
      </dsp:nvSpPr>
      <dsp:spPr>
        <a:xfrm>
          <a:off x="8107290" y="196393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課</a:t>
          </a:r>
          <a:endParaRPr lang="en-US" sz="2400" kern="1200" dirty="0"/>
        </a:p>
      </dsp:txBody>
      <dsp:txXfrm>
        <a:off x="8129362" y="1986011"/>
        <a:ext cx="1161589" cy="709439"/>
      </dsp:txXfrm>
    </dsp:sp>
    <dsp:sp modelId="{1879FDEA-B02B-4ABD-A525-B1F593F668EB}">
      <dsp:nvSpPr>
        <dsp:cNvPr id="0" name=""/>
        <dsp:cNvSpPr/>
      </dsp:nvSpPr>
      <dsp:spPr>
        <a:xfrm>
          <a:off x="7956573" y="833564"/>
          <a:ext cx="150716" cy="244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146"/>
              </a:lnTo>
              <a:lnTo>
                <a:pt x="150716" y="2449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0EC6-4529-48A1-9022-B06315CD4C37}">
      <dsp:nvSpPr>
        <dsp:cNvPr id="0" name=""/>
        <dsp:cNvSpPr/>
      </dsp:nvSpPr>
      <dsp:spPr>
        <a:xfrm>
          <a:off x="8107290" y="290591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/>
            <a:t>…</a:t>
          </a:r>
          <a:r>
            <a:rPr lang="zh-CN" altLang="en-US" sz="2400" kern="1200" dirty="0" smtClean="0"/>
            <a:t>科</a:t>
          </a:r>
          <a:endParaRPr lang="en-US" sz="2400" kern="1200" dirty="0"/>
        </a:p>
      </dsp:txBody>
      <dsp:txXfrm>
        <a:off x="8129362" y="2927991"/>
        <a:ext cx="1161589" cy="709439"/>
      </dsp:txXfrm>
    </dsp:sp>
    <dsp:sp modelId="{0D224375-E2EB-4015-B8B4-DEFCE630FE3A}">
      <dsp:nvSpPr>
        <dsp:cNvPr id="0" name=""/>
        <dsp:cNvSpPr/>
      </dsp:nvSpPr>
      <dsp:spPr>
        <a:xfrm>
          <a:off x="9689815" y="79981"/>
          <a:ext cx="1507167" cy="7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かちょう◎</a:t>
          </a:r>
          <a:endParaRPr lang="en-US" sz="2000" kern="1200" dirty="0"/>
        </a:p>
      </dsp:txBody>
      <dsp:txXfrm>
        <a:off x="9711887" y="102053"/>
        <a:ext cx="1463023" cy="709439"/>
      </dsp:txXfrm>
    </dsp:sp>
    <dsp:sp modelId="{E9E3EC59-CE20-4150-ACEA-46D9725EBC0C}">
      <dsp:nvSpPr>
        <dsp:cNvPr id="0" name=""/>
        <dsp:cNvSpPr/>
      </dsp:nvSpPr>
      <dsp:spPr>
        <a:xfrm>
          <a:off x="9840532" y="833564"/>
          <a:ext cx="150716" cy="56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87"/>
              </a:lnTo>
              <a:lnTo>
                <a:pt x="150716" y="565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A1D15-94A1-433F-9941-82F52861CBBE}">
      <dsp:nvSpPr>
        <dsp:cNvPr id="0" name=""/>
        <dsp:cNvSpPr/>
      </dsp:nvSpPr>
      <dsp:spPr>
        <a:xfrm>
          <a:off x="9991248" y="1021960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10013320" y="1044032"/>
        <a:ext cx="1161589" cy="709439"/>
      </dsp:txXfrm>
    </dsp:sp>
    <dsp:sp modelId="{B5C9034A-F265-4F6E-A891-F89D44286645}">
      <dsp:nvSpPr>
        <dsp:cNvPr id="0" name=""/>
        <dsp:cNvSpPr/>
      </dsp:nvSpPr>
      <dsp:spPr>
        <a:xfrm>
          <a:off x="9840532" y="833564"/>
          <a:ext cx="150716" cy="150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167"/>
              </a:lnTo>
              <a:lnTo>
                <a:pt x="150716" y="150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4DCF4-D14B-44B6-8AA2-F9529B08F553}">
      <dsp:nvSpPr>
        <dsp:cNvPr id="0" name=""/>
        <dsp:cNvSpPr/>
      </dsp:nvSpPr>
      <dsp:spPr>
        <a:xfrm>
          <a:off x="9991248" y="196393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課長</a:t>
          </a:r>
          <a:endParaRPr lang="en-US" sz="2400" kern="1200" dirty="0"/>
        </a:p>
      </dsp:txBody>
      <dsp:txXfrm>
        <a:off x="10013320" y="1986011"/>
        <a:ext cx="1161589" cy="709439"/>
      </dsp:txXfrm>
    </dsp:sp>
    <dsp:sp modelId="{4E0001CA-F986-4B86-B7E5-49EC02C63226}">
      <dsp:nvSpPr>
        <dsp:cNvPr id="0" name=""/>
        <dsp:cNvSpPr/>
      </dsp:nvSpPr>
      <dsp:spPr>
        <a:xfrm>
          <a:off x="9840532" y="833564"/>
          <a:ext cx="150716" cy="244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146"/>
              </a:lnTo>
              <a:lnTo>
                <a:pt x="150716" y="2449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DAB93-6AF1-4327-9A2F-EDBA6F2433CB}">
      <dsp:nvSpPr>
        <dsp:cNvPr id="0" name=""/>
        <dsp:cNvSpPr/>
      </dsp:nvSpPr>
      <dsp:spPr>
        <a:xfrm>
          <a:off x="9991248" y="2905919"/>
          <a:ext cx="1205733" cy="7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科长</a:t>
          </a:r>
          <a:endParaRPr lang="en-US" sz="2400" kern="1200" dirty="0"/>
        </a:p>
      </dsp:txBody>
      <dsp:txXfrm>
        <a:off x="10013320" y="2927991"/>
        <a:ext cx="1161589" cy="70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11112"/>
          <a:ext cx="10058399" cy="1257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000" kern="1200" dirty="0" smtClean="0"/>
            <a:t>皆さん   みなさん②</a:t>
          </a:r>
          <a:endParaRPr lang="en-US" sz="5000" kern="1200" dirty="0"/>
        </a:p>
      </dsp:txBody>
      <dsp:txXfrm>
        <a:off x="61398" y="72510"/>
        <a:ext cx="9935603" cy="1134954"/>
      </dsp:txXfrm>
    </dsp:sp>
    <dsp:sp modelId="{2D61E15A-EB97-4D5A-BBB8-BE532045CFCA}">
      <dsp:nvSpPr>
        <dsp:cNvPr id="0" name=""/>
        <dsp:cNvSpPr/>
      </dsp:nvSpPr>
      <dsp:spPr>
        <a:xfrm>
          <a:off x="0" y="1268862"/>
          <a:ext cx="10058399" cy="274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900" b="0" i="0" kern="1200" dirty="0" smtClean="0"/>
            <a:t>[</a:t>
          </a:r>
          <a:r>
            <a:rPr lang="ja-JP" altLang="en-US" sz="3900" b="0" i="0" kern="1200" dirty="0" smtClean="0"/>
            <a:t>代</a:t>
          </a:r>
          <a:r>
            <a:rPr lang="en-US" altLang="ja-JP" sz="3900" b="0" i="0" kern="1200" dirty="0" smtClean="0"/>
            <a:t>]</a:t>
          </a:r>
          <a:r>
            <a:rPr lang="ja-JP" altLang="en-US" sz="3900" b="0" i="0" kern="1200" dirty="0" smtClean="0"/>
            <a:t>（</a:t>
          </a:r>
          <a:r>
            <a:rPr lang="zh-CN" altLang="en-US" sz="3900" b="0" i="0" kern="1200" dirty="0" smtClean="0"/>
            <a:t>诸位，各位，大家，先生们，女士们，</a:t>
          </a:r>
          <a:r>
            <a:rPr lang="ja-JP" altLang="en-US" sz="3900" kern="1200" dirty="0" smtClean="0"/>
            <a:t>）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900" kern="1200" dirty="0" smtClean="0"/>
            <a:t>△：</a:t>
          </a:r>
          <a:r>
            <a:rPr lang="ja-JP" altLang="en-US" sz="3900" kern="1200" dirty="0" smtClean="0">
              <a:solidFill>
                <a:srgbClr val="FF0000"/>
              </a:solidFill>
            </a:rPr>
            <a:t>皆さん</a:t>
          </a:r>
          <a:r>
            <a:rPr lang="ja-JP" altLang="en-US" sz="3900" kern="1200" dirty="0" smtClean="0"/>
            <a:t>、こんにちは。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900" kern="1200" dirty="0" smtClean="0">
              <a:hlinkClick xmlns:r="http://schemas.openxmlformats.org/officeDocument/2006/relationships" r:id="rId1"/>
            </a:rPr>
            <a:t>みんな</a:t>
          </a:r>
          <a:r>
            <a:rPr lang="ja-JP" altLang="en-US" sz="3900" kern="1200" dirty="0" smtClean="0"/>
            <a:t>、みなさま</a:t>
          </a:r>
          <a:endParaRPr lang="en-US" sz="3900" kern="1200" dirty="0"/>
        </a:p>
      </dsp:txBody>
      <dsp:txXfrm>
        <a:off x="0" y="1268862"/>
        <a:ext cx="10058399" cy="274275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44CAB-2867-45C7-B289-095AEA51F566}">
      <dsp:nvSpPr>
        <dsp:cNvPr id="0" name=""/>
        <dsp:cNvSpPr/>
      </dsp:nvSpPr>
      <dsp:spPr>
        <a:xfrm>
          <a:off x="6477" y="80161"/>
          <a:ext cx="1507015" cy="75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つくね◎</a:t>
          </a:r>
          <a:endParaRPr lang="en-US" sz="2000" kern="1200" dirty="0"/>
        </a:p>
      </dsp:txBody>
      <dsp:txXfrm>
        <a:off x="28546" y="102230"/>
        <a:ext cx="1462877" cy="709369"/>
      </dsp:txXfrm>
    </dsp:sp>
    <dsp:sp modelId="{EA297CA2-7BE3-4FB2-8221-8D5F84E0F61C}">
      <dsp:nvSpPr>
        <dsp:cNvPr id="0" name=""/>
        <dsp:cNvSpPr/>
      </dsp:nvSpPr>
      <dsp:spPr>
        <a:xfrm>
          <a:off x="157179" y="833669"/>
          <a:ext cx="150701" cy="56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30"/>
              </a:lnTo>
              <a:lnTo>
                <a:pt x="150701" y="565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21E60-2A35-4707-8BD3-BDF308AD793C}">
      <dsp:nvSpPr>
        <dsp:cNvPr id="0" name=""/>
        <dsp:cNvSpPr/>
      </dsp:nvSpPr>
      <dsp:spPr>
        <a:xfrm>
          <a:off x="307880" y="1022045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329949" y="1044114"/>
        <a:ext cx="1161474" cy="709369"/>
      </dsp:txXfrm>
    </dsp:sp>
    <dsp:sp modelId="{452446AC-86AF-4628-A9D8-9FEA3D249EFE}">
      <dsp:nvSpPr>
        <dsp:cNvPr id="0" name=""/>
        <dsp:cNvSpPr/>
      </dsp:nvSpPr>
      <dsp:spPr>
        <a:xfrm>
          <a:off x="157179" y="833669"/>
          <a:ext cx="150701" cy="1457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897"/>
              </a:lnTo>
              <a:lnTo>
                <a:pt x="150701" y="14578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45C59-A171-465C-A4B8-A00B55CFBEE8}">
      <dsp:nvSpPr>
        <dsp:cNvPr id="0" name=""/>
        <dsp:cNvSpPr/>
      </dsp:nvSpPr>
      <dsp:spPr>
        <a:xfrm>
          <a:off x="307880" y="1963930"/>
          <a:ext cx="1205612" cy="655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烤肠</a:t>
          </a:r>
          <a:endParaRPr lang="en-US" sz="2400" kern="1200" dirty="0"/>
        </a:p>
      </dsp:txBody>
      <dsp:txXfrm>
        <a:off x="327072" y="1983122"/>
        <a:ext cx="1167228" cy="616888"/>
      </dsp:txXfrm>
    </dsp:sp>
    <dsp:sp modelId="{B1C5CF8A-08B2-45CC-AB33-B33A29D5B870}">
      <dsp:nvSpPr>
        <dsp:cNvPr id="0" name=""/>
        <dsp:cNvSpPr/>
      </dsp:nvSpPr>
      <dsp:spPr>
        <a:xfrm>
          <a:off x="1890246" y="80161"/>
          <a:ext cx="1507015" cy="75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ぶたにく◎</a:t>
          </a:r>
          <a:endParaRPr lang="en-US" sz="2000" kern="1200" dirty="0"/>
        </a:p>
      </dsp:txBody>
      <dsp:txXfrm>
        <a:off x="1912315" y="102230"/>
        <a:ext cx="1462877" cy="709369"/>
      </dsp:txXfrm>
    </dsp:sp>
    <dsp:sp modelId="{2BFD0675-DFC1-42EB-88E1-7BD6FB29D18E}">
      <dsp:nvSpPr>
        <dsp:cNvPr id="0" name=""/>
        <dsp:cNvSpPr/>
      </dsp:nvSpPr>
      <dsp:spPr>
        <a:xfrm>
          <a:off x="2040948" y="833669"/>
          <a:ext cx="150701" cy="56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30"/>
              </a:lnTo>
              <a:lnTo>
                <a:pt x="150701" y="565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486A-0008-41AA-8B53-1C2346746320}">
      <dsp:nvSpPr>
        <dsp:cNvPr id="0" name=""/>
        <dsp:cNvSpPr/>
      </dsp:nvSpPr>
      <dsp:spPr>
        <a:xfrm>
          <a:off x="2191649" y="1022045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213718" y="1044114"/>
        <a:ext cx="1161474" cy="709369"/>
      </dsp:txXfrm>
    </dsp:sp>
    <dsp:sp modelId="{46348B00-B786-4E20-A936-1B3ADBF2BC38}">
      <dsp:nvSpPr>
        <dsp:cNvPr id="0" name=""/>
        <dsp:cNvSpPr/>
      </dsp:nvSpPr>
      <dsp:spPr>
        <a:xfrm>
          <a:off x="2040948" y="833669"/>
          <a:ext cx="150701" cy="150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015"/>
              </a:lnTo>
              <a:lnTo>
                <a:pt x="150701" y="1507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447B0-F00C-4D66-B0A2-94BF957C1167}">
      <dsp:nvSpPr>
        <dsp:cNvPr id="0" name=""/>
        <dsp:cNvSpPr/>
      </dsp:nvSpPr>
      <dsp:spPr>
        <a:xfrm>
          <a:off x="2191649" y="1963930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豚肉</a:t>
          </a:r>
          <a:endParaRPr lang="en-US" sz="2400" kern="1200" dirty="0"/>
        </a:p>
      </dsp:txBody>
      <dsp:txXfrm>
        <a:off x="2213718" y="1985999"/>
        <a:ext cx="1161474" cy="709369"/>
      </dsp:txXfrm>
    </dsp:sp>
    <dsp:sp modelId="{E6BDA595-95D5-4259-80B4-7FFF1DB08F4C}">
      <dsp:nvSpPr>
        <dsp:cNvPr id="0" name=""/>
        <dsp:cNvSpPr/>
      </dsp:nvSpPr>
      <dsp:spPr>
        <a:xfrm>
          <a:off x="2040948" y="833669"/>
          <a:ext cx="150701" cy="244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99"/>
              </a:lnTo>
              <a:lnTo>
                <a:pt x="150701" y="2448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2BB07-0BE1-4495-8C8F-D518FD549D20}">
      <dsp:nvSpPr>
        <dsp:cNvPr id="0" name=""/>
        <dsp:cNvSpPr/>
      </dsp:nvSpPr>
      <dsp:spPr>
        <a:xfrm>
          <a:off x="2191649" y="2905814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猪肉</a:t>
          </a:r>
          <a:endParaRPr lang="en-US" sz="2400" kern="1200" dirty="0"/>
        </a:p>
      </dsp:txBody>
      <dsp:txXfrm>
        <a:off x="2213718" y="2927883"/>
        <a:ext cx="1161474" cy="709369"/>
      </dsp:txXfrm>
    </dsp:sp>
    <dsp:sp modelId="{1E63A676-52D0-438A-BB76-40017EC3F1C6}">
      <dsp:nvSpPr>
        <dsp:cNvPr id="0" name=""/>
        <dsp:cNvSpPr/>
      </dsp:nvSpPr>
      <dsp:spPr>
        <a:xfrm>
          <a:off x="3774015" y="80161"/>
          <a:ext cx="1507015" cy="75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とりにく②</a:t>
          </a:r>
          <a:endParaRPr lang="en-US" sz="2000" kern="1200" dirty="0"/>
        </a:p>
      </dsp:txBody>
      <dsp:txXfrm>
        <a:off x="3796084" y="102230"/>
        <a:ext cx="1462877" cy="709369"/>
      </dsp:txXfrm>
    </dsp:sp>
    <dsp:sp modelId="{9399287B-CCBA-455C-B6A8-727DE9404D71}">
      <dsp:nvSpPr>
        <dsp:cNvPr id="0" name=""/>
        <dsp:cNvSpPr/>
      </dsp:nvSpPr>
      <dsp:spPr>
        <a:xfrm>
          <a:off x="3924717" y="833669"/>
          <a:ext cx="150701" cy="56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30"/>
              </a:lnTo>
              <a:lnTo>
                <a:pt x="150701" y="565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C6F-F5DD-46C3-AEB1-C76F198F4FCF}">
      <dsp:nvSpPr>
        <dsp:cNvPr id="0" name=""/>
        <dsp:cNvSpPr/>
      </dsp:nvSpPr>
      <dsp:spPr>
        <a:xfrm>
          <a:off x="4075418" y="1022045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097487" y="1044114"/>
        <a:ext cx="1161474" cy="709369"/>
      </dsp:txXfrm>
    </dsp:sp>
    <dsp:sp modelId="{0241EB41-DBFE-4D06-A898-CAB5CA377646}">
      <dsp:nvSpPr>
        <dsp:cNvPr id="0" name=""/>
        <dsp:cNvSpPr/>
      </dsp:nvSpPr>
      <dsp:spPr>
        <a:xfrm>
          <a:off x="3924717" y="833669"/>
          <a:ext cx="150701" cy="150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015"/>
              </a:lnTo>
              <a:lnTo>
                <a:pt x="150701" y="1507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19A39-1524-415C-A09F-D03A7A00DDDD}">
      <dsp:nvSpPr>
        <dsp:cNvPr id="0" name=""/>
        <dsp:cNvSpPr/>
      </dsp:nvSpPr>
      <dsp:spPr>
        <a:xfrm>
          <a:off x="4075418" y="1963930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鶏肉</a:t>
          </a:r>
          <a:endParaRPr lang="en-US" sz="2400" kern="1200" dirty="0"/>
        </a:p>
      </dsp:txBody>
      <dsp:txXfrm>
        <a:off x="4097487" y="1985999"/>
        <a:ext cx="1161474" cy="709369"/>
      </dsp:txXfrm>
    </dsp:sp>
    <dsp:sp modelId="{0EE74857-FEB0-44E9-83F8-6C791A1157DE}">
      <dsp:nvSpPr>
        <dsp:cNvPr id="0" name=""/>
        <dsp:cNvSpPr/>
      </dsp:nvSpPr>
      <dsp:spPr>
        <a:xfrm>
          <a:off x="3924717" y="833669"/>
          <a:ext cx="150701" cy="244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99"/>
              </a:lnTo>
              <a:lnTo>
                <a:pt x="150701" y="2448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97F0A-D436-4E40-AF51-05918A21E5C9}">
      <dsp:nvSpPr>
        <dsp:cNvPr id="0" name=""/>
        <dsp:cNvSpPr/>
      </dsp:nvSpPr>
      <dsp:spPr>
        <a:xfrm>
          <a:off x="4075418" y="2905814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鸡肉</a:t>
          </a:r>
          <a:endParaRPr lang="en-US" sz="2400" kern="1200" dirty="0"/>
        </a:p>
      </dsp:txBody>
      <dsp:txXfrm>
        <a:off x="4097487" y="2927883"/>
        <a:ext cx="1161474" cy="709369"/>
      </dsp:txXfrm>
    </dsp:sp>
    <dsp:sp modelId="{58797826-FE33-4C7C-9D1A-EA9ABEE64113}">
      <dsp:nvSpPr>
        <dsp:cNvPr id="0" name=""/>
        <dsp:cNvSpPr/>
      </dsp:nvSpPr>
      <dsp:spPr>
        <a:xfrm>
          <a:off x="5657784" y="80161"/>
          <a:ext cx="1770079" cy="75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うなぎ◎</a:t>
          </a:r>
          <a:endParaRPr lang="en-US" sz="2000" kern="1200" dirty="0"/>
        </a:p>
      </dsp:txBody>
      <dsp:txXfrm>
        <a:off x="5679853" y="102230"/>
        <a:ext cx="1725941" cy="709369"/>
      </dsp:txXfrm>
    </dsp:sp>
    <dsp:sp modelId="{ECDD1DD4-511B-4E9D-BF5D-CAC875D108C0}">
      <dsp:nvSpPr>
        <dsp:cNvPr id="0" name=""/>
        <dsp:cNvSpPr/>
      </dsp:nvSpPr>
      <dsp:spPr>
        <a:xfrm>
          <a:off x="5834792" y="833669"/>
          <a:ext cx="177007" cy="56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30"/>
              </a:lnTo>
              <a:lnTo>
                <a:pt x="177007" y="565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5247-D256-491B-8634-CE95903D893B}">
      <dsp:nvSpPr>
        <dsp:cNvPr id="0" name=""/>
        <dsp:cNvSpPr/>
      </dsp:nvSpPr>
      <dsp:spPr>
        <a:xfrm>
          <a:off x="6011800" y="1022045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6033869" y="1044114"/>
        <a:ext cx="1161474" cy="709369"/>
      </dsp:txXfrm>
    </dsp:sp>
    <dsp:sp modelId="{0B664001-2431-4A60-8B21-90DB5E232ECE}">
      <dsp:nvSpPr>
        <dsp:cNvPr id="0" name=""/>
        <dsp:cNvSpPr/>
      </dsp:nvSpPr>
      <dsp:spPr>
        <a:xfrm>
          <a:off x="5834792" y="833669"/>
          <a:ext cx="177007" cy="150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015"/>
              </a:lnTo>
              <a:lnTo>
                <a:pt x="177007" y="1507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FCF2-38DA-4041-986B-C317A798F79A}">
      <dsp:nvSpPr>
        <dsp:cNvPr id="0" name=""/>
        <dsp:cNvSpPr/>
      </dsp:nvSpPr>
      <dsp:spPr>
        <a:xfrm>
          <a:off x="6011800" y="1963930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鰻</a:t>
          </a:r>
          <a:endParaRPr lang="en-US" sz="2400" kern="1200" dirty="0"/>
        </a:p>
      </dsp:txBody>
      <dsp:txXfrm>
        <a:off x="6033869" y="1985999"/>
        <a:ext cx="1161474" cy="709369"/>
      </dsp:txXfrm>
    </dsp:sp>
    <dsp:sp modelId="{B5585A86-9C58-4966-9604-89AFA17CBB95}">
      <dsp:nvSpPr>
        <dsp:cNvPr id="0" name=""/>
        <dsp:cNvSpPr/>
      </dsp:nvSpPr>
      <dsp:spPr>
        <a:xfrm>
          <a:off x="5834792" y="833669"/>
          <a:ext cx="177007" cy="244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99"/>
              </a:lnTo>
              <a:lnTo>
                <a:pt x="177007" y="2448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5047-43B3-47BF-A24D-7A9AC7AE82AD}">
      <dsp:nvSpPr>
        <dsp:cNvPr id="0" name=""/>
        <dsp:cNvSpPr/>
      </dsp:nvSpPr>
      <dsp:spPr>
        <a:xfrm>
          <a:off x="6011800" y="2905814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鳗鱼</a:t>
          </a:r>
          <a:endParaRPr lang="en-US" sz="2400" kern="1200" dirty="0"/>
        </a:p>
      </dsp:txBody>
      <dsp:txXfrm>
        <a:off x="6033869" y="2927883"/>
        <a:ext cx="1161474" cy="709369"/>
      </dsp:txXfrm>
    </dsp:sp>
    <dsp:sp modelId="{8141564A-F39C-4BD2-8B8C-E230EDC1B920}">
      <dsp:nvSpPr>
        <dsp:cNvPr id="0" name=""/>
        <dsp:cNvSpPr/>
      </dsp:nvSpPr>
      <dsp:spPr>
        <a:xfrm>
          <a:off x="7804618" y="80161"/>
          <a:ext cx="1507015" cy="75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>
              <a:hlinkClick xmlns:r="http://schemas.openxmlformats.org/officeDocument/2006/relationships" r:id="rId1"/>
            </a:rPr>
            <a:t>しらやき</a:t>
          </a:r>
          <a:r>
            <a:rPr lang="ja-JP" altLang="en-US" sz="2000" kern="1200" dirty="0" smtClean="0"/>
            <a:t>◎</a:t>
          </a:r>
          <a:endParaRPr lang="en-US" sz="2000" kern="1200" dirty="0"/>
        </a:p>
      </dsp:txBody>
      <dsp:txXfrm>
        <a:off x="7826687" y="102230"/>
        <a:ext cx="1462877" cy="709369"/>
      </dsp:txXfrm>
    </dsp:sp>
    <dsp:sp modelId="{80B04B28-E0AD-4654-A001-87D9390676BB}">
      <dsp:nvSpPr>
        <dsp:cNvPr id="0" name=""/>
        <dsp:cNvSpPr/>
      </dsp:nvSpPr>
      <dsp:spPr>
        <a:xfrm>
          <a:off x="7955319" y="833669"/>
          <a:ext cx="150701" cy="56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30"/>
              </a:lnTo>
              <a:lnTo>
                <a:pt x="150701" y="565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B25ED-9387-4EAC-A61F-DD8511967735}">
      <dsp:nvSpPr>
        <dsp:cNvPr id="0" name=""/>
        <dsp:cNvSpPr/>
      </dsp:nvSpPr>
      <dsp:spPr>
        <a:xfrm>
          <a:off x="8106021" y="1022045"/>
          <a:ext cx="1164729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8128090" y="1044114"/>
        <a:ext cx="1120591" cy="709369"/>
      </dsp:txXfrm>
    </dsp:sp>
    <dsp:sp modelId="{F3849E1E-1E29-4D71-BB02-FB8AD56A3DE9}">
      <dsp:nvSpPr>
        <dsp:cNvPr id="0" name=""/>
        <dsp:cNvSpPr/>
      </dsp:nvSpPr>
      <dsp:spPr>
        <a:xfrm>
          <a:off x="7955319" y="833669"/>
          <a:ext cx="150701" cy="150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015"/>
              </a:lnTo>
              <a:lnTo>
                <a:pt x="150701" y="1507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AED2C-334A-4F0C-B378-B13B080DD10B}">
      <dsp:nvSpPr>
        <dsp:cNvPr id="0" name=""/>
        <dsp:cNvSpPr/>
      </dsp:nvSpPr>
      <dsp:spPr>
        <a:xfrm>
          <a:off x="8106021" y="1963930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白焼</a:t>
          </a:r>
          <a:endParaRPr lang="en-US" sz="2400" kern="1200" dirty="0"/>
        </a:p>
      </dsp:txBody>
      <dsp:txXfrm>
        <a:off x="8128090" y="1985999"/>
        <a:ext cx="1161474" cy="709369"/>
      </dsp:txXfrm>
    </dsp:sp>
    <dsp:sp modelId="{1879FDEA-B02B-4ABD-A525-B1F593F668EB}">
      <dsp:nvSpPr>
        <dsp:cNvPr id="0" name=""/>
        <dsp:cNvSpPr/>
      </dsp:nvSpPr>
      <dsp:spPr>
        <a:xfrm>
          <a:off x="7955319" y="833669"/>
          <a:ext cx="150701" cy="244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99"/>
              </a:lnTo>
              <a:lnTo>
                <a:pt x="150701" y="2448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0EC6-4529-48A1-9022-B06315CD4C37}">
      <dsp:nvSpPr>
        <dsp:cNvPr id="0" name=""/>
        <dsp:cNvSpPr/>
      </dsp:nvSpPr>
      <dsp:spPr>
        <a:xfrm>
          <a:off x="8106021" y="2905814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烧，烤</a:t>
          </a:r>
          <a:endParaRPr lang="en-US" sz="2400" kern="1200" dirty="0"/>
        </a:p>
      </dsp:txBody>
      <dsp:txXfrm>
        <a:off x="8128090" y="2927883"/>
        <a:ext cx="1161474" cy="709369"/>
      </dsp:txXfrm>
    </dsp:sp>
    <dsp:sp modelId="{0D224375-E2EB-4015-B8B4-DEFCE630FE3A}">
      <dsp:nvSpPr>
        <dsp:cNvPr id="0" name=""/>
        <dsp:cNvSpPr/>
      </dsp:nvSpPr>
      <dsp:spPr>
        <a:xfrm>
          <a:off x="9688387" y="80161"/>
          <a:ext cx="1507015" cy="75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おいしい③</a:t>
          </a:r>
          <a:endParaRPr lang="en-US" sz="2000" kern="1200" dirty="0"/>
        </a:p>
      </dsp:txBody>
      <dsp:txXfrm>
        <a:off x="9710456" y="102230"/>
        <a:ext cx="1462877" cy="709369"/>
      </dsp:txXfrm>
    </dsp:sp>
    <dsp:sp modelId="{E9E3EC59-CE20-4150-ACEA-46D9725EBC0C}">
      <dsp:nvSpPr>
        <dsp:cNvPr id="0" name=""/>
        <dsp:cNvSpPr/>
      </dsp:nvSpPr>
      <dsp:spPr>
        <a:xfrm>
          <a:off x="9839088" y="833669"/>
          <a:ext cx="150701" cy="565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130"/>
              </a:lnTo>
              <a:lnTo>
                <a:pt x="150701" y="565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A1D15-94A1-433F-9941-82F52861CBBE}">
      <dsp:nvSpPr>
        <dsp:cNvPr id="0" name=""/>
        <dsp:cNvSpPr/>
      </dsp:nvSpPr>
      <dsp:spPr>
        <a:xfrm>
          <a:off x="9989790" y="1022045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「形」</a:t>
          </a:r>
          <a:endParaRPr lang="en-US" sz="2400" kern="1200" dirty="0"/>
        </a:p>
      </dsp:txBody>
      <dsp:txXfrm>
        <a:off x="10011859" y="1044114"/>
        <a:ext cx="1161474" cy="709369"/>
      </dsp:txXfrm>
    </dsp:sp>
    <dsp:sp modelId="{B5C9034A-F265-4F6E-A891-F89D44286645}">
      <dsp:nvSpPr>
        <dsp:cNvPr id="0" name=""/>
        <dsp:cNvSpPr/>
      </dsp:nvSpPr>
      <dsp:spPr>
        <a:xfrm>
          <a:off x="9839088" y="833669"/>
          <a:ext cx="150701" cy="150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015"/>
              </a:lnTo>
              <a:lnTo>
                <a:pt x="150701" y="1507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4DCF4-D14B-44B6-8AA2-F9529B08F553}">
      <dsp:nvSpPr>
        <dsp:cNvPr id="0" name=""/>
        <dsp:cNvSpPr/>
      </dsp:nvSpPr>
      <dsp:spPr>
        <a:xfrm>
          <a:off x="9989790" y="1963930"/>
          <a:ext cx="141359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美味しい</a:t>
          </a:r>
          <a:endParaRPr lang="en-US" sz="2400" kern="1200" dirty="0"/>
        </a:p>
      </dsp:txBody>
      <dsp:txXfrm>
        <a:off x="10011859" y="1985999"/>
        <a:ext cx="1369454" cy="709369"/>
      </dsp:txXfrm>
    </dsp:sp>
    <dsp:sp modelId="{4E0001CA-F986-4B86-B7E5-49EC02C63226}">
      <dsp:nvSpPr>
        <dsp:cNvPr id="0" name=""/>
        <dsp:cNvSpPr/>
      </dsp:nvSpPr>
      <dsp:spPr>
        <a:xfrm>
          <a:off x="9839088" y="833669"/>
          <a:ext cx="150701" cy="244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99"/>
              </a:lnTo>
              <a:lnTo>
                <a:pt x="150701" y="2448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DAB93-6AF1-4327-9A2F-EDBA6F2433CB}">
      <dsp:nvSpPr>
        <dsp:cNvPr id="0" name=""/>
        <dsp:cNvSpPr/>
      </dsp:nvSpPr>
      <dsp:spPr>
        <a:xfrm>
          <a:off x="9989790" y="2905814"/>
          <a:ext cx="1205612" cy="75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好吃的</a:t>
          </a:r>
          <a:endParaRPr lang="en-US" sz="2400" kern="1200" dirty="0"/>
        </a:p>
      </dsp:txBody>
      <dsp:txXfrm>
        <a:off x="10011859" y="2927883"/>
        <a:ext cx="1161474" cy="709369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44CAB-2867-45C7-B289-095AEA51F566}">
      <dsp:nvSpPr>
        <dsp:cNvPr id="0" name=""/>
        <dsp:cNvSpPr/>
      </dsp:nvSpPr>
      <dsp:spPr>
        <a:xfrm>
          <a:off x="9659" y="76930"/>
          <a:ext cx="1448517" cy="72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いくら①</a:t>
          </a:r>
          <a:endParaRPr lang="en-US" sz="2000" kern="1200" dirty="0"/>
        </a:p>
      </dsp:txBody>
      <dsp:txXfrm>
        <a:off x="30872" y="98143"/>
        <a:ext cx="1406091" cy="681832"/>
      </dsp:txXfrm>
    </dsp:sp>
    <dsp:sp modelId="{EA297CA2-7BE3-4FB2-8221-8D5F84E0F61C}">
      <dsp:nvSpPr>
        <dsp:cNvPr id="0" name=""/>
        <dsp:cNvSpPr/>
      </dsp:nvSpPr>
      <dsp:spPr>
        <a:xfrm>
          <a:off x="154511" y="801188"/>
          <a:ext cx="144851" cy="54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94"/>
              </a:lnTo>
              <a:lnTo>
                <a:pt x="144851" y="54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21E60-2A35-4707-8BD3-BDF308AD793C}">
      <dsp:nvSpPr>
        <dsp:cNvPr id="0" name=""/>
        <dsp:cNvSpPr/>
      </dsp:nvSpPr>
      <dsp:spPr>
        <a:xfrm>
          <a:off x="299362" y="982253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「代」</a:t>
          </a:r>
          <a:endParaRPr lang="en-US" sz="2400" kern="1200" dirty="0"/>
        </a:p>
      </dsp:txBody>
      <dsp:txXfrm>
        <a:off x="320575" y="1003466"/>
        <a:ext cx="1116387" cy="681832"/>
      </dsp:txXfrm>
    </dsp:sp>
    <dsp:sp modelId="{452446AC-86AF-4628-A9D8-9FEA3D249EFE}">
      <dsp:nvSpPr>
        <dsp:cNvPr id="0" name=""/>
        <dsp:cNvSpPr/>
      </dsp:nvSpPr>
      <dsp:spPr>
        <a:xfrm>
          <a:off x="154511" y="801188"/>
          <a:ext cx="144851" cy="1401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306"/>
              </a:lnTo>
              <a:lnTo>
                <a:pt x="144851" y="14013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45C59-A171-465C-A4B8-A00B55CFBEE8}">
      <dsp:nvSpPr>
        <dsp:cNvPr id="0" name=""/>
        <dsp:cNvSpPr/>
      </dsp:nvSpPr>
      <dsp:spPr>
        <a:xfrm>
          <a:off x="299362" y="1887576"/>
          <a:ext cx="1158813" cy="629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多少钱</a:t>
          </a:r>
          <a:endParaRPr lang="en-US" sz="2400" kern="1200" dirty="0"/>
        </a:p>
      </dsp:txBody>
      <dsp:txXfrm>
        <a:off x="317809" y="1906023"/>
        <a:ext cx="1121919" cy="592943"/>
      </dsp:txXfrm>
    </dsp:sp>
    <dsp:sp modelId="{B1C5CF8A-08B2-45CC-AB33-B33A29D5B870}">
      <dsp:nvSpPr>
        <dsp:cNvPr id="0" name=""/>
        <dsp:cNvSpPr/>
      </dsp:nvSpPr>
      <dsp:spPr>
        <a:xfrm>
          <a:off x="1820306" y="76930"/>
          <a:ext cx="1210120" cy="72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えん①</a:t>
          </a:r>
          <a:endParaRPr lang="en-US" sz="2000" kern="1200" dirty="0"/>
        </a:p>
      </dsp:txBody>
      <dsp:txXfrm>
        <a:off x="1841519" y="98143"/>
        <a:ext cx="1167694" cy="681832"/>
      </dsp:txXfrm>
    </dsp:sp>
    <dsp:sp modelId="{2BFD0675-DFC1-42EB-88E1-7BD6FB29D18E}">
      <dsp:nvSpPr>
        <dsp:cNvPr id="0" name=""/>
        <dsp:cNvSpPr/>
      </dsp:nvSpPr>
      <dsp:spPr>
        <a:xfrm>
          <a:off x="1941318" y="801188"/>
          <a:ext cx="121012" cy="54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94"/>
              </a:lnTo>
              <a:lnTo>
                <a:pt x="121012" y="54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486A-0008-41AA-8B53-1C2346746320}">
      <dsp:nvSpPr>
        <dsp:cNvPr id="0" name=""/>
        <dsp:cNvSpPr/>
      </dsp:nvSpPr>
      <dsp:spPr>
        <a:xfrm>
          <a:off x="2062330" y="982253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「量」</a:t>
          </a:r>
          <a:endParaRPr lang="en-US" sz="2400" kern="1200" dirty="0"/>
        </a:p>
      </dsp:txBody>
      <dsp:txXfrm>
        <a:off x="2083543" y="1003466"/>
        <a:ext cx="1116387" cy="681832"/>
      </dsp:txXfrm>
    </dsp:sp>
    <dsp:sp modelId="{46348B00-B786-4E20-A936-1B3ADBF2BC38}">
      <dsp:nvSpPr>
        <dsp:cNvPr id="0" name=""/>
        <dsp:cNvSpPr/>
      </dsp:nvSpPr>
      <dsp:spPr>
        <a:xfrm>
          <a:off x="1941318" y="801188"/>
          <a:ext cx="121012" cy="1448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517"/>
              </a:lnTo>
              <a:lnTo>
                <a:pt x="121012" y="1448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447B0-F00C-4D66-B0A2-94BF957C1167}">
      <dsp:nvSpPr>
        <dsp:cNvPr id="0" name=""/>
        <dsp:cNvSpPr/>
      </dsp:nvSpPr>
      <dsp:spPr>
        <a:xfrm>
          <a:off x="2062330" y="1887576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円</a:t>
          </a:r>
          <a:endParaRPr lang="en-US" sz="2400" kern="1200" dirty="0"/>
        </a:p>
      </dsp:txBody>
      <dsp:txXfrm>
        <a:off x="2083543" y="1908789"/>
        <a:ext cx="1116387" cy="681832"/>
      </dsp:txXfrm>
    </dsp:sp>
    <dsp:sp modelId="{E6BDA595-95D5-4259-80B4-7FFF1DB08F4C}">
      <dsp:nvSpPr>
        <dsp:cNvPr id="0" name=""/>
        <dsp:cNvSpPr/>
      </dsp:nvSpPr>
      <dsp:spPr>
        <a:xfrm>
          <a:off x="1941318" y="801188"/>
          <a:ext cx="121012" cy="235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840"/>
              </a:lnTo>
              <a:lnTo>
                <a:pt x="121012" y="2353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2BB07-0BE1-4495-8C8F-D518FD549D20}">
      <dsp:nvSpPr>
        <dsp:cNvPr id="0" name=""/>
        <dsp:cNvSpPr/>
      </dsp:nvSpPr>
      <dsp:spPr>
        <a:xfrm>
          <a:off x="2062330" y="2792900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日元</a:t>
          </a:r>
          <a:endParaRPr lang="en-US" sz="2400" kern="1200" dirty="0"/>
        </a:p>
      </dsp:txBody>
      <dsp:txXfrm>
        <a:off x="2083543" y="2814113"/>
        <a:ext cx="1116387" cy="681832"/>
      </dsp:txXfrm>
    </dsp:sp>
    <dsp:sp modelId="{1E63A676-52D0-438A-BB76-40017EC3F1C6}">
      <dsp:nvSpPr>
        <dsp:cNvPr id="0" name=""/>
        <dsp:cNvSpPr/>
      </dsp:nvSpPr>
      <dsp:spPr>
        <a:xfrm>
          <a:off x="3392555" y="76930"/>
          <a:ext cx="1237323" cy="72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げん①</a:t>
          </a:r>
          <a:endParaRPr lang="en-US" sz="2000" kern="1200" dirty="0"/>
        </a:p>
      </dsp:txBody>
      <dsp:txXfrm>
        <a:off x="3413768" y="98143"/>
        <a:ext cx="1194897" cy="681832"/>
      </dsp:txXfrm>
    </dsp:sp>
    <dsp:sp modelId="{9399287B-CCBA-455C-B6A8-727DE9404D71}">
      <dsp:nvSpPr>
        <dsp:cNvPr id="0" name=""/>
        <dsp:cNvSpPr/>
      </dsp:nvSpPr>
      <dsp:spPr>
        <a:xfrm>
          <a:off x="3516288" y="801188"/>
          <a:ext cx="123732" cy="54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94"/>
              </a:lnTo>
              <a:lnTo>
                <a:pt x="123732" y="54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C6F-F5DD-46C3-AEB1-C76F198F4FCF}">
      <dsp:nvSpPr>
        <dsp:cNvPr id="0" name=""/>
        <dsp:cNvSpPr/>
      </dsp:nvSpPr>
      <dsp:spPr>
        <a:xfrm>
          <a:off x="3640020" y="982253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「量」</a:t>
          </a:r>
          <a:endParaRPr lang="en-US" sz="2400" kern="1200" dirty="0"/>
        </a:p>
      </dsp:txBody>
      <dsp:txXfrm>
        <a:off x="3661233" y="1003466"/>
        <a:ext cx="1116387" cy="681832"/>
      </dsp:txXfrm>
    </dsp:sp>
    <dsp:sp modelId="{0241EB41-DBFE-4D06-A898-CAB5CA377646}">
      <dsp:nvSpPr>
        <dsp:cNvPr id="0" name=""/>
        <dsp:cNvSpPr/>
      </dsp:nvSpPr>
      <dsp:spPr>
        <a:xfrm>
          <a:off x="3516288" y="801188"/>
          <a:ext cx="123732" cy="1448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517"/>
              </a:lnTo>
              <a:lnTo>
                <a:pt x="123732" y="1448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19A39-1524-415C-A09F-D03A7A00DDDD}">
      <dsp:nvSpPr>
        <dsp:cNvPr id="0" name=""/>
        <dsp:cNvSpPr/>
      </dsp:nvSpPr>
      <dsp:spPr>
        <a:xfrm>
          <a:off x="3640020" y="1887576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元</a:t>
          </a:r>
          <a:endParaRPr lang="en-US" sz="2400" kern="1200" dirty="0"/>
        </a:p>
      </dsp:txBody>
      <dsp:txXfrm>
        <a:off x="3661233" y="1908789"/>
        <a:ext cx="1116387" cy="681832"/>
      </dsp:txXfrm>
    </dsp:sp>
    <dsp:sp modelId="{0EE74857-FEB0-44E9-83F8-6C791A1157DE}">
      <dsp:nvSpPr>
        <dsp:cNvPr id="0" name=""/>
        <dsp:cNvSpPr/>
      </dsp:nvSpPr>
      <dsp:spPr>
        <a:xfrm>
          <a:off x="3516288" y="801188"/>
          <a:ext cx="123732" cy="235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840"/>
              </a:lnTo>
              <a:lnTo>
                <a:pt x="123732" y="2353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97F0A-D436-4E40-AF51-05918A21E5C9}">
      <dsp:nvSpPr>
        <dsp:cNvPr id="0" name=""/>
        <dsp:cNvSpPr/>
      </dsp:nvSpPr>
      <dsp:spPr>
        <a:xfrm>
          <a:off x="3640020" y="2792900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人民币</a:t>
          </a:r>
          <a:endParaRPr lang="en-US" sz="2400" kern="1200" dirty="0"/>
        </a:p>
      </dsp:txBody>
      <dsp:txXfrm>
        <a:off x="3661233" y="2814113"/>
        <a:ext cx="1116387" cy="681832"/>
      </dsp:txXfrm>
    </dsp:sp>
    <dsp:sp modelId="{58797826-FE33-4C7C-9D1A-EA9ABEE64113}">
      <dsp:nvSpPr>
        <dsp:cNvPr id="0" name=""/>
        <dsp:cNvSpPr/>
      </dsp:nvSpPr>
      <dsp:spPr>
        <a:xfrm>
          <a:off x="4992008" y="76930"/>
          <a:ext cx="2057792" cy="72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えいぎょう</a:t>
          </a:r>
          <a:r>
            <a:rPr lang="ja-JP" altLang="en-US" sz="2000" kern="1200" dirty="0" err="1" smtClean="0"/>
            <a:t>ぶ</a:t>
          </a:r>
          <a:r>
            <a:rPr lang="ja-JP" altLang="en-US" sz="2000" kern="1200" dirty="0" smtClean="0"/>
            <a:t>③</a:t>
          </a:r>
          <a:endParaRPr lang="en-US" sz="2000" kern="1200" dirty="0"/>
        </a:p>
      </dsp:txBody>
      <dsp:txXfrm>
        <a:off x="5013221" y="98143"/>
        <a:ext cx="2015366" cy="681832"/>
      </dsp:txXfrm>
    </dsp:sp>
    <dsp:sp modelId="{ECDD1DD4-511B-4E9D-BF5D-CAC875D108C0}">
      <dsp:nvSpPr>
        <dsp:cNvPr id="0" name=""/>
        <dsp:cNvSpPr/>
      </dsp:nvSpPr>
      <dsp:spPr>
        <a:xfrm>
          <a:off x="5197788" y="801188"/>
          <a:ext cx="205779" cy="54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94"/>
              </a:lnTo>
              <a:lnTo>
                <a:pt x="205779" y="54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5247-D256-491B-8634-CE95903D893B}">
      <dsp:nvSpPr>
        <dsp:cNvPr id="0" name=""/>
        <dsp:cNvSpPr/>
      </dsp:nvSpPr>
      <dsp:spPr>
        <a:xfrm>
          <a:off x="5403567" y="982253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5424780" y="1003466"/>
        <a:ext cx="1116387" cy="681832"/>
      </dsp:txXfrm>
    </dsp:sp>
    <dsp:sp modelId="{0B664001-2431-4A60-8B21-90DB5E232ECE}">
      <dsp:nvSpPr>
        <dsp:cNvPr id="0" name=""/>
        <dsp:cNvSpPr/>
      </dsp:nvSpPr>
      <dsp:spPr>
        <a:xfrm>
          <a:off x="5197788" y="801188"/>
          <a:ext cx="205779" cy="1448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517"/>
              </a:lnTo>
              <a:lnTo>
                <a:pt x="205779" y="1448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FCF2-38DA-4041-986B-C317A798F79A}">
      <dsp:nvSpPr>
        <dsp:cNvPr id="0" name=""/>
        <dsp:cNvSpPr/>
      </dsp:nvSpPr>
      <dsp:spPr>
        <a:xfrm>
          <a:off x="5403567" y="1887576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営業部</a:t>
          </a:r>
          <a:endParaRPr lang="en-US" sz="2400" kern="1200" dirty="0"/>
        </a:p>
      </dsp:txBody>
      <dsp:txXfrm>
        <a:off x="5424780" y="1908789"/>
        <a:ext cx="1116387" cy="681832"/>
      </dsp:txXfrm>
    </dsp:sp>
    <dsp:sp modelId="{B5585A86-9C58-4966-9604-89AFA17CBB95}">
      <dsp:nvSpPr>
        <dsp:cNvPr id="0" name=""/>
        <dsp:cNvSpPr/>
      </dsp:nvSpPr>
      <dsp:spPr>
        <a:xfrm>
          <a:off x="5197788" y="801188"/>
          <a:ext cx="205779" cy="235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840"/>
              </a:lnTo>
              <a:lnTo>
                <a:pt x="205779" y="2353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5047-43B3-47BF-A24D-7A9AC7AE82AD}">
      <dsp:nvSpPr>
        <dsp:cNvPr id="0" name=""/>
        <dsp:cNvSpPr/>
      </dsp:nvSpPr>
      <dsp:spPr>
        <a:xfrm>
          <a:off x="5403567" y="2792900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营业部</a:t>
          </a:r>
          <a:endParaRPr lang="en-US" sz="2400" kern="1200" dirty="0"/>
        </a:p>
      </dsp:txBody>
      <dsp:txXfrm>
        <a:off x="5424780" y="2814113"/>
        <a:ext cx="1116387" cy="681832"/>
      </dsp:txXfrm>
    </dsp:sp>
    <dsp:sp modelId="{8141564A-F39C-4BD2-8B8C-E230EDC1B920}">
      <dsp:nvSpPr>
        <dsp:cNvPr id="0" name=""/>
        <dsp:cNvSpPr/>
      </dsp:nvSpPr>
      <dsp:spPr>
        <a:xfrm>
          <a:off x="7411930" y="76930"/>
          <a:ext cx="1960626" cy="72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のみかい◎</a:t>
          </a:r>
          <a:r>
            <a:rPr lang="en-US" altLang="ja-JP" sz="2000" kern="1200" dirty="0" smtClean="0"/>
            <a:t>/</a:t>
          </a:r>
          <a:r>
            <a:rPr lang="ja-JP" altLang="en-US" sz="2000" kern="1200" dirty="0" smtClean="0"/>
            <a:t>②</a:t>
          </a:r>
          <a:endParaRPr lang="en-US" sz="2000" kern="1200" dirty="0"/>
        </a:p>
      </dsp:txBody>
      <dsp:txXfrm>
        <a:off x="7433143" y="98143"/>
        <a:ext cx="1918200" cy="681832"/>
      </dsp:txXfrm>
    </dsp:sp>
    <dsp:sp modelId="{80B04B28-E0AD-4654-A001-87D9390676BB}">
      <dsp:nvSpPr>
        <dsp:cNvPr id="0" name=""/>
        <dsp:cNvSpPr/>
      </dsp:nvSpPr>
      <dsp:spPr>
        <a:xfrm>
          <a:off x="7607993" y="801188"/>
          <a:ext cx="196062" cy="54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94"/>
              </a:lnTo>
              <a:lnTo>
                <a:pt x="196062" y="54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B25ED-9387-4EAC-A61F-DD8511967735}">
      <dsp:nvSpPr>
        <dsp:cNvPr id="0" name=""/>
        <dsp:cNvSpPr/>
      </dsp:nvSpPr>
      <dsp:spPr>
        <a:xfrm>
          <a:off x="7804056" y="982253"/>
          <a:ext cx="1119518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825269" y="1003466"/>
        <a:ext cx="1077092" cy="681832"/>
      </dsp:txXfrm>
    </dsp:sp>
    <dsp:sp modelId="{F3849E1E-1E29-4D71-BB02-FB8AD56A3DE9}">
      <dsp:nvSpPr>
        <dsp:cNvPr id="0" name=""/>
        <dsp:cNvSpPr/>
      </dsp:nvSpPr>
      <dsp:spPr>
        <a:xfrm>
          <a:off x="7607993" y="801188"/>
          <a:ext cx="196062" cy="1448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517"/>
              </a:lnTo>
              <a:lnTo>
                <a:pt x="196062" y="1448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AED2C-334A-4F0C-B378-B13B080DD10B}">
      <dsp:nvSpPr>
        <dsp:cNvPr id="0" name=""/>
        <dsp:cNvSpPr/>
      </dsp:nvSpPr>
      <dsp:spPr>
        <a:xfrm>
          <a:off x="7804056" y="1887576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飲み会</a:t>
          </a:r>
          <a:endParaRPr lang="en-US" sz="2400" kern="1200" dirty="0"/>
        </a:p>
      </dsp:txBody>
      <dsp:txXfrm>
        <a:off x="7825269" y="1908789"/>
        <a:ext cx="1116387" cy="681832"/>
      </dsp:txXfrm>
    </dsp:sp>
    <dsp:sp modelId="{1879FDEA-B02B-4ABD-A525-B1F593F668EB}">
      <dsp:nvSpPr>
        <dsp:cNvPr id="0" name=""/>
        <dsp:cNvSpPr/>
      </dsp:nvSpPr>
      <dsp:spPr>
        <a:xfrm>
          <a:off x="7607993" y="801188"/>
          <a:ext cx="196062" cy="235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840"/>
              </a:lnTo>
              <a:lnTo>
                <a:pt x="196062" y="2353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0EC6-4529-48A1-9022-B06315CD4C37}">
      <dsp:nvSpPr>
        <dsp:cNvPr id="0" name=""/>
        <dsp:cNvSpPr/>
      </dsp:nvSpPr>
      <dsp:spPr>
        <a:xfrm>
          <a:off x="7804056" y="2792900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聚餐</a:t>
          </a:r>
          <a:endParaRPr lang="en-US" sz="2400" kern="1200" dirty="0"/>
        </a:p>
      </dsp:txBody>
      <dsp:txXfrm>
        <a:off x="7825269" y="2814113"/>
        <a:ext cx="1116387" cy="681832"/>
      </dsp:txXfrm>
    </dsp:sp>
    <dsp:sp modelId="{0D224375-E2EB-4015-B8B4-DEFCE630FE3A}">
      <dsp:nvSpPr>
        <dsp:cNvPr id="0" name=""/>
        <dsp:cNvSpPr/>
      </dsp:nvSpPr>
      <dsp:spPr>
        <a:xfrm>
          <a:off x="9734686" y="76930"/>
          <a:ext cx="1533965" cy="869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しんにゅうしゃいん③</a:t>
          </a:r>
          <a:endParaRPr lang="en-US" sz="2000" kern="1200" dirty="0"/>
        </a:p>
      </dsp:txBody>
      <dsp:txXfrm>
        <a:off x="9760157" y="102401"/>
        <a:ext cx="1483023" cy="818711"/>
      </dsp:txXfrm>
    </dsp:sp>
    <dsp:sp modelId="{E9E3EC59-CE20-4150-ACEA-46D9725EBC0C}">
      <dsp:nvSpPr>
        <dsp:cNvPr id="0" name=""/>
        <dsp:cNvSpPr/>
      </dsp:nvSpPr>
      <dsp:spPr>
        <a:xfrm>
          <a:off x="9888083" y="946583"/>
          <a:ext cx="153396" cy="54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94"/>
              </a:lnTo>
              <a:lnTo>
                <a:pt x="153396" y="54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A1D15-94A1-433F-9941-82F52861CBBE}">
      <dsp:nvSpPr>
        <dsp:cNvPr id="0" name=""/>
        <dsp:cNvSpPr/>
      </dsp:nvSpPr>
      <dsp:spPr>
        <a:xfrm>
          <a:off x="10041479" y="1127648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10062692" y="1148861"/>
        <a:ext cx="1116387" cy="681832"/>
      </dsp:txXfrm>
    </dsp:sp>
    <dsp:sp modelId="{B5C9034A-F265-4F6E-A891-F89D44286645}">
      <dsp:nvSpPr>
        <dsp:cNvPr id="0" name=""/>
        <dsp:cNvSpPr/>
      </dsp:nvSpPr>
      <dsp:spPr>
        <a:xfrm>
          <a:off x="9888083" y="946583"/>
          <a:ext cx="153396" cy="1448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517"/>
              </a:lnTo>
              <a:lnTo>
                <a:pt x="153396" y="1448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4DCF4-D14B-44B6-8AA2-F9529B08F553}">
      <dsp:nvSpPr>
        <dsp:cNvPr id="0" name=""/>
        <dsp:cNvSpPr/>
      </dsp:nvSpPr>
      <dsp:spPr>
        <a:xfrm>
          <a:off x="10041479" y="2032971"/>
          <a:ext cx="1358720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新入社員</a:t>
          </a:r>
          <a:endParaRPr lang="en-US" sz="2400" kern="1200" dirty="0"/>
        </a:p>
      </dsp:txBody>
      <dsp:txXfrm>
        <a:off x="10062692" y="2054184"/>
        <a:ext cx="1316294" cy="681832"/>
      </dsp:txXfrm>
    </dsp:sp>
    <dsp:sp modelId="{4E0001CA-F986-4B86-B7E5-49EC02C63226}">
      <dsp:nvSpPr>
        <dsp:cNvPr id="0" name=""/>
        <dsp:cNvSpPr/>
      </dsp:nvSpPr>
      <dsp:spPr>
        <a:xfrm>
          <a:off x="9888083" y="946583"/>
          <a:ext cx="153396" cy="235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840"/>
              </a:lnTo>
              <a:lnTo>
                <a:pt x="153396" y="2353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DAB93-6AF1-4327-9A2F-EDBA6F2433CB}">
      <dsp:nvSpPr>
        <dsp:cNvPr id="0" name=""/>
        <dsp:cNvSpPr/>
      </dsp:nvSpPr>
      <dsp:spPr>
        <a:xfrm>
          <a:off x="10041479" y="2938295"/>
          <a:ext cx="1158813" cy="72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新员工</a:t>
          </a:r>
          <a:endParaRPr lang="en-US" sz="2400" kern="1200" dirty="0"/>
        </a:p>
      </dsp:txBody>
      <dsp:txXfrm>
        <a:off x="10062692" y="2959508"/>
        <a:ext cx="1116387" cy="68183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44CAB-2867-45C7-B289-095AEA51F566}">
      <dsp:nvSpPr>
        <dsp:cNvPr id="0" name=""/>
        <dsp:cNvSpPr/>
      </dsp:nvSpPr>
      <dsp:spPr>
        <a:xfrm>
          <a:off x="255494" y="2024"/>
          <a:ext cx="1922341" cy="78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かいぎし</a:t>
          </a:r>
          <a:r>
            <a:rPr lang="ja-JP" altLang="en-US" sz="2000" kern="1200" dirty="0" err="1" smtClean="0"/>
            <a:t>つ</a:t>
          </a:r>
          <a:r>
            <a:rPr lang="ja-JP" altLang="en-US" sz="2000" kern="1200" dirty="0" smtClean="0"/>
            <a:t>③</a:t>
          </a:r>
          <a:endParaRPr lang="en-US" sz="2000" kern="1200" dirty="0"/>
        </a:p>
      </dsp:txBody>
      <dsp:txXfrm>
        <a:off x="278527" y="25057"/>
        <a:ext cx="1876275" cy="740341"/>
      </dsp:txXfrm>
    </dsp:sp>
    <dsp:sp modelId="{EA297CA2-7BE3-4FB2-8221-8D5F84E0F61C}">
      <dsp:nvSpPr>
        <dsp:cNvPr id="0" name=""/>
        <dsp:cNvSpPr/>
      </dsp:nvSpPr>
      <dsp:spPr>
        <a:xfrm>
          <a:off x="447728" y="788431"/>
          <a:ext cx="192234" cy="589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805"/>
              </a:lnTo>
              <a:lnTo>
                <a:pt x="192234" y="589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21E60-2A35-4707-8BD3-BDF308AD793C}">
      <dsp:nvSpPr>
        <dsp:cNvPr id="0" name=""/>
        <dsp:cNvSpPr/>
      </dsp:nvSpPr>
      <dsp:spPr>
        <a:xfrm>
          <a:off x="639962" y="985033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662995" y="1008066"/>
        <a:ext cx="1212185" cy="740341"/>
      </dsp:txXfrm>
    </dsp:sp>
    <dsp:sp modelId="{452446AC-86AF-4628-A9D8-9FEA3D249EFE}">
      <dsp:nvSpPr>
        <dsp:cNvPr id="0" name=""/>
        <dsp:cNvSpPr/>
      </dsp:nvSpPr>
      <dsp:spPr>
        <a:xfrm>
          <a:off x="447728" y="788431"/>
          <a:ext cx="192234" cy="152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34"/>
              </a:lnTo>
              <a:lnTo>
                <a:pt x="192234" y="1521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45C59-A171-465C-A4B8-A00B55CFBEE8}">
      <dsp:nvSpPr>
        <dsp:cNvPr id="0" name=""/>
        <dsp:cNvSpPr/>
      </dsp:nvSpPr>
      <dsp:spPr>
        <a:xfrm>
          <a:off x="639962" y="1968042"/>
          <a:ext cx="1258251" cy="68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会議室</a:t>
          </a:r>
          <a:endParaRPr lang="en-US" sz="2400" kern="1200" dirty="0"/>
        </a:p>
      </dsp:txBody>
      <dsp:txXfrm>
        <a:off x="659974" y="1988054"/>
        <a:ext cx="1218227" cy="643222"/>
      </dsp:txXfrm>
    </dsp:sp>
    <dsp:sp modelId="{FA03AD09-F974-4F18-9646-35BCBBED40CF}">
      <dsp:nvSpPr>
        <dsp:cNvPr id="0" name=""/>
        <dsp:cNvSpPr/>
      </dsp:nvSpPr>
      <dsp:spPr>
        <a:xfrm>
          <a:off x="447728" y="788431"/>
          <a:ext cx="192234" cy="2452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663"/>
              </a:lnTo>
              <a:lnTo>
                <a:pt x="192234" y="2452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5C71-A5D6-46A2-964D-72433BAFE709}">
      <dsp:nvSpPr>
        <dsp:cNvPr id="0" name=""/>
        <dsp:cNvSpPr/>
      </dsp:nvSpPr>
      <dsp:spPr>
        <a:xfrm>
          <a:off x="639962" y="2847891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会议室</a:t>
          </a:r>
          <a:endParaRPr lang="en-US" sz="2400" kern="1200" dirty="0"/>
        </a:p>
      </dsp:txBody>
      <dsp:txXfrm>
        <a:off x="662995" y="2870924"/>
        <a:ext cx="1212185" cy="740341"/>
      </dsp:txXfrm>
    </dsp:sp>
    <dsp:sp modelId="{B1C5CF8A-08B2-45CC-AB33-B33A29D5B870}">
      <dsp:nvSpPr>
        <dsp:cNvPr id="0" name=""/>
        <dsp:cNvSpPr/>
      </dsp:nvSpPr>
      <dsp:spPr>
        <a:xfrm>
          <a:off x="2571039" y="2024"/>
          <a:ext cx="2567006" cy="78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きゅうとうしつ③</a:t>
          </a:r>
          <a:endParaRPr lang="en-US" sz="2000" kern="1200" dirty="0"/>
        </a:p>
      </dsp:txBody>
      <dsp:txXfrm>
        <a:off x="2594072" y="25057"/>
        <a:ext cx="2520940" cy="740341"/>
      </dsp:txXfrm>
    </dsp:sp>
    <dsp:sp modelId="{2BFD0675-DFC1-42EB-88E1-7BD6FB29D18E}">
      <dsp:nvSpPr>
        <dsp:cNvPr id="0" name=""/>
        <dsp:cNvSpPr/>
      </dsp:nvSpPr>
      <dsp:spPr>
        <a:xfrm>
          <a:off x="2827740" y="788431"/>
          <a:ext cx="256700" cy="589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805"/>
              </a:lnTo>
              <a:lnTo>
                <a:pt x="256700" y="589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486A-0008-41AA-8B53-1C2346746320}">
      <dsp:nvSpPr>
        <dsp:cNvPr id="0" name=""/>
        <dsp:cNvSpPr/>
      </dsp:nvSpPr>
      <dsp:spPr>
        <a:xfrm>
          <a:off x="3084441" y="985033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3107474" y="1008066"/>
        <a:ext cx="1212185" cy="740341"/>
      </dsp:txXfrm>
    </dsp:sp>
    <dsp:sp modelId="{46348B00-B786-4E20-A936-1B3ADBF2BC38}">
      <dsp:nvSpPr>
        <dsp:cNvPr id="0" name=""/>
        <dsp:cNvSpPr/>
      </dsp:nvSpPr>
      <dsp:spPr>
        <a:xfrm>
          <a:off x="2827740" y="788431"/>
          <a:ext cx="256700" cy="15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814"/>
              </a:lnTo>
              <a:lnTo>
                <a:pt x="256700" y="15728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447B0-F00C-4D66-B0A2-94BF957C1167}">
      <dsp:nvSpPr>
        <dsp:cNvPr id="0" name=""/>
        <dsp:cNvSpPr/>
      </dsp:nvSpPr>
      <dsp:spPr>
        <a:xfrm>
          <a:off x="3084441" y="1968042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給湯室</a:t>
          </a:r>
          <a:endParaRPr lang="en-US" sz="2400" kern="1200" dirty="0"/>
        </a:p>
      </dsp:txBody>
      <dsp:txXfrm>
        <a:off x="3107474" y="1991075"/>
        <a:ext cx="1212185" cy="740341"/>
      </dsp:txXfrm>
    </dsp:sp>
    <dsp:sp modelId="{E6BDA595-95D5-4259-80B4-7FFF1DB08F4C}">
      <dsp:nvSpPr>
        <dsp:cNvPr id="0" name=""/>
        <dsp:cNvSpPr/>
      </dsp:nvSpPr>
      <dsp:spPr>
        <a:xfrm>
          <a:off x="2827740" y="788431"/>
          <a:ext cx="256700" cy="2555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824"/>
              </a:lnTo>
              <a:lnTo>
                <a:pt x="256700" y="2555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2BB07-0BE1-4495-8C8F-D518FD549D20}">
      <dsp:nvSpPr>
        <dsp:cNvPr id="0" name=""/>
        <dsp:cNvSpPr/>
      </dsp:nvSpPr>
      <dsp:spPr>
        <a:xfrm>
          <a:off x="3084441" y="2951052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b="0" i="0" kern="1200" dirty="0" smtClean="0"/>
            <a:t>茶水间</a:t>
          </a:r>
          <a:endParaRPr lang="en-US" sz="2400" kern="1200" dirty="0"/>
        </a:p>
      </dsp:txBody>
      <dsp:txXfrm>
        <a:off x="3107474" y="2974085"/>
        <a:ext cx="1212185" cy="740341"/>
      </dsp:txXfrm>
    </dsp:sp>
    <dsp:sp modelId="{1E63A676-52D0-438A-BB76-40017EC3F1C6}">
      <dsp:nvSpPr>
        <dsp:cNvPr id="0" name=""/>
        <dsp:cNvSpPr/>
      </dsp:nvSpPr>
      <dsp:spPr>
        <a:xfrm>
          <a:off x="5531250" y="2024"/>
          <a:ext cx="3176598" cy="78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しゃいんしょくどう④</a:t>
          </a:r>
          <a:endParaRPr lang="en-US" sz="2000" kern="1200" dirty="0"/>
        </a:p>
      </dsp:txBody>
      <dsp:txXfrm>
        <a:off x="5554283" y="25057"/>
        <a:ext cx="3130532" cy="740341"/>
      </dsp:txXfrm>
    </dsp:sp>
    <dsp:sp modelId="{9399287B-CCBA-455C-B6A8-727DE9404D71}">
      <dsp:nvSpPr>
        <dsp:cNvPr id="0" name=""/>
        <dsp:cNvSpPr/>
      </dsp:nvSpPr>
      <dsp:spPr>
        <a:xfrm>
          <a:off x="5848910" y="788431"/>
          <a:ext cx="317659" cy="589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805"/>
              </a:lnTo>
              <a:lnTo>
                <a:pt x="317659" y="589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C6F-F5DD-46C3-AEB1-C76F198F4FCF}">
      <dsp:nvSpPr>
        <dsp:cNvPr id="0" name=""/>
        <dsp:cNvSpPr/>
      </dsp:nvSpPr>
      <dsp:spPr>
        <a:xfrm>
          <a:off x="6166570" y="985033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6189603" y="1008066"/>
        <a:ext cx="1212185" cy="740341"/>
      </dsp:txXfrm>
    </dsp:sp>
    <dsp:sp modelId="{0241EB41-DBFE-4D06-A898-CAB5CA377646}">
      <dsp:nvSpPr>
        <dsp:cNvPr id="0" name=""/>
        <dsp:cNvSpPr/>
      </dsp:nvSpPr>
      <dsp:spPr>
        <a:xfrm>
          <a:off x="5848910" y="788431"/>
          <a:ext cx="317659" cy="15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814"/>
              </a:lnTo>
              <a:lnTo>
                <a:pt x="317659" y="15728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19A39-1524-415C-A09F-D03A7A00DDDD}">
      <dsp:nvSpPr>
        <dsp:cNvPr id="0" name=""/>
        <dsp:cNvSpPr/>
      </dsp:nvSpPr>
      <dsp:spPr>
        <a:xfrm>
          <a:off x="6166570" y="1968042"/>
          <a:ext cx="1731895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社員食堂</a:t>
          </a:r>
          <a:endParaRPr lang="en-US" sz="2400" kern="1200" dirty="0"/>
        </a:p>
      </dsp:txBody>
      <dsp:txXfrm>
        <a:off x="6189603" y="1991075"/>
        <a:ext cx="1685829" cy="740341"/>
      </dsp:txXfrm>
    </dsp:sp>
    <dsp:sp modelId="{0EE74857-FEB0-44E9-83F8-6C791A1157DE}">
      <dsp:nvSpPr>
        <dsp:cNvPr id="0" name=""/>
        <dsp:cNvSpPr/>
      </dsp:nvSpPr>
      <dsp:spPr>
        <a:xfrm>
          <a:off x="5848910" y="788431"/>
          <a:ext cx="317659" cy="2555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824"/>
              </a:lnTo>
              <a:lnTo>
                <a:pt x="317659" y="2555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97F0A-D436-4E40-AF51-05918A21E5C9}">
      <dsp:nvSpPr>
        <dsp:cNvPr id="0" name=""/>
        <dsp:cNvSpPr/>
      </dsp:nvSpPr>
      <dsp:spPr>
        <a:xfrm>
          <a:off x="6166570" y="2951052"/>
          <a:ext cx="1731895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职工食堂</a:t>
          </a:r>
          <a:endParaRPr lang="en-US" altLang="zh-CN" sz="2400" kern="1200" dirty="0" smtClean="0"/>
        </a:p>
      </dsp:txBody>
      <dsp:txXfrm>
        <a:off x="6189603" y="2974085"/>
        <a:ext cx="1685829" cy="740341"/>
      </dsp:txXfrm>
    </dsp:sp>
    <dsp:sp modelId="{58797826-FE33-4C7C-9D1A-EA9ABEE64113}">
      <dsp:nvSpPr>
        <dsp:cNvPr id="0" name=""/>
        <dsp:cNvSpPr/>
      </dsp:nvSpPr>
      <dsp:spPr>
        <a:xfrm>
          <a:off x="9101052" y="2024"/>
          <a:ext cx="1847365" cy="78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なんじ①</a:t>
          </a:r>
          <a:endParaRPr lang="en-US" sz="2000" kern="1200" dirty="0"/>
        </a:p>
      </dsp:txBody>
      <dsp:txXfrm>
        <a:off x="9124085" y="25057"/>
        <a:ext cx="1801299" cy="740341"/>
      </dsp:txXfrm>
    </dsp:sp>
    <dsp:sp modelId="{ECDD1DD4-511B-4E9D-BF5D-CAC875D108C0}">
      <dsp:nvSpPr>
        <dsp:cNvPr id="0" name=""/>
        <dsp:cNvSpPr/>
      </dsp:nvSpPr>
      <dsp:spPr>
        <a:xfrm>
          <a:off x="9285789" y="788431"/>
          <a:ext cx="184736" cy="589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805"/>
              </a:lnTo>
              <a:lnTo>
                <a:pt x="184736" y="589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5247-D256-491B-8634-CE95903D893B}">
      <dsp:nvSpPr>
        <dsp:cNvPr id="0" name=""/>
        <dsp:cNvSpPr/>
      </dsp:nvSpPr>
      <dsp:spPr>
        <a:xfrm>
          <a:off x="9470526" y="985033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493559" y="1008066"/>
        <a:ext cx="1212185" cy="740341"/>
      </dsp:txXfrm>
    </dsp:sp>
    <dsp:sp modelId="{0B664001-2431-4A60-8B21-90DB5E232ECE}">
      <dsp:nvSpPr>
        <dsp:cNvPr id="0" name=""/>
        <dsp:cNvSpPr/>
      </dsp:nvSpPr>
      <dsp:spPr>
        <a:xfrm>
          <a:off x="9285789" y="788431"/>
          <a:ext cx="184736" cy="15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814"/>
              </a:lnTo>
              <a:lnTo>
                <a:pt x="184736" y="15728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FCF2-38DA-4041-986B-C317A798F79A}">
      <dsp:nvSpPr>
        <dsp:cNvPr id="0" name=""/>
        <dsp:cNvSpPr/>
      </dsp:nvSpPr>
      <dsp:spPr>
        <a:xfrm>
          <a:off x="9470526" y="1968042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何時</a:t>
          </a:r>
          <a:endParaRPr lang="en-US" sz="2400" kern="1200" dirty="0"/>
        </a:p>
      </dsp:txBody>
      <dsp:txXfrm>
        <a:off x="9493559" y="1991075"/>
        <a:ext cx="1212185" cy="740341"/>
      </dsp:txXfrm>
    </dsp:sp>
    <dsp:sp modelId="{B5585A86-9C58-4966-9604-89AFA17CBB95}">
      <dsp:nvSpPr>
        <dsp:cNvPr id="0" name=""/>
        <dsp:cNvSpPr/>
      </dsp:nvSpPr>
      <dsp:spPr>
        <a:xfrm>
          <a:off x="9285789" y="788431"/>
          <a:ext cx="184736" cy="2555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824"/>
              </a:lnTo>
              <a:lnTo>
                <a:pt x="184736" y="2555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5047-43B3-47BF-A24D-7A9AC7AE82AD}">
      <dsp:nvSpPr>
        <dsp:cNvPr id="0" name=""/>
        <dsp:cNvSpPr/>
      </dsp:nvSpPr>
      <dsp:spPr>
        <a:xfrm>
          <a:off x="9470526" y="2951052"/>
          <a:ext cx="1258251" cy="78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几点钟</a:t>
          </a:r>
          <a:endParaRPr lang="en-US" sz="2400" kern="1200" dirty="0"/>
        </a:p>
      </dsp:txBody>
      <dsp:txXfrm>
        <a:off x="9493559" y="2974085"/>
        <a:ext cx="1212185" cy="740341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44CAB-2867-45C7-B289-095AEA51F566}">
      <dsp:nvSpPr>
        <dsp:cNvPr id="0" name=""/>
        <dsp:cNvSpPr/>
      </dsp:nvSpPr>
      <dsp:spPr>
        <a:xfrm>
          <a:off x="741382" y="771"/>
          <a:ext cx="1804567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ラウンジ①</a:t>
          </a:r>
          <a:r>
            <a:rPr lang="en-US" altLang="ja-JP" sz="2000" kern="1200" dirty="0" smtClean="0"/>
            <a:t>/</a:t>
          </a:r>
          <a:r>
            <a:rPr lang="ja-JP" altLang="en-US" sz="2000" kern="1200" dirty="0" smtClean="0"/>
            <a:t>◎</a:t>
          </a:r>
          <a:endParaRPr lang="en-US" sz="2000" kern="1200" dirty="0"/>
        </a:p>
      </dsp:txBody>
      <dsp:txXfrm>
        <a:off x="764431" y="23820"/>
        <a:ext cx="1758469" cy="740836"/>
      </dsp:txXfrm>
    </dsp:sp>
    <dsp:sp modelId="{EA297CA2-7BE3-4FB2-8221-8D5F84E0F61C}">
      <dsp:nvSpPr>
        <dsp:cNvPr id="0" name=""/>
        <dsp:cNvSpPr/>
      </dsp:nvSpPr>
      <dsp:spPr>
        <a:xfrm>
          <a:off x="921838" y="787706"/>
          <a:ext cx="180456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180456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21E60-2A35-4707-8BD3-BDF308AD793C}">
      <dsp:nvSpPr>
        <dsp:cNvPr id="0" name=""/>
        <dsp:cNvSpPr/>
      </dsp:nvSpPr>
      <dsp:spPr>
        <a:xfrm>
          <a:off x="1102295" y="984440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1125344" y="1007489"/>
        <a:ext cx="1212997" cy="740836"/>
      </dsp:txXfrm>
    </dsp:sp>
    <dsp:sp modelId="{452446AC-86AF-4628-A9D8-9FEA3D249EFE}">
      <dsp:nvSpPr>
        <dsp:cNvPr id="0" name=""/>
        <dsp:cNvSpPr/>
      </dsp:nvSpPr>
      <dsp:spPr>
        <a:xfrm>
          <a:off x="921838" y="787706"/>
          <a:ext cx="180456" cy="1522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73"/>
              </a:lnTo>
              <a:lnTo>
                <a:pt x="180456" y="15225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45C59-A171-465C-A4B8-A00B55CFBEE8}">
      <dsp:nvSpPr>
        <dsp:cNvPr id="0" name=""/>
        <dsp:cNvSpPr/>
      </dsp:nvSpPr>
      <dsp:spPr>
        <a:xfrm>
          <a:off x="1102295" y="1968108"/>
          <a:ext cx="1436855" cy="6843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/>
            <a:t>Lounge</a:t>
          </a:r>
          <a:endParaRPr lang="en-US" sz="2400" kern="1200" dirty="0"/>
        </a:p>
      </dsp:txBody>
      <dsp:txXfrm>
        <a:off x="1122339" y="1988152"/>
        <a:ext cx="1396767" cy="644254"/>
      </dsp:txXfrm>
    </dsp:sp>
    <dsp:sp modelId="{B483E865-4FDC-4674-A3C0-8732F08A6499}">
      <dsp:nvSpPr>
        <dsp:cNvPr id="0" name=""/>
        <dsp:cNvSpPr/>
      </dsp:nvSpPr>
      <dsp:spPr>
        <a:xfrm>
          <a:off x="921838" y="787706"/>
          <a:ext cx="180456" cy="245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945"/>
              </a:lnTo>
              <a:lnTo>
                <a:pt x="180456" y="2454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94E9B-3D1D-42DE-A30F-82F53F56B3B5}">
      <dsp:nvSpPr>
        <dsp:cNvPr id="0" name=""/>
        <dsp:cNvSpPr/>
      </dsp:nvSpPr>
      <dsp:spPr>
        <a:xfrm>
          <a:off x="1102295" y="2849184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休息室</a:t>
          </a:r>
          <a:endParaRPr lang="en-US" sz="2400" kern="1200" dirty="0"/>
        </a:p>
      </dsp:txBody>
      <dsp:txXfrm>
        <a:off x="1125344" y="2872233"/>
        <a:ext cx="1212997" cy="740836"/>
      </dsp:txXfrm>
    </dsp:sp>
    <dsp:sp modelId="{B1C5CF8A-08B2-45CC-AB33-B33A29D5B870}">
      <dsp:nvSpPr>
        <dsp:cNvPr id="0" name=""/>
        <dsp:cNvSpPr/>
      </dsp:nvSpPr>
      <dsp:spPr>
        <a:xfrm>
          <a:off x="2939417" y="771"/>
          <a:ext cx="2431990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コーヒーサーバー⑤</a:t>
          </a:r>
          <a:endParaRPr lang="en-US" sz="2000" kern="1200" dirty="0"/>
        </a:p>
      </dsp:txBody>
      <dsp:txXfrm>
        <a:off x="2962466" y="23820"/>
        <a:ext cx="2385892" cy="740836"/>
      </dsp:txXfrm>
    </dsp:sp>
    <dsp:sp modelId="{2BFD0675-DFC1-42EB-88E1-7BD6FB29D18E}">
      <dsp:nvSpPr>
        <dsp:cNvPr id="0" name=""/>
        <dsp:cNvSpPr/>
      </dsp:nvSpPr>
      <dsp:spPr>
        <a:xfrm>
          <a:off x="3182616" y="787706"/>
          <a:ext cx="243199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243199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486A-0008-41AA-8B53-1C2346746320}">
      <dsp:nvSpPr>
        <dsp:cNvPr id="0" name=""/>
        <dsp:cNvSpPr/>
      </dsp:nvSpPr>
      <dsp:spPr>
        <a:xfrm>
          <a:off x="3425815" y="984440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3448864" y="1007489"/>
        <a:ext cx="1212997" cy="740836"/>
      </dsp:txXfrm>
    </dsp:sp>
    <dsp:sp modelId="{46348B00-B786-4E20-A936-1B3ADBF2BC38}">
      <dsp:nvSpPr>
        <dsp:cNvPr id="0" name=""/>
        <dsp:cNvSpPr/>
      </dsp:nvSpPr>
      <dsp:spPr>
        <a:xfrm>
          <a:off x="3182616" y="787706"/>
          <a:ext cx="243199" cy="1573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69"/>
              </a:lnTo>
              <a:lnTo>
                <a:pt x="243199" y="1573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447B0-F00C-4D66-B0A2-94BF957C1167}">
      <dsp:nvSpPr>
        <dsp:cNvPr id="0" name=""/>
        <dsp:cNvSpPr/>
      </dsp:nvSpPr>
      <dsp:spPr>
        <a:xfrm>
          <a:off x="3425815" y="1968108"/>
          <a:ext cx="2454620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/>
            <a:t>Coffee</a:t>
          </a:r>
          <a:r>
            <a:rPr lang="ja-JP" altLang="en-US" sz="2400" kern="1200" dirty="0" smtClean="0"/>
            <a:t>　</a:t>
          </a:r>
          <a:r>
            <a:rPr lang="en-US" altLang="ja-JP" sz="2400" kern="1200" dirty="0" smtClean="0"/>
            <a:t>server</a:t>
          </a:r>
          <a:endParaRPr lang="en-US" sz="2400" kern="1200" dirty="0"/>
        </a:p>
      </dsp:txBody>
      <dsp:txXfrm>
        <a:off x="3448864" y="1991157"/>
        <a:ext cx="2408522" cy="740836"/>
      </dsp:txXfrm>
    </dsp:sp>
    <dsp:sp modelId="{E6BDA595-95D5-4259-80B4-7FFF1DB08F4C}">
      <dsp:nvSpPr>
        <dsp:cNvPr id="0" name=""/>
        <dsp:cNvSpPr/>
      </dsp:nvSpPr>
      <dsp:spPr>
        <a:xfrm>
          <a:off x="3182616" y="787706"/>
          <a:ext cx="243199" cy="255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538"/>
              </a:lnTo>
              <a:lnTo>
                <a:pt x="243199" y="255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2BB07-0BE1-4495-8C8F-D518FD549D20}">
      <dsp:nvSpPr>
        <dsp:cNvPr id="0" name=""/>
        <dsp:cNvSpPr/>
      </dsp:nvSpPr>
      <dsp:spPr>
        <a:xfrm>
          <a:off x="3425815" y="2951777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咖啡机</a:t>
          </a:r>
          <a:endParaRPr lang="en-US" sz="2400" kern="1200" dirty="0"/>
        </a:p>
      </dsp:txBody>
      <dsp:txXfrm>
        <a:off x="3448864" y="2974826"/>
        <a:ext cx="1212997" cy="740836"/>
      </dsp:txXfrm>
    </dsp:sp>
    <dsp:sp modelId="{1E63A676-52D0-438A-BB76-40017EC3F1C6}">
      <dsp:nvSpPr>
        <dsp:cNvPr id="0" name=""/>
        <dsp:cNvSpPr/>
      </dsp:nvSpPr>
      <dsp:spPr>
        <a:xfrm>
          <a:off x="5959128" y="771"/>
          <a:ext cx="1573869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あのう◎</a:t>
          </a:r>
          <a:endParaRPr lang="en-US" sz="2000" kern="1200" dirty="0"/>
        </a:p>
      </dsp:txBody>
      <dsp:txXfrm>
        <a:off x="5982177" y="23820"/>
        <a:ext cx="1527771" cy="740836"/>
      </dsp:txXfrm>
    </dsp:sp>
    <dsp:sp modelId="{9399287B-CCBA-455C-B6A8-727DE9404D71}">
      <dsp:nvSpPr>
        <dsp:cNvPr id="0" name=""/>
        <dsp:cNvSpPr/>
      </dsp:nvSpPr>
      <dsp:spPr>
        <a:xfrm>
          <a:off x="6116515" y="787706"/>
          <a:ext cx="157386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157386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C6F-F5DD-46C3-AEB1-C76F198F4FCF}">
      <dsp:nvSpPr>
        <dsp:cNvPr id="0" name=""/>
        <dsp:cNvSpPr/>
      </dsp:nvSpPr>
      <dsp:spPr>
        <a:xfrm>
          <a:off x="6273902" y="984440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「感」</a:t>
          </a:r>
          <a:endParaRPr lang="en-US" sz="2400" kern="1200" dirty="0"/>
        </a:p>
      </dsp:txBody>
      <dsp:txXfrm>
        <a:off x="6296951" y="1007489"/>
        <a:ext cx="1212997" cy="740836"/>
      </dsp:txXfrm>
    </dsp:sp>
    <dsp:sp modelId="{0241EB41-DBFE-4D06-A898-CAB5CA377646}">
      <dsp:nvSpPr>
        <dsp:cNvPr id="0" name=""/>
        <dsp:cNvSpPr/>
      </dsp:nvSpPr>
      <dsp:spPr>
        <a:xfrm>
          <a:off x="6116515" y="787706"/>
          <a:ext cx="157386" cy="1573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69"/>
              </a:lnTo>
              <a:lnTo>
                <a:pt x="157386" y="1573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19A39-1524-415C-A09F-D03A7A00DDDD}">
      <dsp:nvSpPr>
        <dsp:cNvPr id="0" name=""/>
        <dsp:cNvSpPr/>
      </dsp:nvSpPr>
      <dsp:spPr>
        <a:xfrm>
          <a:off x="6273902" y="1968108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～</a:t>
          </a:r>
          <a:endParaRPr lang="en-US" sz="2400" kern="1200" dirty="0"/>
        </a:p>
      </dsp:txBody>
      <dsp:txXfrm>
        <a:off x="6296951" y="1991157"/>
        <a:ext cx="1212997" cy="740836"/>
      </dsp:txXfrm>
    </dsp:sp>
    <dsp:sp modelId="{0EE74857-FEB0-44E9-83F8-6C791A1157DE}">
      <dsp:nvSpPr>
        <dsp:cNvPr id="0" name=""/>
        <dsp:cNvSpPr/>
      </dsp:nvSpPr>
      <dsp:spPr>
        <a:xfrm>
          <a:off x="6116515" y="787706"/>
          <a:ext cx="157386" cy="255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538"/>
              </a:lnTo>
              <a:lnTo>
                <a:pt x="157386" y="255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97F0A-D436-4E40-AF51-05918A21E5C9}">
      <dsp:nvSpPr>
        <dsp:cNvPr id="0" name=""/>
        <dsp:cNvSpPr/>
      </dsp:nvSpPr>
      <dsp:spPr>
        <a:xfrm>
          <a:off x="6273902" y="2951777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嗯，那个</a:t>
          </a:r>
          <a:endParaRPr lang="en-US" altLang="zh-CN" sz="2400" kern="1200" dirty="0" smtClean="0"/>
        </a:p>
      </dsp:txBody>
      <dsp:txXfrm>
        <a:off x="6296951" y="2974826"/>
        <a:ext cx="1212997" cy="740836"/>
      </dsp:txXfrm>
    </dsp:sp>
    <dsp:sp modelId="{58797826-FE33-4C7C-9D1A-EA9ABEE64113}">
      <dsp:nvSpPr>
        <dsp:cNvPr id="0" name=""/>
        <dsp:cNvSpPr/>
      </dsp:nvSpPr>
      <dsp:spPr>
        <a:xfrm>
          <a:off x="7926466" y="771"/>
          <a:ext cx="2742011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じどうはんばいき⑥</a:t>
          </a:r>
          <a:endParaRPr lang="en-US" sz="2000" kern="1200" dirty="0"/>
        </a:p>
      </dsp:txBody>
      <dsp:txXfrm>
        <a:off x="7949515" y="23820"/>
        <a:ext cx="2695913" cy="740836"/>
      </dsp:txXfrm>
    </dsp:sp>
    <dsp:sp modelId="{ECDD1DD4-511B-4E9D-BF5D-CAC875D108C0}">
      <dsp:nvSpPr>
        <dsp:cNvPr id="0" name=""/>
        <dsp:cNvSpPr/>
      </dsp:nvSpPr>
      <dsp:spPr>
        <a:xfrm>
          <a:off x="8200667" y="787706"/>
          <a:ext cx="274201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274201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5247-D256-491B-8634-CE95903D893B}">
      <dsp:nvSpPr>
        <dsp:cNvPr id="0" name=""/>
        <dsp:cNvSpPr/>
      </dsp:nvSpPr>
      <dsp:spPr>
        <a:xfrm>
          <a:off x="8474868" y="984440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8497917" y="1007489"/>
        <a:ext cx="1212997" cy="740836"/>
      </dsp:txXfrm>
    </dsp:sp>
    <dsp:sp modelId="{0B664001-2431-4A60-8B21-90DB5E232ECE}">
      <dsp:nvSpPr>
        <dsp:cNvPr id="0" name=""/>
        <dsp:cNvSpPr/>
      </dsp:nvSpPr>
      <dsp:spPr>
        <a:xfrm>
          <a:off x="8200667" y="787706"/>
          <a:ext cx="274201" cy="1573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69"/>
              </a:lnTo>
              <a:lnTo>
                <a:pt x="274201" y="1573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FCF2-38DA-4041-986B-C317A798F79A}">
      <dsp:nvSpPr>
        <dsp:cNvPr id="0" name=""/>
        <dsp:cNvSpPr/>
      </dsp:nvSpPr>
      <dsp:spPr>
        <a:xfrm>
          <a:off x="8474868" y="1968108"/>
          <a:ext cx="2143698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自動販売機</a:t>
          </a:r>
          <a:endParaRPr lang="en-US" sz="2400" kern="1200" dirty="0"/>
        </a:p>
      </dsp:txBody>
      <dsp:txXfrm>
        <a:off x="8497917" y="1991157"/>
        <a:ext cx="2097600" cy="740836"/>
      </dsp:txXfrm>
    </dsp:sp>
    <dsp:sp modelId="{B5585A86-9C58-4966-9604-89AFA17CBB95}">
      <dsp:nvSpPr>
        <dsp:cNvPr id="0" name=""/>
        <dsp:cNvSpPr/>
      </dsp:nvSpPr>
      <dsp:spPr>
        <a:xfrm>
          <a:off x="8200667" y="787706"/>
          <a:ext cx="274201" cy="255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538"/>
              </a:lnTo>
              <a:lnTo>
                <a:pt x="274201" y="255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5047-43B3-47BF-A24D-7A9AC7AE82AD}">
      <dsp:nvSpPr>
        <dsp:cNvPr id="0" name=""/>
        <dsp:cNvSpPr/>
      </dsp:nvSpPr>
      <dsp:spPr>
        <a:xfrm>
          <a:off x="8474868" y="2951777"/>
          <a:ext cx="2143698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自动售货机</a:t>
          </a:r>
          <a:endParaRPr lang="en-US" sz="2400" kern="1200" dirty="0"/>
        </a:p>
      </dsp:txBody>
      <dsp:txXfrm>
        <a:off x="8497917" y="2974826"/>
        <a:ext cx="2097600" cy="740836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44CAB-2867-45C7-B289-095AEA51F566}">
      <dsp:nvSpPr>
        <dsp:cNvPr id="0" name=""/>
        <dsp:cNvSpPr/>
      </dsp:nvSpPr>
      <dsp:spPr>
        <a:xfrm>
          <a:off x="819109" y="771"/>
          <a:ext cx="2814236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きつえんスペース⑥</a:t>
          </a:r>
          <a:endParaRPr lang="en-US" sz="2000" kern="1200" dirty="0"/>
        </a:p>
      </dsp:txBody>
      <dsp:txXfrm>
        <a:off x="842158" y="23820"/>
        <a:ext cx="2768138" cy="740836"/>
      </dsp:txXfrm>
    </dsp:sp>
    <dsp:sp modelId="{EA297CA2-7BE3-4FB2-8221-8D5F84E0F61C}">
      <dsp:nvSpPr>
        <dsp:cNvPr id="0" name=""/>
        <dsp:cNvSpPr/>
      </dsp:nvSpPr>
      <dsp:spPr>
        <a:xfrm>
          <a:off x="1100532" y="787706"/>
          <a:ext cx="281423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281423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21E60-2A35-4707-8BD3-BDF308AD793C}">
      <dsp:nvSpPr>
        <dsp:cNvPr id="0" name=""/>
        <dsp:cNvSpPr/>
      </dsp:nvSpPr>
      <dsp:spPr>
        <a:xfrm>
          <a:off x="1381956" y="984440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1405005" y="1007489"/>
        <a:ext cx="1212997" cy="740836"/>
      </dsp:txXfrm>
    </dsp:sp>
    <dsp:sp modelId="{452446AC-86AF-4628-A9D8-9FEA3D249EFE}">
      <dsp:nvSpPr>
        <dsp:cNvPr id="0" name=""/>
        <dsp:cNvSpPr/>
      </dsp:nvSpPr>
      <dsp:spPr>
        <a:xfrm>
          <a:off x="1100532" y="787706"/>
          <a:ext cx="281423" cy="1522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73"/>
              </a:lnTo>
              <a:lnTo>
                <a:pt x="281423" y="15225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45C59-A171-465C-A4B8-A00B55CFBEE8}">
      <dsp:nvSpPr>
        <dsp:cNvPr id="0" name=""/>
        <dsp:cNvSpPr/>
      </dsp:nvSpPr>
      <dsp:spPr>
        <a:xfrm>
          <a:off x="1381956" y="1968108"/>
          <a:ext cx="2449734" cy="6843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喫煙スペース</a:t>
          </a:r>
          <a:endParaRPr lang="en-US" sz="2400" kern="1200" dirty="0"/>
        </a:p>
      </dsp:txBody>
      <dsp:txXfrm>
        <a:off x="1402000" y="1988152"/>
        <a:ext cx="2409646" cy="644254"/>
      </dsp:txXfrm>
    </dsp:sp>
    <dsp:sp modelId="{C771D90A-209F-4D2D-B7A8-0CCF5583AEC0}">
      <dsp:nvSpPr>
        <dsp:cNvPr id="0" name=""/>
        <dsp:cNvSpPr/>
      </dsp:nvSpPr>
      <dsp:spPr>
        <a:xfrm>
          <a:off x="1100532" y="787706"/>
          <a:ext cx="281423" cy="245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945"/>
              </a:lnTo>
              <a:lnTo>
                <a:pt x="281423" y="2454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E2392-00C3-4BB3-93FA-A9DE879487E9}">
      <dsp:nvSpPr>
        <dsp:cNvPr id="0" name=""/>
        <dsp:cNvSpPr/>
      </dsp:nvSpPr>
      <dsp:spPr>
        <a:xfrm>
          <a:off x="1381956" y="2849184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吸烟区</a:t>
          </a:r>
          <a:endParaRPr lang="en-US" sz="2400" kern="1200" dirty="0"/>
        </a:p>
      </dsp:txBody>
      <dsp:txXfrm>
        <a:off x="1405005" y="2872233"/>
        <a:ext cx="1212997" cy="740836"/>
      </dsp:txXfrm>
    </dsp:sp>
    <dsp:sp modelId="{B1C5CF8A-08B2-45CC-AB33-B33A29D5B870}">
      <dsp:nvSpPr>
        <dsp:cNvPr id="0" name=""/>
        <dsp:cNvSpPr/>
      </dsp:nvSpPr>
      <dsp:spPr>
        <a:xfrm>
          <a:off x="4026813" y="771"/>
          <a:ext cx="1314842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となり◎</a:t>
          </a:r>
          <a:endParaRPr lang="en-US" sz="2000" kern="1200" dirty="0"/>
        </a:p>
      </dsp:txBody>
      <dsp:txXfrm>
        <a:off x="4049862" y="23820"/>
        <a:ext cx="1268744" cy="740836"/>
      </dsp:txXfrm>
    </dsp:sp>
    <dsp:sp modelId="{2BFD0675-DFC1-42EB-88E1-7BD6FB29D18E}">
      <dsp:nvSpPr>
        <dsp:cNvPr id="0" name=""/>
        <dsp:cNvSpPr/>
      </dsp:nvSpPr>
      <dsp:spPr>
        <a:xfrm>
          <a:off x="4158297" y="787706"/>
          <a:ext cx="131484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131484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486A-0008-41AA-8B53-1C2346746320}">
      <dsp:nvSpPr>
        <dsp:cNvPr id="0" name=""/>
        <dsp:cNvSpPr/>
      </dsp:nvSpPr>
      <dsp:spPr>
        <a:xfrm>
          <a:off x="4289781" y="984440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312830" y="1007489"/>
        <a:ext cx="1212997" cy="740836"/>
      </dsp:txXfrm>
    </dsp:sp>
    <dsp:sp modelId="{46348B00-B786-4E20-A936-1B3ADBF2BC38}">
      <dsp:nvSpPr>
        <dsp:cNvPr id="0" name=""/>
        <dsp:cNvSpPr/>
      </dsp:nvSpPr>
      <dsp:spPr>
        <a:xfrm>
          <a:off x="4158297" y="787706"/>
          <a:ext cx="131484" cy="1573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69"/>
              </a:lnTo>
              <a:lnTo>
                <a:pt x="131484" y="1573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447B0-F00C-4D66-B0A2-94BF957C1167}">
      <dsp:nvSpPr>
        <dsp:cNvPr id="0" name=""/>
        <dsp:cNvSpPr/>
      </dsp:nvSpPr>
      <dsp:spPr>
        <a:xfrm>
          <a:off x="4289781" y="1968108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隣</a:t>
          </a:r>
          <a:endParaRPr lang="en-US" sz="2400" kern="1200" dirty="0"/>
        </a:p>
      </dsp:txBody>
      <dsp:txXfrm>
        <a:off x="4312830" y="1991157"/>
        <a:ext cx="1212997" cy="740836"/>
      </dsp:txXfrm>
    </dsp:sp>
    <dsp:sp modelId="{E6BDA595-95D5-4259-80B4-7FFF1DB08F4C}">
      <dsp:nvSpPr>
        <dsp:cNvPr id="0" name=""/>
        <dsp:cNvSpPr/>
      </dsp:nvSpPr>
      <dsp:spPr>
        <a:xfrm>
          <a:off x="4158297" y="787706"/>
          <a:ext cx="131484" cy="255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538"/>
              </a:lnTo>
              <a:lnTo>
                <a:pt x="131484" y="255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2BB07-0BE1-4495-8C8F-D518FD549D20}">
      <dsp:nvSpPr>
        <dsp:cNvPr id="0" name=""/>
        <dsp:cNvSpPr/>
      </dsp:nvSpPr>
      <dsp:spPr>
        <a:xfrm>
          <a:off x="4289781" y="2951777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旁边</a:t>
          </a:r>
          <a:endParaRPr lang="en-US" sz="2400" kern="1200" dirty="0"/>
        </a:p>
      </dsp:txBody>
      <dsp:txXfrm>
        <a:off x="4312830" y="2974826"/>
        <a:ext cx="1212997" cy="740836"/>
      </dsp:txXfrm>
    </dsp:sp>
    <dsp:sp modelId="{1E63A676-52D0-438A-BB76-40017EC3F1C6}">
      <dsp:nvSpPr>
        <dsp:cNvPr id="0" name=""/>
        <dsp:cNvSpPr/>
      </dsp:nvSpPr>
      <dsp:spPr>
        <a:xfrm>
          <a:off x="5735123" y="771"/>
          <a:ext cx="1344399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わかる②</a:t>
          </a:r>
          <a:endParaRPr lang="en-US" sz="2000" kern="1200" dirty="0"/>
        </a:p>
      </dsp:txBody>
      <dsp:txXfrm>
        <a:off x="5758172" y="23820"/>
        <a:ext cx="1298301" cy="740836"/>
      </dsp:txXfrm>
    </dsp:sp>
    <dsp:sp modelId="{9399287B-CCBA-455C-B6A8-727DE9404D71}">
      <dsp:nvSpPr>
        <dsp:cNvPr id="0" name=""/>
        <dsp:cNvSpPr/>
      </dsp:nvSpPr>
      <dsp:spPr>
        <a:xfrm>
          <a:off x="5869563" y="787706"/>
          <a:ext cx="134439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134439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C6F-F5DD-46C3-AEB1-C76F198F4FCF}">
      <dsp:nvSpPr>
        <dsp:cNvPr id="0" name=""/>
        <dsp:cNvSpPr/>
      </dsp:nvSpPr>
      <dsp:spPr>
        <a:xfrm>
          <a:off x="6004003" y="984440"/>
          <a:ext cx="1626424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「自五」</a:t>
          </a:r>
          <a:endParaRPr lang="en-US" sz="2400" kern="1200" dirty="0"/>
        </a:p>
      </dsp:txBody>
      <dsp:txXfrm>
        <a:off x="6027052" y="1007489"/>
        <a:ext cx="1580326" cy="740836"/>
      </dsp:txXfrm>
    </dsp:sp>
    <dsp:sp modelId="{0241EB41-DBFE-4D06-A898-CAB5CA377646}">
      <dsp:nvSpPr>
        <dsp:cNvPr id="0" name=""/>
        <dsp:cNvSpPr/>
      </dsp:nvSpPr>
      <dsp:spPr>
        <a:xfrm>
          <a:off x="5869563" y="787706"/>
          <a:ext cx="134439" cy="1573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69"/>
              </a:lnTo>
              <a:lnTo>
                <a:pt x="134439" y="1573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19A39-1524-415C-A09F-D03A7A00DDDD}">
      <dsp:nvSpPr>
        <dsp:cNvPr id="0" name=""/>
        <dsp:cNvSpPr/>
      </dsp:nvSpPr>
      <dsp:spPr>
        <a:xfrm>
          <a:off x="6004003" y="1968108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分かる</a:t>
          </a:r>
          <a:endParaRPr lang="en-US" sz="2400" kern="1200" dirty="0"/>
        </a:p>
      </dsp:txBody>
      <dsp:txXfrm>
        <a:off x="6027052" y="1991157"/>
        <a:ext cx="1212997" cy="740836"/>
      </dsp:txXfrm>
    </dsp:sp>
    <dsp:sp modelId="{0EE74857-FEB0-44E9-83F8-6C791A1157DE}">
      <dsp:nvSpPr>
        <dsp:cNvPr id="0" name=""/>
        <dsp:cNvSpPr/>
      </dsp:nvSpPr>
      <dsp:spPr>
        <a:xfrm>
          <a:off x="5869563" y="787706"/>
          <a:ext cx="134439" cy="255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538"/>
              </a:lnTo>
              <a:lnTo>
                <a:pt x="134439" y="255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97F0A-D436-4E40-AF51-05918A21E5C9}">
      <dsp:nvSpPr>
        <dsp:cNvPr id="0" name=""/>
        <dsp:cNvSpPr/>
      </dsp:nvSpPr>
      <dsp:spPr>
        <a:xfrm>
          <a:off x="6004003" y="2951777"/>
          <a:ext cx="125909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b="0" i="0" kern="1200" dirty="0" smtClean="0"/>
            <a:t>知道</a:t>
          </a:r>
          <a:endParaRPr lang="en-US" sz="2400" kern="1200" dirty="0"/>
        </a:p>
      </dsp:txBody>
      <dsp:txXfrm>
        <a:off x="6027052" y="2974826"/>
        <a:ext cx="1212997" cy="740836"/>
      </dsp:txXfrm>
    </dsp:sp>
    <dsp:sp modelId="{58797826-FE33-4C7C-9D1A-EA9ABEE64113}">
      <dsp:nvSpPr>
        <dsp:cNvPr id="0" name=""/>
        <dsp:cNvSpPr/>
      </dsp:nvSpPr>
      <dsp:spPr>
        <a:xfrm>
          <a:off x="7576720" y="771"/>
          <a:ext cx="2235870" cy="78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わかりました</a:t>
          </a:r>
          <a:endParaRPr lang="en-US" sz="2000" kern="1200" dirty="0"/>
        </a:p>
      </dsp:txBody>
      <dsp:txXfrm>
        <a:off x="7599769" y="23820"/>
        <a:ext cx="2189772" cy="740836"/>
      </dsp:txXfrm>
    </dsp:sp>
    <dsp:sp modelId="{ECDD1DD4-511B-4E9D-BF5D-CAC875D108C0}">
      <dsp:nvSpPr>
        <dsp:cNvPr id="0" name=""/>
        <dsp:cNvSpPr/>
      </dsp:nvSpPr>
      <dsp:spPr>
        <a:xfrm>
          <a:off x="7800307" y="787706"/>
          <a:ext cx="223587" cy="59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201"/>
              </a:lnTo>
              <a:lnTo>
                <a:pt x="223587" y="590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5247-D256-491B-8634-CE95903D893B}">
      <dsp:nvSpPr>
        <dsp:cNvPr id="0" name=""/>
        <dsp:cNvSpPr/>
      </dsp:nvSpPr>
      <dsp:spPr>
        <a:xfrm>
          <a:off x="8023895" y="984440"/>
          <a:ext cx="1592693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「自五」</a:t>
          </a:r>
          <a:endParaRPr lang="en-US" sz="2400" kern="1200" dirty="0"/>
        </a:p>
      </dsp:txBody>
      <dsp:txXfrm>
        <a:off x="8046944" y="1007489"/>
        <a:ext cx="1546595" cy="740836"/>
      </dsp:txXfrm>
    </dsp:sp>
    <dsp:sp modelId="{0B664001-2431-4A60-8B21-90DB5E232ECE}">
      <dsp:nvSpPr>
        <dsp:cNvPr id="0" name=""/>
        <dsp:cNvSpPr/>
      </dsp:nvSpPr>
      <dsp:spPr>
        <a:xfrm>
          <a:off x="7800307" y="787706"/>
          <a:ext cx="223587" cy="1573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69"/>
              </a:lnTo>
              <a:lnTo>
                <a:pt x="223587" y="1573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FCF2-38DA-4041-986B-C317A798F79A}">
      <dsp:nvSpPr>
        <dsp:cNvPr id="0" name=""/>
        <dsp:cNvSpPr/>
      </dsp:nvSpPr>
      <dsp:spPr>
        <a:xfrm>
          <a:off x="8023895" y="1968108"/>
          <a:ext cx="2566855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分かりました</a:t>
          </a:r>
          <a:endParaRPr lang="en-US" sz="2400" kern="1200" dirty="0"/>
        </a:p>
      </dsp:txBody>
      <dsp:txXfrm>
        <a:off x="8046944" y="1991157"/>
        <a:ext cx="2520757" cy="740836"/>
      </dsp:txXfrm>
    </dsp:sp>
    <dsp:sp modelId="{B5585A86-9C58-4966-9604-89AFA17CBB95}">
      <dsp:nvSpPr>
        <dsp:cNvPr id="0" name=""/>
        <dsp:cNvSpPr/>
      </dsp:nvSpPr>
      <dsp:spPr>
        <a:xfrm>
          <a:off x="7800307" y="787706"/>
          <a:ext cx="223587" cy="255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538"/>
              </a:lnTo>
              <a:lnTo>
                <a:pt x="223587" y="255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5047-43B3-47BF-A24D-7A9AC7AE82AD}">
      <dsp:nvSpPr>
        <dsp:cNvPr id="0" name=""/>
        <dsp:cNvSpPr/>
      </dsp:nvSpPr>
      <dsp:spPr>
        <a:xfrm>
          <a:off x="8023895" y="2951777"/>
          <a:ext cx="2563934" cy="7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知道了，明白了</a:t>
          </a:r>
          <a:endParaRPr lang="en-US" sz="2400" kern="1200" dirty="0"/>
        </a:p>
      </dsp:txBody>
      <dsp:txXfrm>
        <a:off x="8046944" y="2974826"/>
        <a:ext cx="2517836" cy="740836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DFC30-039A-4C2F-9F83-7B8AA053443E}">
      <dsp:nvSpPr>
        <dsp:cNvPr id="0" name=""/>
        <dsp:cNvSpPr/>
      </dsp:nvSpPr>
      <dsp:spPr>
        <a:xfrm>
          <a:off x="8849" y="139344"/>
          <a:ext cx="1624786" cy="64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ごぜん①</a:t>
          </a:r>
          <a:endParaRPr lang="en-US" sz="2400" kern="1200" dirty="0"/>
        </a:p>
      </dsp:txBody>
      <dsp:txXfrm>
        <a:off x="8849" y="139344"/>
        <a:ext cx="1624786" cy="649914"/>
      </dsp:txXfrm>
    </dsp:sp>
    <dsp:sp modelId="{AD450202-2C68-4815-B601-0467C7308567}">
      <dsp:nvSpPr>
        <dsp:cNvPr id="0" name=""/>
        <dsp:cNvSpPr/>
      </dsp:nvSpPr>
      <dsp:spPr>
        <a:xfrm>
          <a:off x="8849" y="789259"/>
          <a:ext cx="162478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午前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上午</a:t>
          </a:r>
          <a:endParaRPr lang="en-US" sz="2400" kern="1200" dirty="0"/>
        </a:p>
      </dsp:txBody>
      <dsp:txXfrm>
        <a:off x="8849" y="789259"/>
        <a:ext cx="1624786" cy="2810880"/>
      </dsp:txXfrm>
    </dsp:sp>
    <dsp:sp modelId="{6B44E587-3E14-440A-932D-65A8D500A624}">
      <dsp:nvSpPr>
        <dsp:cNvPr id="0" name=""/>
        <dsp:cNvSpPr/>
      </dsp:nvSpPr>
      <dsp:spPr>
        <a:xfrm>
          <a:off x="1861105" y="139344"/>
          <a:ext cx="1624786" cy="64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ごご①</a:t>
          </a:r>
          <a:endParaRPr lang="en-US" sz="2400" kern="1200" dirty="0"/>
        </a:p>
      </dsp:txBody>
      <dsp:txXfrm>
        <a:off x="1861105" y="139344"/>
        <a:ext cx="1624786" cy="649914"/>
      </dsp:txXfrm>
    </dsp:sp>
    <dsp:sp modelId="{DF23F1DE-049F-4016-98EA-CC13EED27AC8}">
      <dsp:nvSpPr>
        <dsp:cNvPr id="0" name=""/>
        <dsp:cNvSpPr/>
      </dsp:nvSpPr>
      <dsp:spPr>
        <a:xfrm>
          <a:off x="1861105" y="789259"/>
          <a:ext cx="162478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午後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下午</a:t>
          </a:r>
          <a:endParaRPr lang="en-US" sz="2400" kern="1200" dirty="0"/>
        </a:p>
      </dsp:txBody>
      <dsp:txXfrm>
        <a:off x="1861105" y="789259"/>
        <a:ext cx="1624786" cy="2810880"/>
      </dsp:txXfrm>
    </dsp:sp>
    <dsp:sp modelId="{1736FD8D-0F92-40C0-A365-C4A531DA81EB}">
      <dsp:nvSpPr>
        <dsp:cNvPr id="0" name=""/>
        <dsp:cNvSpPr/>
      </dsp:nvSpPr>
      <dsp:spPr>
        <a:xfrm>
          <a:off x="3713361" y="139344"/>
          <a:ext cx="1624786" cy="64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よる①</a:t>
          </a:r>
          <a:endParaRPr lang="en-US" sz="2400" kern="1200" dirty="0"/>
        </a:p>
      </dsp:txBody>
      <dsp:txXfrm>
        <a:off x="3713361" y="139344"/>
        <a:ext cx="1624786" cy="649914"/>
      </dsp:txXfrm>
    </dsp:sp>
    <dsp:sp modelId="{9FB7452A-3CD0-464C-B797-A588203C38A4}">
      <dsp:nvSpPr>
        <dsp:cNvPr id="0" name=""/>
        <dsp:cNvSpPr/>
      </dsp:nvSpPr>
      <dsp:spPr>
        <a:xfrm>
          <a:off x="3713361" y="789259"/>
          <a:ext cx="162478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夜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晚上，夜间</a:t>
          </a:r>
          <a:endParaRPr lang="en-US" altLang="zh-CN" sz="2400" kern="1200" dirty="0" smtClean="0"/>
        </a:p>
      </dsp:txBody>
      <dsp:txXfrm>
        <a:off x="3713361" y="789259"/>
        <a:ext cx="1624786" cy="2810880"/>
      </dsp:txXfrm>
    </dsp:sp>
    <dsp:sp modelId="{08669F9B-CDC1-4089-8B57-B6882EFB02E6}">
      <dsp:nvSpPr>
        <dsp:cNvPr id="0" name=""/>
        <dsp:cNvSpPr/>
      </dsp:nvSpPr>
      <dsp:spPr>
        <a:xfrm>
          <a:off x="5565618" y="139344"/>
          <a:ext cx="1624786" cy="64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あさ①</a:t>
          </a:r>
          <a:endParaRPr lang="en-US" sz="2400" kern="1200" dirty="0"/>
        </a:p>
      </dsp:txBody>
      <dsp:txXfrm>
        <a:off x="5565618" y="139344"/>
        <a:ext cx="1624786" cy="649914"/>
      </dsp:txXfrm>
    </dsp:sp>
    <dsp:sp modelId="{4ECD81D9-CC41-4B44-803B-192E4E72C5A3}">
      <dsp:nvSpPr>
        <dsp:cNvPr id="0" name=""/>
        <dsp:cNvSpPr/>
      </dsp:nvSpPr>
      <dsp:spPr>
        <a:xfrm>
          <a:off x="5565618" y="789259"/>
          <a:ext cx="162478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朝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早上</a:t>
          </a:r>
          <a:endParaRPr lang="en-US" sz="2400" kern="1200" dirty="0"/>
        </a:p>
      </dsp:txBody>
      <dsp:txXfrm>
        <a:off x="5565618" y="789259"/>
        <a:ext cx="1624786" cy="2810880"/>
      </dsp:txXfrm>
    </dsp:sp>
    <dsp:sp modelId="{AA8C6EB4-1509-4704-827F-59531DBFF00C}">
      <dsp:nvSpPr>
        <dsp:cNvPr id="0" name=""/>
        <dsp:cNvSpPr/>
      </dsp:nvSpPr>
      <dsp:spPr>
        <a:xfrm>
          <a:off x="7417874" y="139344"/>
          <a:ext cx="1624786" cy="64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ひる②</a:t>
          </a:r>
          <a:endParaRPr lang="en-US" sz="2400" kern="1200" dirty="0"/>
        </a:p>
      </dsp:txBody>
      <dsp:txXfrm>
        <a:off x="7417874" y="139344"/>
        <a:ext cx="1624786" cy="649914"/>
      </dsp:txXfrm>
    </dsp:sp>
    <dsp:sp modelId="{692FB773-449F-4523-90CD-82B6EEC74ABC}">
      <dsp:nvSpPr>
        <dsp:cNvPr id="0" name=""/>
        <dsp:cNvSpPr/>
      </dsp:nvSpPr>
      <dsp:spPr>
        <a:xfrm>
          <a:off x="7417874" y="789259"/>
          <a:ext cx="162478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昼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白天，午间</a:t>
          </a:r>
          <a:endParaRPr lang="en-US" sz="2400" kern="1200" dirty="0"/>
        </a:p>
      </dsp:txBody>
      <dsp:txXfrm>
        <a:off x="7417874" y="789259"/>
        <a:ext cx="1624786" cy="2810880"/>
      </dsp:txXfrm>
    </dsp:sp>
    <dsp:sp modelId="{22765E98-A021-4569-B342-412FBF2BE841}">
      <dsp:nvSpPr>
        <dsp:cNvPr id="0" name=""/>
        <dsp:cNvSpPr/>
      </dsp:nvSpPr>
      <dsp:spPr>
        <a:xfrm>
          <a:off x="9270130" y="139344"/>
          <a:ext cx="1924932" cy="64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ゆうがた◎</a:t>
          </a:r>
          <a:endParaRPr lang="en-US" sz="2400" kern="1200" dirty="0"/>
        </a:p>
      </dsp:txBody>
      <dsp:txXfrm>
        <a:off x="9270130" y="139344"/>
        <a:ext cx="1924932" cy="649914"/>
      </dsp:txXfrm>
    </dsp:sp>
    <dsp:sp modelId="{695306E0-5B3B-41AD-AF75-95293D45B124}">
      <dsp:nvSpPr>
        <dsp:cNvPr id="0" name=""/>
        <dsp:cNvSpPr/>
      </dsp:nvSpPr>
      <dsp:spPr>
        <a:xfrm>
          <a:off x="9270130" y="789259"/>
          <a:ext cx="192493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夕方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傍晚</a:t>
          </a:r>
          <a:endParaRPr lang="en-US" sz="2400" kern="1200" dirty="0"/>
        </a:p>
      </dsp:txBody>
      <dsp:txXfrm>
        <a:off x="9270130" y="789259"/>
        <a:ext cx="1924932" cy="281088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365F3-D950-4C22-8AA2-8212732592D0}">
      <dsp:nvSpPr>
        <dsp:cNvPr id="0" name=""/>
        <dsp:cNvSpPr/>
      </dsp:nvSpPr>
      <dsp:spPr>
        <a:xfrm>
          <a:off x="6345" y="348577"/>
          <a:ext cx="1927810" cy="66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ぎんこう◎</a:t>
          </a:r>
          <a:endParaRPr lang="en-US" sz="2800" kern="1200" dirty="0"/>
        </a:p>
      </dsp:txBody>
      <dsp:txXfrm>
        <a:off x="6345" y="348577"/>
        <a:ext cx="1927810" cy="665203"/>
      </dsp:txXfrm>
    </dsp:sp>
    <dsp:sp modelId="{BE626E4C-D487-41DA-A622-952D8428C0DE}">
      <dsp:nvSpPr>
        <dsp:cNvPr id="0" name=""/>
        <dsp:cNvSpPr/>
      </dsp:nvSpPr>
      <dsp:spPr>
        <a:xfrm>
          <a:off x="6345" y="1013781"/>
          <a:ext cx="1927810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銀行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银行</a:t>
          </a:r>
          <a:endParaRPr lang="en-US" sz="2400" kern="1200" dirty="0"/>
        </a:p>
      </dsp:txBody>
      <dsp:txXfrm>
        <a:off x="6345" y="1013781"/>
        <a:ext cx="1927810" cy="2986560"/>
      </dsp:txXfrm>
    </dsp:sp>
    <dsp:sp modelId="{3E42A663-C09F-45A6-B84A-1CFF3F841A36}">
      <dsp:nvSpPr>
        <dsp:cNvPr id="0" name=""/>
        <dsp:cNvSpPr/>
      </dsp:nvSpPr>
      <dsp:spPr>
        <a:xfrm>
          <a:off x="2166977" y="348577"/>
          <a:ext cx="2811317" cy="66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ゆうびん</a:t>
          </a:r>
          <a:r>
            <a:rPr lang="ja-JP" altLang="en-US" sz="2400" kern="1200" dirty="0" err="1" smtClean="0"/>
            <a:t>きょく</a:t>
          </a:r>
          <a:r>
            <a:rPr lang="ja-JP" altLang="en-US" sz="2400" kern="1200" dirty="0" smtClean="0"/>
            <a:t>③</a:t>
          </a:r>
          <a:endParaRPr lang="en-US" sz="2400" kern="1200" dirty="0"/>
        </a:p>
      </dsp:txBody>
      <dsp:txXfrm>
        <a:off x="2166977" y="348577"/>
        <a:ext cx="2811317" cy="665203"/>
      </dsp:txXfrm>
    </dsp:sp>
    <dsp:sp modelId="{CC078A7D-24E6-43B7-9A91-4BB5C545E5E3}">
      <dsp:nvSpPr>
        <dsp:cNvPr id="0" name=""/>
        <dsp:cNvSpPr/>
      </dsp:nvSpPr>
      <dsp:spPr>
        <a:xfrm>
          <a:off x="2166977" y="1013781"/>
          <a:ext cx="2811317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郵便局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邮局</a:t>
          </a:r>
          <a:endParaRPr lang="en-US" altLang="zh-CN" sz="2400" kern="1200" dirty="0" smtClean="0"/>
        </a:p>
      </dsp:txBody>
      <dsp:txXfrm>
        <a:off x="2166977" y="1013781"/>
        <a:ext cx="2811317" cy="2986560"/>
      </dsp:txXfrm>
    </dsp:sp>
    <dsp:sp modelId="{63B5E9A0-9F09-4946-9E32-08C68112495B}">
      <dsp:nvSpPr>
        <dsp:cNvPr id="0" name=""/>
        <dsp:cNvSpPr/>
      </dsp:nvSpPr>
      <dsp:spPr>
        <a:xfrm>
          <a:off x="5211115" y="348577"/>
          <a:ext cx="2174451" cy="66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ひるやすみ③</a:t>
          </a:r>
          <a:endParaRPr lang="en-US" sz="2400" kern="1200" dirty="0"/>
        </a:p>
      </dsp:txBody>
      <dsp:txXfrm>
        <a:off x="5211115" y="348577"/>
        <a:ext cx="2174451" cy="665203"/>
      </dsp:txXfrm>
    </dsp:sp>
    <dsp:sp modelId="{6C82B4E3-E4BB-49BE-9F5D-62994EEF82C3}">
      <dsp:nvSpPr>
        <dsp:cNvPr id="0" name=""/>
        <dsp:cNvSpPr/>
      </dsp:nvSpPr>
      <dsp:spPr>
        <a:xfrm>
          <a:off x="5211115" y="1013781"/>
          <a:ext cx="2174451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昼休み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午休</a:t>
          </a:r>
          <a:endParaRPr lang="en-US" sz="2400" kern="1200" dirty="0"/>
        </a:p>
      </dsp:txBody>
      <dsp:txXfrm>
        <a:off x="5211115" y="1013781"/>
        <a:ext cx="2174451" cy="2986560"/>
      </dsp:txXfrm>
    </dsp:sp>
    <dsp:sp modelId="{C814943A-ADB3-413C-9824-96B5D0A1B8FA}">
      <dsp:nvSpPr>
        <dsp:cNvPr id="0" name=""/>
        <dsp:cNvSpPr/>
      </dsp:nvSpPr>
      <dsp:spPr>
        <a:xfrm>
          <a:off x="7618388" y="348577"/>
          <a:ext cx="1663009" cy="66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どうき①</a:t>
          </a:r>
          <a:endParaRPr lang="en-US" sz="2400" kern="1200" dirty="0"/>
        </a:p>
      </dsp:txBody>
      <dsp:txXfrm>
        <a:off x="7618388" y="348577"/>
        <a:ext cx="1663009" cy="665203"/>
      </dsp:txXfrm>
    </dsp:sp>
    <dsp:sp modelId="{D5F44DF3-AF26-46D2-A976-B985B51A60CD}">
      <dsp:nvSpPr>
        <dsp:cNvPr id="0" name=""/>
        <dsp:cNvSpPr/>
      </dsp:nvSpPr>
      <dsp:spPr>
        <a:xfrm>
          <a:off x="7618388" y="1013781"/>
          <a:ext cx="1663009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同期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与自己同批进入公司的人</a:t>
          </a:r>
          <a:endParaRPr lang="en-US" sz="2400" kern="1200" dirty="0"/>
        </a:p>
      </dsp:txBody>
      <dsp:txXfrm>
        <a:off x="7618388" y="1013781"/>
        <a:ext cx="1663009" cy="2986560"/>
      </dsp:txXfrm>
    </dsp:sp>
    <dsp:sp modelId="{ECF83153-24C4-4E13-BC29-E0F4469AE8C3}">
      <dsp:nvSpPr>
        <dsp:cNvPr id="0" name=""/>
        <dsp:cNvSpPr/>
      </dsp:nvSpPr>
      <dsp:spPr>
        <a:xfrm>
          <a:off x="9514219" y="348577"/>
          <a:ext cx="1889295" cy="66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せんぱい◎</a:t>
          </a:r>
          <a:endParaRPr lang="en-US" sz="2400" kern="1200" dirty="0"/>
        </a:p>
      </dsp:txBody>
      <dsp:txXfrm>
        <a:off x="9514219" y="348577"/>
        <a:ext cx="1889295" cy="665203"/>
      </dsp:txXfrm>
    </dsp:sp>
    <dsp:sp modelId="{21BDEAEC-CC7E-4C9E-A427-13C969C9D128}">
      <dsp:nvSpPr>
        <dsp:cNvPr id="0" name=""/>
        <dsp:cNvSpPr/>
      </dsp:nvSpPr>
      <dsp:spPr>
        <a:xfrm>
          <a:off x="9514219" y="1013781"/>
          <a:ext cx="1889295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先輩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比自己先入学，先入职的人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>
        <a:off x="9514219" y="1013781"/>
        <a:ext cx="1889295" cy="2986560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365F3-D950-4C22-8AA2-8212732592D0}">
      <dsp:nvSpPr>
        <dsp:cNvPr id="0" name=""/>
        <dsp:cNvSpPr/>
      </dsp:nvSpPr>
      <dsp:spPr>
        <a:xfrm>
          <a:off x="8716" y="416480"/>
          <a:ext cx="2658464" cy="705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ミーティング◎</a:t>
          </a:r>
          <a:endParaRPr lang="en-US" sz="2800" kern="1200" dirty="0"/>
        </a:p>
      </dsp:txBody>
      <dsp:txXfrm>
        <a:off x="8716" y="416480"/>
        <a:ext cx="2658464" cy="705078"/>
      </dsp:txXfrm>
    </dsp:sp>
    <dsp:sp modelId="{BE626E4C-D487-41DA-A622-952D8428C0DE}">
      <dsp:nvSpPr>
        <dsp:cNvPr id="0" name=""/>
        <dsp:cNvSpPr/>
      </dsp:nvSpPr>
      <dsp:spPr>
        <a:xfrm>
          <a:off x="8716" y="1121558"/>
          <a:ext cx="265846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kern="1200" dirty="0" smtClean="0"/>
            <a:t>meeting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会议</a:t>
          </a:r>
          <a:endParaRPr lang="en-US" sz="2400" kern="1200" dirty="0"/>
        </a:p>
      </dsp:txBody>
      <dsp:txXfrm>
        <a:off x="8716" y="1121558"/>
        <a:ext cx="2658464" cy="2810880"/>
      </dsp:txXfrm>
    </dsp:sp>
    <dsp:sp modelId="{3E42A663-C09F-45A6-B84A-1CFF3F841A36}">
      <dsp:nvSpPr>
        <dsp:cNvPr id="0" name=""/>
        <dsp:cNvSpPr/>
      </dsp:nvSpPr>
      <dsp:spPr>
        <a:xfrm>
          <a:off x="2913958" y="416480"/>
          <a:ext cx="3555307" cy="705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しゃいんけんしゅう④</a:t>
          </a:r>
          <a:endParaRPr lang="en-US" sz="2400" kern="1200" dirty="0"/>
        </a:p>
      </dsp:txBody>
      <dsp:txXfrm>
        <a:off x="2913958" y="416480"/>
        <a:ext cx="3555307" cy="705078"/>
      </dsp:txXfrm>
    </dsp:sp>
    <dsp:sp modelId="{CC078A7D-24E6-43B7-9A91-4BB5C545E5E3}">
      <dsp:nvSpPr>
        <dsp:cNvPr id="0" name=""/>
        <dsp:cNvSpPr/>
      </dsp:nvSpPr>
      <dsp:spPr>
        <a:xfrm>
          <a:off x="2913958" y="1121558"/>
          <a:ext cx="3555307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社員研修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员工培训</a:t>
          </a:r>
          <a:endParaRPr lang="en-US" altLang="zh-CN" sz="2400" kern="1200" dirty="0" smtClean="0"/>
        </a:p>
      </dsp:txBody>
      <dsp:txXfrm>
        <a:off x="2913958" y="1121558"/>
        <a:ext cx="3555307" cy="2810880"/>
      </dsp:txXfrm>
    </dsp:sp>
    <dsp:sp modelId="{63B5E9A0-9F09-4946-9E32-08C68112495B}">
      <dsp:nvSpPr>
        <dsp:cNvPr id="0" name=""/>
        <dsp:cNvSpPr/>
      </dsp:nvSpPr>
      <dsp:spPr>
        <a:xfrm>
          <a:off x="6716043" y="416480"/>
          <a:ext cx="2253907" cy="705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くやくし</a:t>
          </a:r>
          <a:r>
            <a:rPr lang="ja-JP" altLang="en-US" sz="2400" kern="1200" dirty="0" err="1" smtClean="0"/>
            <a:t>ょ</a:t>
          </a:r>
          <a:r>
            <a:rPr lang="ja-JP" altLang="en-US" sz="2400" kern="1200" dirty="0" smtClean="0"/>
            <a:t>②</a:t>
          </a:r>
          <a:endParaRPr lang="en-US" sz="2400" kern="1200" dirty="0"/>
        </a:p>
      </dsp:txBody>
      <dsp:txXfrm>
        <a:off x="6716043" y="416480"/>
        <a:ext cx="2253907" cy="705078"/>
      </dsp:txXfrm>
    </dsp:sp>
    <dsp:sp modelId="{6C82B4E3-E4BB-49BE-9F5D-62994EEF82C3}">
      <dsp:nvSpPr>
        <dsp:cNvPr id="0" name=""/>
        <dsp:cNvSpPr/>
      </dsp:nvSpPr>
      <dsp:spPr>
        <a:xfrm>
          <a:off x="6716043" y="1121558"/>
          <a:ext cx="2253907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区役所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区政府</a:t>
          </a:r>
          <a:endParaRPr lang="en-US" sz="2400" kern="1200" dirty="0"/>
        </a:p>
      </dsp:txBody>
      <dsp:txXfrm>
        <a:off x="6716043" y="1121558"/>
        <a:ext cx="2253907" cy="2810880"/>
      </dsp:txXfrm>
    </dsp:sp>
    <dsp:sp modelId="{C814943A-ADB3-413C-9824-96B5D0A1B8FA}">
      <dsp:nvSpPr>
        <dsp:cNvPr id="0" name=""/>
        <dsp:cNvSpPr/>
      </dsp:nvSpPr>
      <dsp:spPr>
        <a:xfrm>
          <a:off x="9216728" y="416480"/>
          <a:ext cx="2003181" cy="705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おんしゃ①</a:t>
          </a:r>
          <a:endParaRPr lang="en-US" sz="2400" kern="1200" dirty="0"/>
        </a:p>
      </dsp:txBody>
      <dsp:txXfrm>
        <a:off x="9216728" y="416480"/>
        <a:ext cx="2003181" cy="705078"/>
      </dsp:txXfrm>
    </dsp:sp>
    <dsp:sp modelId="{D5F44DF3-AF26-46D2-A976-B985B51A60CD}">
      <dsp:nvSpPr>
        <dsp:cNvPr id="0" name=""/>
        <dsp:cNvSpPr/>
      </dsp:nvSpPr>
      <dsp:spPr>
        <a:xfrm>
          <a:off x="9216728" y="1121558"/>
          <a:ext cx="200318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御社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贵公司</a:t>
          </a:r>
          <a:endParaRPr lang="en-US" sz="2400" kern="1200" dirty="0"/>
        </a:p>
      </dsp:txBody>
      <dsp:txXfrm>
        <a:off x="9216728" y="1121558"/>
        <a:ext cx="2003181" cy="2810880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365F3-D950-4C22-8AA2-8212732592D0}">
      <dsp:nvSpPr>
        <dsp:cNvPr id="0" name=""/>
        <dsp:cNvSpPr/>
      </dsp:nvSpPr>
      <dsp:spPr>
        <a:xfrm>
          <a:off x="3197" y="263702"/>
          <a:ext cx="4105884" cy="1225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えいぎょうかいぎ⑤</a:t>
          </a:r>
          <a:endParaRPr lang="en-US" sz="2800" kern="1200" dirty="0"/>
        </a:p>
      </dsp:txBody>
      <dsp:txXfrm>
        <a:off x="3197" y="263702"/>
        <a:ext cx="4105884" cy="1225177"/>
      </dsp:txXfrm>
    </dsp:sp>
    <dsp:sp modelId="{BE626E4C-D487-41DA-A622-952D8428C0DE}">
      <dsp:nvSpPr>
        <dsp:cNvPr id="0" name=""/>
        <dsp:cNvSpPr/>
      </dsp:nvSpPr>
      <dsp:spPr>
        <a:xfrm>
          <a:off x="11457" y="1538039"/>
          <a:ext cx="410588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営業会議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营业会议</a:t>
          </a:r>
          <a:endParaRPr lang="en-US" sz="2400" kern="1200" dirty="0"/>
        </a:p>
      </dsp:txBody>
      <dsp:txXfrm>
        <a:off x="11457" y="1538039"/>
        <a:ext cx="4105884" cy="2810880"/>
      </dsp:txXfrm>
    </dsp:sp>
    <dsp:sp modelId="{3E42A663-C09F-45A6-B84A-1CFF3F841A36}">
      <dsp:nvSpPr>
        <dsp:cNvPr id="0" name=""/>
        <dsp:cNvSpPr/>
      </dsp:nvSpPr>
      <dsp:spPr>
        <a:xfrm>
          <a:off x="4387714" y="263702"/>
          <a:ext cx="4014234" cy="1225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えいぎょうじかん⑤</a:t>
          </a:r>
          <a:endParaRPr lang="en-US" sz="2400" kern="1200" dirty="0"/>
        </a:p>
      </dsp:txBody>
      <dsp:txXfrm>
        <a:off x="4387714" y="263702"/>
        <a:ext cx="4014234" cy="1225177"/>
      </dsp:txXfrm>
    </dsp:sp>
    <dsp:sp modelId="{CC078A7D-24E6-43B7-9A91-4BB5C545E5E3}">
      <dsp:nvSpPr>
        <dsp:cNvPr id="0" name=""/>
        <dsp:cNvSpPr/>
      </dsp:nvSpPr>
      <dsp:spPr>
        <a:xfrm>
          <a:off x="4387734" y="1538039"/>
          <a:ext cx="401423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営業時間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营业时间</a:t>
          </a:r>
          <a:endParaRPr lang="en-US" altLang="zh-CN" sz="2400" kern="1200" dirty="0" smtClean="0"/>
        </a:p>
      </dsp:txBody>
      <dsp:txXfrm>
        <a:off x="4387734" y="1538039"/>
        <a:ext cx="4014234" cy="2810880"/>
      </dsp:txXfrm>
    </dsp:sp>
    <dsp:sp modelId="{63B5E9A0-9F09-4946-9E32-08C68112495B}">
      <dsp:nvSpPr>
        <dsp:cNvPr id="0" name=""/>
        <dsp:cNvSpPr/>
      </dsp:nvSpPr>
      <dsp:spPr>
        <a:xfrm>
          <a:off x="8680581" y="263702"/>
          <a:ext cx="2544847" cy="1225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レストラン①</a:t>
          </a:r>
          <a:endParaRPr lang="en-US" sz="2400" kern="1200" dirty="0"/>
        </a:p>
      </dsp:txBody>
      <dsp:txXfrm>
        <a:off x="8680581" y="263702"/>
        <a:ext cx="2544847" cy="1225177"/>
      </dsp:txXfrm>
    </dsp:sp>
    <dsp:sp modelId="{6C82B4E3-E4BB-49BE-9F5D-62994EEF82C3}">
      <dsp:nvSpPr>
        <dsp:cNvPr id="0" name=""/>
        <dsp:cNvSpPr/>
      </dsp:nvSpPr>
      <dsp:spPr>
        <a:xfrm>
          <a:off x="8681019" y="1538039"/>
          <a:ext cx="2544847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kern="1200" dirty="0" smtClean="0"/>
            <a:t>restaurant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西餐厅</a:t>
          </a:r>
          <a:endParaRPr lang="en-US" sz="2400" kern="1200" dirty="0"/>
        </a:p>
      </dsp:txBody>
      <dsp:txXfrm>
        <a:off x="8681019" y="1538039"/>
        <a:ext cx="2544847" cy="2810880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DFC30-039A-4C2F-9F83-7B8AA053443E}">
      <dsp:nvSpPr>
        <dsp:cNvPr id="0" name=""/>
        <dsp:cNvSpPr/>
      </dsp:nvSpPr>
      <dsp:spPr>
        <a:xfrm>
          <a:off x="4897" y="109256"/>
          <a:ext cx="1775229" cy="710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にもつ①</a:t>
          </a:r>
          <a:endParaRPr lang="en-US" sz="2400" kern="1200" dirty="0"/>
        </a:p>
      </dsp:txBody>
      <dsp:txXfrm>
        <a:off x="4897" y="109256"/>
        <a:ext cx="1775229" cy="710091"/>
      </dsp:txXfrm>
    </dsp:sp>
    <dsp:sp modelId="{AD450202-2C68-4815-B601-0467C7308567}">
      <dsp:nvSpPr>
        <dsp:cNvPr id="0" name=""/>
        <dsp:cNvSpPr/>
      </dsp:nvSpPr>
      <dsp:spPr>
        <a:xfrm>
          <a:off x="4897" y="819347"/>
          <a:ext cx="177522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荷物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行李</a:t>
          </a:r>
          <a:endParaRPr lang="en-US" sz="2400" kern="1200" dirty="0"/>
        </a:p>
      </dsp:txBody>
      <dsp:txXfrm>
        <a:off x="4897" y="819347"/>
        <a:ext cx="1775229" cy="2810880"/>
      </dsp:txXfrm>
    </dsp:sp>
    <dsp:sp modelId="{6B44E587-3E14-440A-932D-65A8D500A624}">
      <dsp:nvSpPr>
        <dsp:cNvPr id="0" name=""/>
        <dsp:cNvSpPr/>
      </dsp:nvSpPr>
      <dsp:spPr>
        <a:xfrm>
          <a:off x="2028659" y="109256"/>
          <a:ext cx="2025305" cy="710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ゆうそう◎</a:t>
          </a:r>
          <a:endParaRPr lang="en-US" sz="2400" kern="1200" dirty="0"/>
        </a:p>
      </dsp:txBody>
      <dsp:txXfrm>
        <a:off x="2028659" y="109256"/>
        <a:ext cx="2025305" cy="710091"/>
      </dsp:txXfrm>
    </dsp:sp>
    <dsp:sp modelId="{DF23F1DE-049F-4016-98EA-CC13EED27AC8}">
      <dsp:nvSpPr>
        <dsp:cNvPr id="0" name=""/>
        <dsp:cNvSpPr/>
      </dsp:nvSpPr>
      <dsp:spPr>
        <a:xfrm>
          <a:off x="2028659" y="819347"/>
          <a:ext cx="2025305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郵送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邮寄</a:t>
          </a:r>
          <a:endParaRPr lang="en-US" sz="2400" kern="1200" dirty="0"/>
        </a:p>
      </dsp:txBody>
      <dsp:txXfrm>
        <a:off x="2028659" y="819347"/>
        <a:ext cx="2025305" cy="2810880"/>
      </dsp:txXfrm>
    </dsp:sp>
    <dsp:sp modelId="{1736FD8D-0F92-40C0-A365-C4A531DA81EB}">
      <dsp:nvSpPr>
        <dsp:cNvPr id="0" name=""/>
        <dsp:cNvSpPr/>
      </dsp:nvSpPr>
      <dsp:spPr>
        <a:xfrm>
          <a:off x="4302497" y="109256"/>
          <a:ext cx="2521056" cy="710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たくはいびん①</a:t>
          </a:r>
          <a:endParaRPr lang="en-US" sz="2400" kern="1200" dirty="0"/>
        </a:p>
      </dsp:txBody>
      <dsp:txXfrm>
        <a:off x="4302497" y="109256"/>
        <a:ext cx="2521056" cy="710091"/>
      </dsp:txXfrm>
    </dsp:sp>
    <dsp:sp modelId="{9FB7452A-3CD0-464C-B797-A588203C38A4}">
      <dsp:nvSpPr>
        <dsp:cNvPr id="0" name=""/>
        <dsp:cNvSpPr/>
      </dsp:nvSpPr>
      <dsp:spPr>
        <a:xfrm>
          <a:off x="4302497" y="819347"/>
          <a:ext cx="252105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宅配便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宅急送</a:t>
          </a:r>
          <a:endParaRPr lang="en-US" altLang="zh-CN" sz="2400" kern="1200" dirty="0" smtClean="0"/>
        </a:p>
      </dsp:txBody>
      <dsp:txXfrm>
        <a:off x="4302497" y="819347"/>
        <a:ext cx="2521056" cy="2810880"/>
      </dsp:txXfrm>
    </dsp:sp>
    <dsp:sp modelId="{08669F9B-CDC1-4089-8B57-B6882EFB02E6}">
      <dsp:nvSpPr>
        <dsp:cNvPr id="0" name=""/>
        <dsp:cNvSpPr/>
      </dsp:nvSpPr>
      <dsp:spPr>
        <a:xfrm>
          <a:off x="7072086" y="109256"/>
          <a:ext cx="1775229" cy="710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あのう◎</a:t>
          </a:r>
          <a:endParaRPr lang="en-US" sz="2400" kern="1200" dirty="0"/>
        </a:p>
      </dsp:txBody>
      <dsp:txXfrm>
        <a:off x="7072086" y="109256"/>
        <a:ext cx="1775229" cy="710091"/>
      </dsp:txXfrm>
    </dsp:sp>
    <dsp:sp modelId="{4ECD81D9-CC41-4B44-803B-192E4E72C5A3}">
      <dsp:nvSpPr>
        <dsp:cNvPr id="0" name=""/>
        <dsp:cNvSpPr/>
      </dsp:nvSpPr>
      <dsp:spPr>
        <a:xfrm>
          <a:off x="7072086" y="819347"/>
          <a:ext cx="177522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「感」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あのう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额</a:t>
          </a:r>
          <a:r>
            <a:rPr lang="en-US" altLang="zh-CN" sz="2400" kern="1200" dirty="0" smtClean="0"/>
            <a:t>…</a:t>
          </a:r>
          <a:endParaRPr lang="en-US" sz="2400" kern="1200" dirty="0"/>
        </a:p>
      </dsp:txBody>
      <dsp:txXfrm>
        <a:off x="7072086" y="819347"/>
        <a:ext cx="1775229" cy="2810880"/>
      </dsp:txXfrm>
    </dsp:sp>
    <dsp:sp modelId="{22765E98-A021-4569-B342-412FBF2BE841}">
      <dsp:nvSpPr>
        <dsp:cNvPr id="0" name=""/>
        <dsp:cNvSpPr/>
      </dsp:nvSpPr>
      <dsp:spPr>
        <a:xfrm>
          <a:off x="9095847" y="109256"/>
          <a:ext cx="2103167" cy="710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ええと◎</a:t>
          </a:r>
          <a:endParaRPr lang="en-US" sz="2400" kern="1200" dirty="0"/>
        </a:p>
      </dsp:txBody>
      <dsp:txXfrm>
        <a:off x="9095847" y="109256"/>
        <a:ext cx="2103167" cy="710091"/>
      </dsp:txXfrm>
    </dsp:sp>
    <dsp:sp modelId="{695306E0-5B3B-41AD-AF75-95293D45B124}">
      <dsp:nvSpPr>
        <dsp:cNvPr id="0" name=""/>
        <dsp:cNvSpPr/>
      </dsp:nvSpPr>
      <dsp:spPr>
        <a:xfrm>
          <a:off x="9095847" y="819347"/>
          <a:ext cx="2103167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「感」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ええと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嗯</a:t>
          </a:r>
          <a:r>
            <a:rPr lang="en-US" altLang="zh-CN" sz="2400" kern="1200" dirty="0" smtClean="0"/>
            <a:t>…</a:t>
          </a:r>
          <a:endParaRPr lang="en-US" sz="2400" kern="1200" dirty="0"/>
        </a:p>
      </dsp:txBody>
      <dsp:txXfrm>
        <a:off x="9095847" y="819347"/>
        <a:ext cx="2103167" cy="281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10460"/>
          <a:ext cx="10058399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100" kern="1200" dirty="0" smtClean="0"/>
            <a:t>こちら　◎</a:t>
          </a:r>
          <a:endParaRPr lang="en-US" sz="4100" kern="1200" dirty="0"/>
        </a:p>
      </dsp:txBody>
      <dsp:txXfrm>
        <a:off x="50347" y="60807"/>
        <a:ext cx="9957705" cy="930661"/>
      </dsp:txXfrm>
    </dsp:sp>
    <dsp:sp modelId="{2D61E15A-EB97-4D5A-BBB8-BE532045CFCA}">
      <dsp:nvSpPr>
        <dsp:cNvPr id="0" name=""/>
        <dsp:cNvSpPr/>
      </dsp:nvSpPr>
      <dsp:spPr>
        <a:xfrm>
          <a:off x="0" y="1041815"/>
          <a:ext cx="10058399" cy="297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200" b="0" i="0" kern="1200" dirty="0" smtClean="0"/>
            <a:t>[</a:t>
          </a:r>
          <a:r>
            <a:rPr lang="ja-JP" altLang="en-US" sz="3200" b="0" i="0" kern="1200" dirty="0" smtClean="0"/>
            <a:t>代</a:t>
          </a:r>
          <a:r>
            <a:rPr lang="en-US" altLang="ja-JP" sz="3200" b="0" i="0" kern="1200" dirty="0" smtClean="0"/>
            <a:t>]1.</a:t>
          </a:r>
          <a:r>
            <a:rPr lang="ja-JP" altLang="en-US" sz="3200" b="0" i="0" kern="1200" dirty="0" smtClean="0"/>
            <a:t>（</a:t>
          </a:r>
          <a:r>
            <a:rPr lang="zh-CN" altLang="en-US" sz="3200" b="0" i="0" kern="1200" dirty="0" smtClean="0"/>
            <a:t>这位，这里，这方面</a:t>
          </a:r>
          <a:r>
            <a:rPr lang="ja-JP" altLang="en-US" sz="3200" b="0" i="0" kern="1200" dirty="0" smtClean="0"/>
            <a:t>）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200" kern="1200" dirty="0" smtClean="0"/>
            <a:t>△：</a:t>
          </a:r>
          <a:r>
            <a:rPr lang="ja-JP" altLang="en-US" sz="3200" kern="1200" dirty="0" smtClean="0">
              <a:solidFill>
                <a:srgbClr val="FF0000"/>
              </a:solidFill>
            </a:rPr>
            <a:t>こちら</a:t>
          </a:r>
          <a:r>
            <a:rPr lang="ja-JP" altLang="en-US" sz="3200" kern="1200" dirty="0" smtClean="0"/>
            <a:t>は入り口</a:t>
          </a:r>
          <a:r>
            <a:rPr lang="ja-JP" altLang="en-US" sz="3200" b="0" i="0" kern="1200" dirty="0" smtClean="0"/>
            <a:t>です。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200" kern="1200" dirty="0" smtClean="0"/>
            <a:t>△：</a:t>
          </a:r>
          <a:r>
            <a:rPr lang="ja-JP" altLang="en-US" sz="3200" kern="1200" dirty="0" smtClean="0">
              <a:solidFill>
                <a:srgbClr val="FF0000"/>
              </a:solidFill>
            </a:rPr>
            <a:t>こちら</a:t>
          </a:r>
          <a:r>
            <a:rPr lang="ja-JP" altLang="en-US" sz="3200" kern="1200" dirty="0" smtClean="0"/>
            <a:t>はどう思いますか？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200" b="0" i="0" kern="1200" dirty="0" smtClean="0"/>
            <a:t>2.</a:t>
          </a:r>
          <a:r>
            <a:rPr lang="ja-JP" altLang="en-US" sz="3200" b="0" i="0" kern="1200" dirty="0" smtClean="0"/>
            <a:t>（</a:t>
          </a:r>
          <a:r>
            <a:rPr lang="zh-CN" altLang="en-US" sz="3200" b="0" i="0" kern="1200" dirty="0" smtClean="0"/>
            <a:t>我，我们。我方</a:t>
          </a:r>
          <a:r>
            <a:rPr lang="ja-JP" altLang="en-US" sz="3200" b="0" i="0" kern="1200" dirty="0" smtClean="0"/>
            <a:t>）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200" kern="1200" dirty="0" smtClean="0"/>
            <a:t>△：勝利は</a:t>
          </a:r>
          <a:r>
            <a:rPr lang="ja-JP" altLang="en-US" sz="3200" kern="1200" dirty="0" smtClean="0">
              <a:solidFill>
                <a:srgbClr val="FF0000"/>
              </a:solidFill>
            </a:rPr>
            <a:t>こちら</a:t>
          </a:r>
          <a:r>
            <a:rPr lang="ja-JP" altLang="en-US" sz="3200" kern="1200" dirty="0" smtClean="0"/>
            <a:t>のものだ。</a:t>
          </a:r>
          <a:endParaRPr lang="en-US" sz="3200" kern="1200" dirty="0"/>
        </a:p>
      </dsp:txBody>
      <dsp:txXfrm>
        <a:off x="0" y="1041815"/>
        <a:ext cx="10058399" cy="2970450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365F3-D950-4C22-8AA2-8212732592D0}">
      <dsp:nvSpPr>
        <dsp:cNvPr id="0" name=""/>
        <dsp:cNvSpPr/>
      </dsp:nvSpPr>
      <dsp:spPr>
        <a:xfrm>
          <a:off x="1382" y="389062"/>
          <a:ext cx="1535825" cy="75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いま①</a:t>
          </a:r>
          <a:endParaRPr lang="en-US" sz="2800" kern="1200" dirty="0"/>
        </a:p>
      </dsp:txBody>
      <dsp:txXfrm>
        <a:off x="1382" y="389062"/>
        <a:ext cx="1535825" cy="759914"/>
      </dsp:txXfrm>
    </dsp:sp>
    <dsp:sp modelId="{BE626E4C-D487-41DA-A622-952D8428C0DE}">
      <dsp:nvSpPr>
        <dsp:cNvPr id="0" name=""/>
        <dsp:cNvSpPr/>
      </dsp:nvSpPr>
      <dsp:spPr>
        <a:xfrm>
          <a:off x="1382" y="1148976"/>
          <a:ext cx="1535825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今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现在</a:t>
          </a:r>
          <a:endParaRPr lang="en-US" sz="2400" kern="1200" dirty="0"/>
        </a:p>
      </dsp:txBody>
      <dsp:txXfrm>
        <a:off x="1382" y="1148976"/>
        <a:ext cx="1535825" cy="2810880"/>
      </dsp:txXfrm>
    </dsp:sp>
    <dsp:sp modelId="{3E42A663-C09F-45A6-B84A-1CFF3F841A36}">
      <dsp:nvSpPr>
        <dsp:cNvPr id="0" name=""/>
        <dsp:cNvSpPr/>
      </dsp:nvSpPr>
      <dsp:spPr>
        <a:xfrm>
          <a:off x="1803177" y="389062"/>
          <a:ext cx="2792856" cy="75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つうこう</a:t>
          </a:r>
          <a:r>
            <a:rPr lang="ja-JP" altLang="en-US" sz="2400" kern="1200" dirty="0" err="1" smtClean="0"/>
            <a:t>にん</a:t>
          </a:r>
          <a:r>
            <a:rPr lang="ja-JP" altLang="en-US" sz="2400" kern="1200" dirty="0" smtClean="0"/>
            <a:t>◎</a:t>
          </a:r>
          <a:endParaRPr lang="en-US" sz="2400" kern="1200" dirty="0"/>
        </a:p>
      </dsp:txBody>
      <dsp:txXfrm>
        <a:off x="1803177" y="389062"/>
        <a:ext cx="2792856" cy="759914"/>
      </dsp:txXfrm>
    </dsp:sp>
    <dsp:sp modelId="{CC078A7D-24E6-43B7-9A91-4BB5C545E5E3}">
      <dsp:nvSpPr>
        <dsp:cNvPr id="0" name=""/>
        <dsp:cNvSpPr/>
      </dsp:nvSpPr>
      <dsp:spPr>
        <a:xfrm>
          <a:off x="1803177" y="1148976"/>
          <a:ext cx="279285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通行人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行人，路人</a:t>
          </a:r>
          <a:endParaRPr lang="en-US" altLang="zh-CN" sz="2400" kern="1200" dirty="0" smtClean="0"/>
        </a:p>
      </dsp:txBody>
      <dsp:txXfrm>
        <a:off x="1803177" y="1148976"/>
        <a:ext cx="2792856" cy="2810880"/>
      </dsp:txXfrm>
    </dsp:sp>
    <dsp:sp modelId="{63B5E9A0-9F09-4946-9E32-08C68112495B}">
      <dsp:nvSpPr>
        <dsp:cNvPr id="0" name=""/>
        <dsp:cNvSpPr/>
      </dsp:nvSpPr>
      <dsp:spPr>
        <a:xfrm>
          <a:off x="4862004" y="389062"/>
          <a:ext cx="1956456" cy="75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ホテル①</a:t>
          </a:r>
          <a:endParaRPr lang="en-US" sz="2400" kern="1200" dirty="0"/>
        </a:p>
      </dsp:txBody>
      <dsp:txXfrm>
        <a:off x="4862004" y="389062"/>
        <a:ext cx="1956456" cy="759914"/>
      </dsp:txXfrm>
    </dsp:sp>
    <dsp:sp modelId="{6C82B4E3-E4BB-49BE-9F5D-62994EEF82C3}">
      <dsp:nvSpPr>
        <dsp:cNvPr id="0" name=""/>
        <dsp:cNvSpPr/>
      </dsp:nvSpPr>
      <dsp:spPr>
        <a:xfrm>
          <a:off x="4862004" y="1148976"/>
          <a:ext cx="195645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hotel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宾馆，饭店，酒店</a:t>
          </a:r>
          <a:endParaRPr lang="en-US" sz="2400" kern="1200" dirty="0"/>
        </a:p>
      </dsp:txBody>
      <dsp:txXfrm>
        <a:off x="4862004" y="1148976"/>
        <a:ext cx="1956456" cy="2810880"/>
      </dsp:txXfrm>
    </dsp:sp>
    <dsp:sp modelId="{C814943A-ADB3-413C-9824-96B5D0A1B8FA}">
      <dsp:nvSpPr>
        <dsp:cNvPr id="0" name=""/>
        <dsp:cNvSpPr/>
      </dsp:nvSpPr>
      <dsp:spPr>
        <a:xfrm>
          <a:off x="7084431" y="389062"/>
          <a:ext cx="1899786" cy="75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では①</a:t>
          </a:r>
          <a:endParaRPr lang="en-US" sz="2400" kern="1200" dirty="0"/>
        </a:p>
      </dsp:txBody>
      <dsp:txXfrm>
        <a:off x="7084431" y="389062"/>
        <a:ext cx="1899786" cy="759914"/>
      </dsp:txXfrm>
    </dsp:sp>
    <dsp:sp modelId="{D5F44DF3-AF26-46D2-A976-B985B51A60CD}">
      <dsp:nvSpPr>
        <dsp:cNvPr id="0" name=""/>
        <dsp:cNvSpPr/>
      </dsp:nvSpPr>
      <dsp:spPr>
        <a:xfrm>
          <a:off x="7084431" y="1148976"/>
          <a:ext cx="1899786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「接続」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じゃ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那么</a:t>
          </a:r>
          <a:endParaRPr lang="en-US" sz="2400" kern="1200" dirty="0"/>
        </a:p>
      </dsp:txBody>
      <dsp:txXfrm>
        <a:off x="7084431" y="1148976"/>
        <a:ext cx="1899786" cy="2810880"/>
      </dsp:txXfrm>
    </dsp:sp>
    <dsp:sp modelId="{ECF83153-24C4-4E13-BC29-E0F4469AE8C3}">
      <dsp:nvSpPr>
        <dsp:cNvPr id="0" name=""/>
        <dsp:cNvSpPr/>
      </dsp:nvSpPr>
      <dsp:spPr>
        <a:xfrm>
          <a:off x="9250187" y="389062"/>
          <a:ext cx="2158290" cy="75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あした◎</a:t>
          </a:r>
          <a:endParaRPr lang="en-US" sz="2400" kern="1200" dirty="0"/>
        </a:p>
      </dsp:txBody>
      <dsp:txXfrm>
        <a:off x="9250187" y="389062"/>
        <a:ext cx="2158290" cy="759914"/>
      </dsp:txXfrm>
    </dsp:sp>
    <dsp:sp modelId="{21BDEAEC-CC7E-4C9E-A427-13C969C9D128}">
      <dsp:nvSpPr>
        <dsp:cNvPr id="0" name=""/>
        <dsp:cNvSpPr/>
      </dsp:nvSpPr>
      <dsp:spPr>
        <a:xfrm>
          <a:off x="9250187" y="1148976"/>
          <a:ext cx="2158290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明日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明天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>
        <a:off x="9250187" y="1148976"/>
        <a:ext cx="2158290" cy="2810880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365F3-D950-4C22-8AA2-8212732592D0}">
      <dsp:nvSpPr>
        <dsp:cNvPr id="0" name=""/>
        <dsp:cNvSpPr/>
      </dsp:nvSpPr>
      <dsp:spPr>
        <a:xfrm>
          <a:off x="643" y="150313"/>
          <a:ext cx="2983732" cy="119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ビル①</a:t>
          </a:r>
          <a:endParaRPr lang="en-US" sz="2800" kern="1200" dirty="0"/>
        </a:p>
      </dsp:txBody>
      <dsp:txXfrm>
        <a:off x="643" y="150313"/>
        <a:ext cx="2983732" cy="1193492"/>
      </dsp:txXfrm>
    </dsp:sp>
    <dsp:sp modelId="{BE626E4C-D487-41DA-A622-952D8428C0DE}">
      <dsp:nvSpPr>
        <dsp:cNvPr id="0" name=""/>
        <dsp:cNvSpPr/>
      </dsp:nvSpPr>
      <dsp:spPr>
        <a:xfrm>
          <a:off x="21708" y="1343805"/>
          <a:ext cx="29416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kern="1200" dirty="0" smtClean="0"/>
            <a:t>building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大楼</a:t>
          </a:r>
          <a:endParaRPr lang="en-US" sz="2400" kern="1200" dirty="0"/>
        </a:p>
      </dsp:txBody>
      <dsp:txXfrm>
        <a:off x="21708" y="1343805"/>
        <a:ext cx="2941601" cy="2854800"/>
      </dsp:txXfrm>
    </dsp:sp>
    <dsp:sp modelId="{3E42A663-C09F-45A6-B84A-1CFF3F841A36}">
      <dsp:nvSpPr>
        <dsp:cNvPr id="0" name=""/>
        <dsp:cNvSpPr/>
      </dsp:nvSpPr>
      <dsp:spPr>
        <a:xfrm>
          <a:off x="3408080" y="141766"/>
          <a:ext cx="3526347" cy="1210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ビール①</a:t>
          </a:r>
          <a:endParaRPr lang="en-US" sz="2400" kern="1200" dirty="0"/>
        </a:p>
      </dsp:txBody>
      <dsp:txXfrm>
        <a:off x="3408080" y="141766"/>
        <a:ext cx="3526347" cy="1210586"/>
      </dsp:txXfrm>
    </dsp:sp>
    <dsp:sp modelId="{CC078A7D-24E6-43B7-9A91-4BB5C545E5E3}">
      <dsp:nvSpPr>
        <dsp:cNvPr id="0" name=""/>
        <dsp:cNvSpPr/>
      </dsp:nvSpPr>
      <dsp:spPr>
        <a:xfrm>
          <a:off x="3408080" y="1352352"/>
          <a:ext cx="352634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beer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0" i="0" kern="1200" dirty="0" smtClean="0"/>
            <a:t>啤酒</a:t>
          </a:r>
          <a:endParaRPr lang="en-US" altLang="zh-CN" sz="2400" kern="1200" dirty="0" smtClean="0"/>
        </a:p>
      </dsp:txBody>
      <dsp:txXfrm>
        <a:off x="3408080" y="1352352"/>
        <a:ext cx="3526347" cy="2854800"/>
      </dsp:txXfrm>
    </dsp:sp>
    <dsp:sp modelId="{63B5E9A0-9F09-4946-9E32-08C68112495B}">
      <dsp:nvSpPr>
        <dsp:cNvPr id="0" name=""/>
        <dsp:cNvSpPr/>
      </dsp:nvSpPr>
      <dsp:spPr>
        <a:xfrm>
          <a:off x="7358132" y="141766"/>
          <a:ext cx="3869851" cy="1210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ボールペン◎</a:t>
          </a:r>
          <a:endParaRPr lang="en-US" sz="2400" kern="1200" dirty="0"/>
        </a:p>
      </dsp:txBody>
      <dsp:txXfrm>
        <a:off x="7358132" y="141766"/>
        <a:ext cx="3869851" cy="1210586"/>
      </dsp:txXfrm>
    </dsp:sp>
    <dsp:sp modelId="{6C82B4E3-E4BB-49BE-9F5D-62994EEF82C3}">
      <dsp:nvSpPr>
        <dsp:cNvPr id="0" name=""/>
        <dsp:cNvSpPr/>
      </dsp:nvSpPr>
      <dsp:spPr>
        <a:xfrm>
          <a:off x="7358132" y="1352352"/>
          <a:ext cx="386985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「名」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kern="1200" dirty="0" smtClean="0"/>
            <a:t>Ball pen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圆珠笔</a:t>
          </a:r>
          <a:endParaRPr lang="en-US" sz="2400" kern="1200" dirty="0"/>
        </a:p>
      </dsp:txBody>
      <dsp:txXfrm>
        <a:off x="7358132" y="1352352"/>
        <a:ext cx="3869851" cy="2854800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35A8-F08E-458F-9923-C7CF16332A33}">
      <dsp:nvSpPr>
        <dsp:cNvPr id="0" name=""/>
        <dsp:cNvSpPr/>
      </dsp:nvSpPr>
      <dsp:spPr>
        <a:xfrm>
          <a:off x="6017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います②</a:t>
          </a:r>
          <a:endParaRPr lang="en-US" sz="2400" kern="1200" dirty="0"/>
        </a:p>
      </dsp:txBody>
      <dsp:txXfrm>
        <a:off x="6017" y="0"/>
        <a:ext cx="2111675" cy="1121845"/>
      </dsp:txXfrm>
    </dsp:sp>
    <dsp:sp modelId="{AB8AD9BF-2FF7-41E8-98E7-4A07DE4DF94B}">
      <dsp:nvSpPr>
        <dsp:cNvPr id="0" name=""/>
        <dsp:cNvSpPr/>
      </dsp:nvSpPr>
      <dsp:spPr>
        <a:xfrm>
          <a:off x="217185" y="1122164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「自上一」</a:t>
          </a:r>
          <a:endParaRPr lang="en-US" sz="2400" kern="1200" dirty="0"/>
        </a:p>
      </dsp:txBody>
      <dsp:txXfrm>
        <a:off x="238702" y="1143681"/>
        <a:ext cx="1646306" cy="691624"/>
      </dsp:txXfrm>
    </dsp:sp>
    <dsp:sp modelId="{1FCB7F46-C2F2-4161-BAE0-DCA29EEB49F5}">
      <dsp:nvSpPr>
        <dsp:cNvPr id="0" name=""/>
        <dsp:cNvSpPr/>
      </dsp:nvSpPr>
      <dsp:spPr>
        <a:xfrm>
          <a:off x="217185" y="1969848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居る◎</a:t>
          </a:r>
          <a:endParaRPr lang="en-US" sz="2400" kern="1200" dirty="0"/>
        </a:p>
      </dsp:txBody>
      <dsp:txXfrm>
        <a:off x="238702" y="1991365"/>
        <a:ext cx="1646306" cy="691624"/>
      </dsp:txXfrm>
    </dsp:sp>
    <dsp:sp modelId="{A1180609-6E09-43B5-A841-85FBAD19FB70}">
      <dsp:nvSpPr>
        <dsp:cNvPr id="0" name=""/>
        <dsp:cNvSpPr/>
      </dsp:nvSpPr>
      <dsp:spPr>
        <a:xfrm>
          <a:off x="217185" y="2817531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在，有</a:t>
          </a:r>
          <a:endParaRPr lang="en-US" sz="2400" kern="1200" dirty="0"/>
        </a:p>
      </dsp:txBody>
      <dsp:txXfrm>
        <a:off x="238702" y="2839048"/>
        <a:ext cx="1646306" cy="691624"/>
      </dsp:txXfrm>
    </dsp:sp>
    <dsp:sp modelId="{F1385C19-74F1-4FA0-A968-3B0B70D77B1B}">
      <dsp:nvSpPr>
        <dsp:cNvPr id="0" name=""/>
        <dsp:cNvSpPr/>
      </dsp:nvSpPr>
      <dsp:spPr>
        <a:xfrm>
          <a:off x="2276068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ちょっといいですか</a:t>
          </a:r>
          <a:endParaRPr lang="en-US" sz="2400" kern="1200" dirty="0"/>
        </a:p>
      </dsp:txBody>
      <dsp:txXfrm>
        <a:off x="2276068" y="0"/>
        <a:ext cx="2111675" cy="1121845"/>
      </dsp:txXfrm>
    </dsp:sp>
    <dsp:sp modelId="{67D99DC1-F462-4334-9328-A045577F00D4}">
      <dsp:nvSpPr>
        <dsp:cNvPr id="0" name=""/>
        <dsp:cNvSpPr/>
      </dsp:nvSpPr>
      <dsp:spPr>
        <a:xfrm>
          <a:off x="2487235" y="1121845"/>
          <a:ext cx="1689340" cy="243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打扰一下可以吗</a:t>
          </a:r>
          <a:endParaRPr lang="en-US" sz="2400" kern="1200" dirty="0"/>
        </a:p>
      </dsp:txBody>
      <dsp:txXfrm>
        <a:off x="2536714" y="1171324"/>
        <a:ext cx="1590382" cy="2331706"/>
      </dsp:txXfrm>
    </dsp:sp>
    <dsp:sp modelId="{9C884D45-747E-4526-BF34-F096B7B98DB6}">
      <dsp:nvSpPr>
        <dsp:cNvPr id="0" name=""/>
        <dsp:cNvSpPr/>
      </dsp:nvSpPr>
      <dsp:spPr>
        <a:xfrm>
          <a:off x="4546118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あたらしい④</a:t>
          </a:r>
          <a:endParaRPr lang="en-US" sz="2400" kern="1200" dirty="0"/>
        </a:p>
      </dsp:txBody>
      <dsp:txXfrm>
        <a:off x="4546118" y="0"/>
        <a:ext cx="2111675" cy="1121845"/>
      </dsp:txXfrm>
    </dsp:sp>
    <dsp:sp modelId="{37FD9E2E-6583-4B11-B696-7DAB2AF2F023}">
      <dsp:nvSpPr>
        <dsp:cNvPr id="0" name=""/>
        <dsp:cNvSpPr/>
      </dsp:nvSpPr>
      <dsp:spPr>
        <a:xfrm>
          <a:off x="4757286" y="1122164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「形」</a:t>
          </a:r>
          <a:endParaRPr lang="en-US" sz="2400" kern="1200" dirty="0"/>
        </a:p>
      </dsp:txBody>
      <dsp:txXfrm>
        <a:off x="4778803" y="1143681"/>
        <a:ext cx="1646306" cy="691624"/>
      </dsp:txXfrm>
    </dsp:sp>
    <dsp:sp modelId="{5937A6C2-8378-4A1C-9F6F-99221445BCFD}">
      <dsp:nvSpPr>
        <dsp:cNvPr id="0" name=""/>
        <dsp:cNvSpPr/>
      </dsp:nvSpPr>
      <dsp:spPr>
        <a:xfrm>
          <a:off x="4757286" y="1969848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新しい</a:t>
          </a:r>
          <a:endParaRPr lang="en-US" sz="2400" kern="1200" dirty="0"/>
        </a:p>
      </dsp:txBody>
      <dsp:txXfrm>
        <a:off x="4778803" y="1991365"/>
        <a:ext cx="1646306" cy="691624"/>
      </dsp:txXfrm>
    </dsp:sp>
    <dsp:sp modelId="{43BE0316-5623-4C4E-BFEE-D927BCD5B806}">
      <dsp:nvSpPr>
        <dsp:cNvPr id="0" name=""/>
        <dsp:cNvSpPr/>
      </dsp:nvSpPr>
      <dsp:spPr>
        <a:xfrm>
          <a:off x="4757286" y="2817531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新，新的</a:t>
          </a:r>
          <a:endParaRPr lang="en-US" altLang="zh-CN" sz="2400" kern="1200" dirty="0" smtClean="0"/>
        </a:p>
      </dsp:txBody>
      <dsp:txXfrm>
        <a:off x="4778803" y="2839048"/>
        <a:ext cx="1646306" cy="691624"/>
      </dsp:txXfrm>
    </dsp:sp>
    <dsp:sp modelId="{9E3E986A-DE78-413C-8CEF-82A349D57E2D}">
      <dsp:nvSpPr>
        <dsp:cNvPr id="0" name=""/>
        <dsp:cNvSpPr/>
      </dsp:nvSpPr>
      <dsp:spPr>
        <a:xfrm>
          <a:off x="6816169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ふうとう◎</a:t>
          </a:r>
          <a:endParaRPr lang="en-US" sz="2400" kern="1200" dirty="0"/>
        </a:p>
      </dsp:txBody>
      <dsp:txXfrm>
        <a:off x="6816169" y="0"/>
        <a:ext cx="2111675" cy="1121845"/>
      </dsp:txXfrm>
    </dsp:sp>
    <dsp:sp modelId="{3F5F8103-2876-47FC-AA70-38EF6FE0DEA8}">
      <dsp:nvSpPr>
        <dsp:cNvPr id="0" name=""/>
        <dsp:cNvSpPr/>
      </dsp:nvSpPr>
      <dsp:spPr>
        <a:xfrm>
          <a:off x="7027337" y="1122164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048854" y="1143681"/>
        <a:ext cx="1646306" cy="691624"/>
      </dsp:txXfrm>
    </dsp:sp>
    <dsp:sp modelId="{B522D15E-598B-46BC-9DCC-74FC5D2C817B}">
      <dsp:nvSpPr>
        <dsp:cNvPr id="0" name=""/>
        <dsp:cNvSpPr/>
      </dsp:nvSpPr>
      <dsp:spPr>
        <a:xfrm>
          <a:off x="7027337" y="1969848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封筒</a:t>
          </a:r>
          <a:endParaRPr lang="en-US" sz="2400" kern="1200" dirty="0"/>
        </a:p>
      </dsp:txBody>
      <dsp:txXfrm>
        <a:off x="7048854" y="1991365"/>
        <a:ext cx="1646306" cy="691624"/>
      </dsp:txXfrm>
    </dsp:sp>
    <dsp:sp modelId="{741CA77D-F7B9-4BEE-98DF-CA06CCE4D9E5}">
      <dsp:nvSpPr>
        <dsp:cNvPr id="0" name=""/>
        <dsp:cNvSpPr/>
      </dsp:nvSpPr>
      <dsp:spPr>
        <a:xfrm>
          <a:off x="7027337" y="2817531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信封</a:t>
          </a:r>
          <a:endParaRPr lang="en-US" sz="2400" kern="1200" dirty="0"/>
        </a:p>
      </dsp:txBody>
      <dsp:txXfrm>
        <a:off x="7048854" y="2839048"/>
        <a:ext cx="1646306" cy="691624"/>
      </dsp:txXfrm>
    </dsp:sp>
    <dsp:sp modelId="{AB33F0C3-E051-4E54-83BB-EF51A2319C58}">
      <dsp:nvSpPr>
        <dsp:cNvPr id="0" name=""/>
        <dsp:cNvSpPr/>
      </dsp:nvSpPr>
      <dsp:spPr>
        <a:xfrm>
          <a:off x="9086220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あります③</a:t>
          </a:r>
          <a:endParaRPr lang="en-US" sz="2400" kern="1200" dirty="0"/>
        </a:p>
      </dsp:txBody>
      <dsp:txXfrm>
        <a:off x="9086220" y="0"/>
        <a:ext cx="2111675" cy="1121845"/>
      </dsp:txXfrm>
    </dsp:sp>
    <dsp:sp modelId="{1C52EE0B-251C-4DD5-A95C-0C9F8D3A4007}">
      <dsp:nvSpPr>
        <dsp:cNvPr id="0" name=""/>
        <dsp:cNvSpPr/>
      </dsp:nvSpPr>
      <dsp:spPr>
        <a:xfrm>
          <a:off x="9297387" y="1122164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「自五」</a:t>
          </a:r>
          <a:endParaRPr lang="en-US" sz="2400" kern="1200" dirty="0"/>
        </a:p>
      </dsp:txBody>
      <dsp:txXfrm>
        <a:off x="9318904" y="1143681"/>
        <a:ext cx="1646306" cy="691624"/>
      </dsp:txXfrm>
    </dsp:sp>
    <dsp:sp modelId="{68599D3F-5A21-4901-A367-72AA2EB06596}">
      <dsp:nvSpPr>
        <dsp:cNvPr id="0" name=""/>
        <dsp:cNvSpPr/>
      </dsp:nvSpPr>
      <dsp:spPr>
        <a:xfrm>
          <a:off x="9175451" y="1969848"/>
          <a:ext cx="1933213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有る</a:t>
          </a:r>
          <a:r>
            <a:rPr lang="en-US" altLang="ja-JP" sz="2400" kern="1200" dirty="0" smtClean="0"/>
            <a:t>/</a:t>
          </a:r>
          <a:r>
            <a:rPr lang="ja-JP" altLang="en-US" sz="2400" kern="1200" dirty="0" smtClean="0"/>
            <a:t>在る①</a:t>
          </a:r>
          <a:endParaRPr lang="en-US" sz="2400" kern="1200" dirty="0"/>
        </a:p>
      </dsp:txBody>
      <dsp:txXfrm>
        <a:off x="9196968" y="1991365"/>
        <a:ext cx="1890179" cy="691624"/>
      </dsp:txXfrm>
    </dsp:sp>
    <dsp:sp modelId="{FA88C579-68ED-4597-B349-B4DE364B5B30}">
      <dsp:nvSpPr>
        <dsp:cNvPr id="0" name=""/>
        <dsp:cNvSpPr/>
      </dsp:nvSpPr>
      <dsp:spPr>
        <a:xfrm>
          <a:off x="9297387" y="2817531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在，有</a:t>
          </a:r>
          <a:endParaRPr lang="en-US" sz="2400" kern="1200" dirty="0"/>
        </a:p>
      </dsp:txBody>
      <dsp:txXfrm>
        <a:off x="9318904" y="2839048"/>
        <a:ext cx="1646306" cy="69162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3593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いりぐち◎</a:t>
          </a:r>
          <a:endParaRPr lang="en-US" sz="2800" kern="1200" dirty="0"/>
        </a:p>
      </dsp:txBody>
      <dsp:txXfrm>
        <a:off x="3593" y="0"/>
        <a:ext cx="2086422" cy="1304675"/>
      </dsp:txXfrm>
    </dsp:sp>
    <dsp:sp modelId="{A3EA143E-63D9-49FB-868E-722C7BE52D63}">
      <dsp:nvSpPr>
        <dsp:cNvPr id="0" name=""/>
        <dsp:cNvSpPr/>
      </dsp:nvSpPr>
      <dsp:spPr>
        <a:xfrm>
          <a:off x="212235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37259" y="1330071"/>
        <a:ext cx="1619089" cy="804340"/>
      </dsp:txXfrm>
    </dsp:sp>
    <dsp:sp modelId="{5B2DA92E-DB23-4991-83D3-BECE7980D81F}">
      <dsp:nvSpPr>
        <dsp:cNvPr id="0" name=""/>
        <dsp:cNvSpPr/>
      </dsp:nvSpPr>
      <dsp:spPr>
        <a:xfrm>
          <a:off x="212235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入口</a:t>
          </a:r>
          <a:endParaRPr lang="en-US" sz="2400" kern="1200" dirty="0"/>
        </a:p>
      </dsp:txBody>
      <dsp:txXfrm>
        <a:off x="237259" y="2315904"/>
        <a:ext cx="1619089" cy="804340"/>
      </dsp:txXfrm>
    </dsp:sp>
    <dsp:sp modelId="{B80174CE-4399-4A7D-B422-B8062588AC6C}">
      <dsp:nvSpPr>
        <dsp:cNvPr id="0" name=""/>
        <dsp:cNvSpPr/>
      </dsp:nvSpPr>
      <dsp:spPr>
        <a:xfrm>
          <a:off x="212235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入口</a:t>
          </a:r>
          <a:endParaRPr lang="en-US" sz="2400" kern="1200" dirty="0"/>
        </a:p>
      </dsp:txBody>
      <dsp:txXfrm>
        <a:off x="237259" y="3301736"/>
        <a:ext cx="1619089" cy="804340"/>
      </dsp:txXfrm>
    </dsp:sp>
    <dsp:sp modelId="{ED2C74CC-53F0-434F-8A3D-E1A3FE180370}">
      <dsp:nvSpPr>
        <dsp:cNvPr id="0" name=""/>
        <dsp:cNvSpPr/>
      </dsp:nvSpPr>
      <dsp:spPr>
        <a:xfrm>
          <a:off x="2246497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ちかく①</a:t>
          </a:r>
          <a:endParaRPr lang="en-US" sz="2400" kern="1200" dirty="0"/>
        </a:p>
      </dsp:txBody>
      <dsp:txXfrm>
        <a:off x="2246497" y="0"/>
        <a:ext cx="2086422" cy="1304675"/>
      </dsp:txXfrm>
    </dsp:sp>
    <dsp:sp modelId="{BBB8F914-CF25-4BE0-9F9C-832E51728D17}">
      <dsp:nvSpPr>
        <dsp:cNvPr id="0" name=""/>
        <dsp:cNvSpPr/>
      </dsp:nvSpPr>
      <dsp:spPr>
        <a:xfrm>
          <a:off x="2455139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480163" y="1330071"/>
        <a:ext cx="1619089" cy="804340"/>
      </dsp:txXfrm>
    </dsp:sp>
    <dsp:sp modelId="{F8F21A73-4423-43F1-A0DF-65D1FC1AB2F3}">
      <dsp:nvSpPr>
        <dsp:cNvPr id="0" name=""/>
        <dsp:cNvSpPr/>
      </dsp:nvSpPr>
      <dsp:spPr>
        <a:xfrm>
          <a:off x="2455139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近く</a:t>
          </a:r>
          <a:endParaRPr lang="en-US" sz="2400" kern="1200" dirty="0"/>
        </a:p>
      </dsp:txBody>
      <dsp:txXfrm>
        <a:off x="2480163" y="2315904"/>
        <a:ext cx="1619089" cy="804340"/>
      </dsp:txXfrm>
    </dsp:sp>
    <dsp:sp modelId="{457674CF-4F90-4A80-A252-9C0E72579580}">
      <dsp:nvSpPr>
        <dsp:cNvPr id="0" name=""/>
        <dsp:cNvSpPr/>
      </dsp:nvSpPr>
      <dsp:spPr>
        <a:xfrm>
          <a:off x="2455139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附近</a:t>
          </a:r>
          <a:endParaRPr lang="en-US" altLang="zh-CN" sz="2400" kern="1200" dirty="0" smtClean="0"/>
        </a:p>
      </dsp:txBody>
      <dsp:txXfrm>
        <a:off x="2480163" y="3301736"/>
        <a:ext cx="1619089" cy="804340"/>
      </dsp:txXfrm>
    </dsp:sp>
    <dsp:sp modelId="{9219258E-9012-4DB3-818A-16ACB71E9852}">
      <dsp:nvSpPr>
        <dsp:cNvPr id="0" name=""/>
        <dsp:cNvSpPr/>
      </dsp:nvSpPr>
      <dsp:spPr>
        <a:xfrm>
          <a:off x="4489401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たな◎</a:t>
          </a:r>
          <a:endParaRPr lang="en-US" sz="2400" kern="1200" dirty="0"/>
        </a:p>
      </dsp:txBody>
      <dsp:txXfrm>
        <a:off x="4489401" y="0"/>
        <a:ext cx="2086422" cy="1304675"/>
      </dsp:txXfrm>
    </dsp:sp>
    <dsp:sp modelId="{AD763E95-869E-40AB-850D-E19784AA7C80}">
      <dsp:nvSpPr>
        <dsp:cNvPr id="0" name=""/>
        <dsp:cNvSpPr/>
      </dsp:nvSpPr>
      <dsp:spPr>
        <a:xfrm>
          <a:off x="4698043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723067" y="1330071"/>
        <a:ext cx="1619089" cy="804340"/>
      </dsp:txXfrm>
    </dsp:sp>
    <dsp:sp modelId="{A53857CC-92F7-4E5A-98DA-63A979DFCAA1}">
      <dsp:nvSpPr>
        <dsp:cNvPr id="0" name=""/>
        <dsp:cNvSpPr/>
      </dsp:nvSpPr>
      <dsp:spPr>
        <a:xfrm>
          <a:off x="4698043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棚</a:t>
          </a:r>
          <a:endParaRPr lang="en-US" sz="2400" kern="1200" dirty="0"/>
        </a:p>
      </dsp:txBody>
      <dsp:txXfrm>
        <a:off x="4723067" y="2315904"/>
        <a:ext cx="1619089" cy="804340"/>
      </dsp:txXfrm>
    </dsp:sp>
    <dsp:sp modelId="{EC9C9375-06EA-4A64-AF7A-115EAA8F3207}">
      <dsp:nvSpPr>
        <dsp:cNvPr id="0" name=""/>
        <dsp:cNvSpPr/>
      </dsp:nvSpPr>
      <dsp:spPr>
        <a:xfrm>
          <a:off x="4698043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架子</a:t>
          </a:r>
          <a:endParaRPr lang="en-US" sz="2400" kern="1200" dirty="0"/>
        </a:p>
      </dsp:txBody>
      <dsp:txXfrm>
        <a:off x="4723067" y="3301736"/>
        <a:ext cx="1619089" cy="804340"/>
      </dsp:txXfrm>
    </dsp:sp>
    <dsp:sp modelId="{C29FB3A8-1BA5-4813-A51F-4F74570533FF}">
      <dsp:nvSpPr>
        <dsp:cNvPr id="0" name=""/>
        <dsp:cNvSpPr/>
      </dsp:nvSpPr>
      <dsp:spPr>
        <a:xfrm>
          <a:off x="6732305" y="0"/>
          <a:ext cx="2431057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キャビネット①</a:t>
          </a:r>
          <a:endParaRPr lang="en-US" sz="2400" kern="1200" dirty="0"/>
        </a:p>
      </dsp:txBody>
      <dsp:txXfrm>
        <a:off x="6732305" y="0"/>
        <a:ext cx="2431057" cy="1304675"/>
      </dsp:txXfrm>
    </dsp:sp>
    <dsp:sp modelId="{15CF85ED-898A-4E47-BFCD-214AFABACCA9}">
      <dsp:nvSpPr>
        <dsp:cNvPr id="0" name=""/>
        <dsp:cNvSpPr/>
      </dsp:nvSpPr>
      <dsp:spPr>
        <a:xfrm>
          <a:off x="7113264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138288" y="1330071"/>
        <a:ext cx="1619089" cy="804340"/>
      </dsp:txXfrm>
    </dsp:sp>
    <dsp:sp modelId="{C819D64C-CDDE-464A-9839-B7A3F3F14DC6}">
      <dsp:nvSpPr>
        <dsp:cNvPr id="0" name=""/>
        <dsp:cNvSpPr/>
      </dsp:nvSpPr>
      <dsp:spPr>
        <a:xfrm>
          <a:off x="7113264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cabinet</a:t>
          </a:r>
          <a:endParaRPr lang="en-US" sz="3700" kern="1200" dirty="0"/>
        </a:p>
      </dsp:txBody>
      <dsp:txXfrm>
        <a:off x="7138288" y="2315904"/>
        <a:ext cx="1619089" cy="804340"/>
      </dsp:txXfrm>
    </dsp:sp>
    <dsp:sp modelId="{10FBB0A2-04CA-4312-A8CF-292B59DAB5D6}">
      <dsp:nvSpPr>
        <dsp:cNvPr id="0" name=""/>
        <dsp:cNvSpPr/>
      </dsp:nvSpPr>
      <dsp:spPr>
        <a:xfrm>
          <a:off x="7113264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橱柜，陈列柜</a:t>
          </a:r>
          <a:endParaRPr lang="en-US" sz="2400" kern="1200" dirty="0"/>
        </a:p>
      </dsp:txBody>
      <dsp:txXfrm>
        <a:off x="7138288" y="3301736"/>
        <a:ext cx="1619089" cy="804340"/>
      </dsp:txXfrm>
    </dsp:sp>
    <dsp:sp modelId="{31FC178B-B97B-4620-A3BF-D674D676AD87}">
      <dsp:nvSpPr>
        <dsp:cNvPr id="0" name=""/>
        <dsp:cNvSpPr/>
      </dsp:nvSpPr>
      <dsp:spPr>
        <a:xfrm>
          <a:off x="9319844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クリップ①</a:t>
          </a:r>
          <a:endParaRPr lang="en-US" sz="2400" kern="1200" dirty="0"/>
        </a:p>
      </dsp:txBody>
      <dsp:txXfrm>
        <a:off x="9319844" y="0"/>
        <a:ext cx="2086422" cy="1304675"/>
      </dsp:txXfrm>
    </dsp:sp>
    <dsp:sp modelId="{A17D3C7F-9FCB-4796-B9E3-4618FD942F54}">
      <dsp:nvSpPr>
        <dsp:cNvPr id="0" name=""/>
        <dsp:cNvSpPr/>
      </dsp:nvSpPr>
      <dsp:spPr>
        <a:xfrm>
          <a:off x="9528486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553510" y="1330071"/>
        <a:ext cx="1619089" cy="804340"/>
      </dsp:txXfrm>
    </dsp:sp>
    <dsp:sp modelId="{B1C01B26-5E8D-4656-A8A0-7D5EC5CB18CD}">
      <dsp:nvSpPr>
        <dsp:cNvPr id="0" name=""/>
        <dsp:cNvSpPr/>
      </dsp:nvSpPr>
      <dsp:spPr>
        <a:xfrm>
          <a:off x="9528486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clip</a:t>
          </a:r>
          <a:endParaRPr lang="en-US" sz="3700" kern="1200" dirty="0"/>
        </a:p>
      </dsp:txBody>
      <dsp:txXfrm>
        <a:off x="9553510" y="2315904"/>
        <a:ext cx="1619089" cy="804340"/>
      </dsp:txXfrm>
    </dsp:sp>
    <dsp:sp modelId="{A032AB44-F18D-47A4-B784-C9BD74B82DBE}">
      <dsp:nvSpPr>
        <dsp:cNvPr id="0" name=""/>
        <dsp:cNvSpPr/>
      </dsp:nvSpPr>
      <dsp:spPr>
        <a:xfrm>
          <a:off x="9528486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曲别针</a:t>
          </a:r>
          <a:endParaRPr lang="en-US" sz="2400" kern="1200" dirty="0"/>
        </a:p>
      </dsp:txBody>
      <dsp:txXfrm>
        <a:off x="9553510" y="3301736"/>
        <a:ext cx="1619089" cy="80434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3593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ひきだし◎</a:t>
          </a:r>
          <a:endParaRPr lang="en-US" sz="2800" kern="1200" dirty="0"/>
        </a:p>
      </dsp:txBody>
      <dsp:txXfrm>
        <a:off x="3593" y="0"/>
        <a:ext cx="2086422" cy="1304675"/>
      </dsp:txXfrm>
    </dsp:sp>
    <dsp:sp modelId="{A3EA143E-63D9-49FB-868E-722C7BE52D63}">
      <dsp:nvSpPr>
        <dsp:cNvPr id="0" name=""/>
        <dsp:cNvSpPr/>
      </dsp:nvSpPr>
      <dsp:spPr>
        <a:xfrm>
          <a:off x="212235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37259" y="1330071"/>
        <a:ext cx="1619089" cy="804340"/>
      </dsp:txXfrm>
    </dsp:sp>
    <dsp:sp modelId="{5B2DA92E-DB23-4991-83D3-BECE7980D81F}">
      <dsp:nvSpPr>
        <dsp:cNvPr id="0" name=""/>
        <dsp:cNvSpPr/>
      </dsp:nvSpPr>
      <dsp:spPr>
        <a:xfrm>
          <a:off x="212235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引き出し</a:t>
          </a:r>
          <a:endParaRPr lang="en-US" sz="2400" kern="1200" dirty="0"/>
        </a:p>
      </dsp:txBody>
      <dsp:txXfrm>
        <a:off x="237259" y="2315904"/>
        <a:ext cx="1619089" cy="804340"/>
      </dsp:txXfrm>
    </dsp:sp>
    <dsp:sp modelId="{B80174CE-4399-4A7D-B422-B8062588AC6C}">
      <dsp:nvSpPr>
        <dsp:cNvPr id="0" name=""/>
        <dsp:cNvSpPr/>
      </dsp:nvSpPr>
      <dsp:spPr>
        <a:xfrm>
          <a:off x="212235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抽屉</a:t>
          </a:r>
          <a:endParaRPr lang="en-US" sz="2400" kern="1200" dirty="0"/>
        </a:p>
      </dsp:txBody>
      <dsp:txXfrm>
        <a:off x="237259" y="3301736"/>
        <a:ext cx="1619089" cy="804340"/>
      </dsp:txXfrm>
    </dsp:sp>
    <dsp:sp modelId="{ED2C74CC-53F0-434F-8A3D-E1A3FE180370}">
      <dsp:nvSpPr>
        <dsp:cNvPr id="0" name=""/>
        <dsp:cNvSpPr/>
      </dsp:nvSpPr>
      <dsp:spPr>
        <a:xfrm>
          <a:off x="2246497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のり②</a:t>
          </a:r>
          <a:endParaRPr lang="en-US" sz="2400" kern="1200" dirty="0"/>
        </a:p>
      </dsp:txBody>
      <dsp:txXfrm>
        <a:off x="2246497" y="0"/>
        <a:ext cx="2086422" cy="1304675"/>
      </dsp:txXfrm>
    </dsp:sp>
    <dsp:sp modelId="{BBB8F914-CF25-4BE0-9F9C-832E51728D17}">
      <dsp:nvSpPr>
        <dsp:cNvPr id="0" name=""/>
        <dsp:cNvSpPr/>
      </dsp:nvSpPr>
      <dsp:spPr>
        <a:xfrm>
          <a:off x="2455139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480163" y="1330071"/>
        <a:ext cx="1619089" cy="804340"/>
      </dsp:txXfrm>
    </dsp:sp>
    <dsp:sp modelId="{F8F21A73-4423-43F1-A0DF-65D1FC1AB2F3}">
      <dsp:nvSpPr>
        <dsp:cNvPr id="0" name=""/>
        <dsp:cNvSpPr/>
      </dsp:nvSpPr>
      <dsp:spPr>
        <a:xfrm>
          <a:off x="2455139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糊</a:t>
          </a:r>
          <a:endParaRPr lang="en-US" sz="2400" kern="1200" dirty="0"/>
        </a:p>
      </dsp:txBody>
      <dsp:txXfrm>
        <a:off x="2480163" y="2315904"/>
        <a:ext cx="1619089" cy="804340"/>
      </dsp:txXfrm>
    </dsp:sp>
    <dsp:sp modelId="{457674CF-4F90-4A80-A252-9C0E72579580}">
      <dsp:nvSpPr>
        <dsp:cNvPr id="0" name=""/>
        <dsp:cNvSpPr/>
      </dsp:nvSpPr>
      <dsp:spPr>
        <a:xfrm>
          <a:off x="2455139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糨糊</a:t>
          </a:r>
          <a:endParaRPr lang="en-US" altLang="zh-CN" sz="2400" kern="1200" dirty="0" smtClean="0"/>
        </a:p>
      </dsp:txBody>
      <dsp:txXfrm>
        <a:off x="2480163" y="3301736"/>
        <a:ext cx="1619089" cy="804340"/>
      </dsp:txXfrm>
    </dsp:sp>
    <dsp:sp modelId="{9219258E-9012-4DB3-818A-16ACB71E9852}">
      <dsp:nvSpPr>
        <dsp:cNvPr id="0" name=""/>
        <dsp:cNvSpPr/>
      </dsp:nvSpPr>
      <dsp:spPr>
        <a:xfrm>
          <a:off x="4489401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つくえ◎</a:t>
          </a:r>
          <a:endParaRPr lang="en-US" sz="2400" kern="1200" dirty="0"/>
        </a:p>
      </dsp:txBody>
      <dsp:txXfrm>
        <a:off x="4489401" y="0"/>
        <a:ext cx="2086422" cy="1304675"/>
      </dsp:txXfrm>
    </dsp:sp>
    <dsp:sp modelId="{AD763E95-869E-40AB-850D-E19784AA7C80}">
      <dsp:nvSpPr>
        <dsp:cNvPr id="0" name=""/>
        <dsp:cNvSpPr/>
      </dsp:nvSpPr>
      <dsp:spPr>
        <a:xfrm>
          <a:off x="4698043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723067" y="1330071"/>
        <a:ext cx="1619089" cy="804340"/>
      </dsp:txXfrm>
    </dsp:sp>
    <dsp:sp modelId="{A53857CC-92F7-4E5A-98DA-63A979DFCAA1}">
      <dsp:nvSpPr>
        <dsp:cNvPr id="0" name=""/>
        <dsp:cNvSpPr/>
      </dsp:nvSpPr>
      <dsp:spPr>
        <a:xfrm>
          <a:off x="4698043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机</a:t>
          </a:r>
          <a:endParaRPr lang="en-US" sz="2400" kern="1200" dirty="0"/>
        </a:p>
      </dsp:txBody>
      <dsp:txXfrm>
        <a:off x="4723067" y="2315904"/>
        <a:ext cx="1619089" cy="804340"/>
      </dsp:txXfrm>
    </dsp:sp>
    <dsp:sp modelId="{EC9C9375-06EA-4A64-AF7A-115EAA8F3207}">
      <dsp:nvSpPr>
        <dsp:cNvPr id="0" name=""/>
        <dsp:cNvSpPr/>
      </dsp:nvSpPr>
      <dsp:spPr>
        <a:xfrm>
          <a:off x="4698043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桌子</a:t>
          </a:r>
          <a:endParaRPr lang="en-US" sz="2400" kern="1200" dirty="0"/>
        </a:p>
      </dsp:txBody>
      <dsp:txXfrm>
        <a:off x="4723067" y="3301736"/>
        <a:ext cx="1619089" cy="804340"/>
      </dsp:txXfrm>
    </dsp:sp>
    <dsp:sp modelId="{C29FB3A8-1BA5-4813-A51F-4F74570533FF}">
      <dsp:nvSpPr>
        <dsp:cNvPr id="0" name=""/>
        <dsp:cNvSpPr/>
      </dsp:nvSpPr>
      <dsp:spPr>
        <a:xfrm>
          <a:off x="6732305" y="0"/>
          <a:ext cx="2431057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はさみ③</a:t>
          </a:r>
          <a:endParaRPr lang="en-US" sz="2400" kern="1200" dirty="0"/>
        </a:p>
      </dsp:txBody>
      <dsp:txXfrm>
        <a:off x="6732305" y="0"/>
        <a:ext cx="2431057" cy="1304675"/>
      </dsp:txXfrm>
    </dsp:sp>
    <dsp:sp modelId="{15CF85ED-898A-4E47-BFCD-214AFABACCA9}">
      <dsp:nvSpPr>
        <dsp:cNvPr id="0" name=""/>
        <dsp:cNvSpPr/>
      </dsp:nvSpPr>
      <dsp:spPr>
        <a:xfrm>
          <a:off x="7113264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138288" y="1330071"/>
        <a:ext cx="1619089" cy="804340"/>
      </dsp:txXfrm>
    </dsp:sp>
    <dsp:sp modelId="{C819D64C-CDDE-464A-9839-B7A3F3F14DC6}">
      <dsp:nvSpPr>
        <dsp:cNvPr id="0" name=""/>
        <dsp:cNvSpPr/>
      </dsp:nvSpPr>
      <dsp:spPr>
        <a:xfrm>
          <a:off x="7113264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300" kern="1200" dirty="0" smtClean="0"/>
            <a:t>鋏</a:t>
          </a:r>
          <a:endParaRPr lang="en-US" sz="4300" kern="1200" dirty="0"/>
        </a:p>
      </dsp:txBody>
      <dsp:txXfrm>
        <a:off x="7138288" y="2315904"/>
        <a:ext cx="1619089" cy="804340"/>
      </dsp:txXfrm>
    </dsp:sp>
    <dsp:sp modelId="{10FBB0A2-04CA-4312-A8CF-292B59DAB5D6}">
      <dsp:nvSpPr>
        <dsp:cNvPr id="0" name=""/>
        <dsp:cNvSpPr/>
      </dsp:nvSpPr>
      <dsp:spPr>
        <a:xfrm>
          <a:off x="7113264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剪刀</a:t>
          </a:r>
          <a:endParaRPr lang="en-US" sz="2400" kern="1200" dirty="0"/>
        </a:p>
      </dsp:txBody>
      <dsp:txXfrm>
        <a:off x="7138288" y="3301736"/>
        <a:ext cx="1619089" cy="804340"/>
      </dsp:txXfrm>
    </dsp:sp>
    <dsp:sp modelId="{31FC178B-B97B-4620-A3BF-D674D676AD87}">
      <dsp:nvSpPr>
        <dsp:cNvPr id="0" name=""/>
        <dsp:cNvSpPr/>
      </dsp:nvSpPr>
      <dsp:spPr>
        <a:xfrm>
          <a:off x="9319844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いぬ②</a:t>
          </a:r>
          <a:endParaRPr lang="en-US" sz="2400" kern="1200" dirty="0"/>
        </a:p>
      </dsp:txBody>
      <dsp:txXfrm>
        <a:off x="9319844" y="0"/>
        <a:ext cx="2086422" cy="1304675"/>
      </dsp:txXfrm>
    </dsp:sp>
    <dsp:sp modelId="{A17D3C7F-9FCB-4796-B9E3-4618FD942F54}">
      <dsp:nvSpPr>
        <dsp:cNvPr id="0" name=""/>
        <dsp:cNvSpPr/>
      </dsp:nvSpPr>
      <dsp:spPr>
        <a:xfrm>
          <a:off x="9528486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553510" y="1330071"/>
        <a:ext cx="1619089" cy="804340"/>
      </dsp:txXfrm>
    </dsp:sp>
    <dsp:sp modelId="{B1C01B26-5E8D-4656-A8A0-7D5EC5CB18CD}">
      <dsp:nvSpPr>
        <dsp:cNvPr id="0" name=""/>
        <dsp:cNvSpPr/>
      </dsp:nvSpPr>
      <dsp:spPr>
        <a:xfrm>
          <a:off x="9528486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300" kern="1200" dirty="0" smtClean="0"/>
            <a:t>犬</a:t>
          </a:r>
          <a:endParaRPr lang="en-US" sz="4300" kern="1200" dirty="0"/>
        </a:p>
      </dsp:txBody>
      <dsp:txXfrm>
        <a:off x="9553510" y="2315904"/>
        <a:ext cx="1619089" cy="804340"/>
      </dsp:txXfrm>
    </dsp:sp>
    <dsp:sp modelId="{A032AB44-F18D-47A4-B784-C9BD74B82DBE}">
      <dsp:nvSpPr>
        <dsp:cNvPr id="0" name=""/>
        <dsp:cNvSpPr/>
      </dsp:nvSpPr>
      <dsp:spPr>
        <a:xfrm>
          <a:off x="9528486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狗</a:t>
          </a:r>
          <a:endParaRPr lang="en-US" sz="2400" kern="1200" dirty="0"/>
        </a:p>
      </dsp:txBody>
      <dsp:txXfrm>
        <a:off x="9553510" y="3301736"/>
        <a:ext cx="1619089" cy="804340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3593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テーブル◎</a:t>
          </a:r>
          <a:endParaRPr lang="en-US" sz="2800" kern="1200" dirty="0"/>
        </a:p>
      </dsp:txBody>
      <dsp:txXfrm>
        <a:off x="3593" y="0"/>
        <a:ext cx="2086422" cy="1304675"/>
      </dsp:txXfrm>
    </dsp:sp>
    <dsp:sp modelId="{A3EA143E-63D9-49FB-868E-722C7BE52D63}">
      <dsp:nvSpPr>
        <dsp:cNvPr id="0" name=""/>
        <dsp:cNvSpPr/>
      </dsp:nvSpPr>
      <dsp:spPr>
        <a:xfrm>
          <a:off x="212235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37259" y="1330071"/>
        <a:ext cx="1619089" cy="804340"/>
      </dsp:txXfrm>
    </dsp:sp>
    <dsp:sp modelId="{5B2DA92E-DB23-4991-83D3-BECE7980D81F}">
      <dsp:nvSpPr>
        <dsp:cNvPr id="0" name=""/>
        <dsp:cNvSpPr/>
      </dsp:nvSpPr>
      <dsp:spPr>
        <a:xfrm>
          <a:off x="212235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/>
            <a:t>table</a:t>
          </a:r>
          <a:endParaRPr lang="en-US" sz="2400" kern="1200" dirty="0"/>
        </a:p>
      </dsp:txBody>
      <dsp:txXfrm>
        <a:off x="237259" y="2315904"/>
        <a:ext cx="1619089" cy="804340"/>
      </dsp:txXfrm>
    </dsp:sp>
    <dsp:sp modelId="{B80174CE-4399-4A7D-B422-B8062588AC6C}">
      <dsp:nvSpPr>
        <dsp:cNvPr id="0" name=""/>
        <dsp:cNvSpPr/>
      </dsp:nvSpPr>
      <dsp:spPr>
        <a:xfrm>
          <a:off x="212235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桌子 餐桌</a:t>
          </a:r>
          <a:endParaRPr lang="en-US" sz="2400" kern="1200" dirty="0"/>
        </a:p>
      </dsp:txBody>
      <dsp:txXfrm>
        <a:off x="237259" y="3301736"/>
        <a:ext cx="1619089" cy="804340"/>
      </dsp:txXfrm>
    </dsp:sp>
    <dsp:sp modelId="{ED2C74CC-53F0-434F-8A3D-E1A3FE180370}">
      <dsp:nvSpPr>
        <dsp:cNvPr id="0" name=""/>
        <dsp:cNvSpPr/>
      </dsp:nvSpPr>
      <dsp:spPr>
        <a:xfrm>
          <a:off x="2246497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けんしゅうしつ③</a:t>
          </a:r>
          <a:endParaRPr lang="en-US" sz="2400" kern="1200" dirty="0"/>
        </a:p>
      </dsp:txBody>
      <dsp:txXfrm>
        <a:off x="2246497" y="0"/>
        <a:ext cx="2086422" cy="1304675"/>
      </dsp:txXfrm>
    </dsp:sp>
    <dsp:sp modelId="{BBB8F914-CF25-4BE0-9F9C-832E51728D17}">
      <dsp:nvSpPr>
        <dsp:cNvPr id="0" name=""/>
        <dsp:cNvSpPr/>
      </dsp:nvSpPr>
      <dsp:spPr>
        <a:xfrm>
          <a:off x="2455139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480163" y="1330071"/>
        <a:ext cx="1619089" cy="804340"/>
      </dsp:txXfrm>
    </dsp:sp>
    <dsp:sp modelId="{F8F21A73-4423-43F1-A0DF-65D1FC1AB2F3}">
      <dsp:nvSpPr>
        <dsp:cNvPr id="0" name=""/>
        <dsp:cNvSpPr/>
      </dsp:nvSpPr>
      <dsp:spPr>
        <a:xfrm>
          <a:off x="2455139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研修室</a:t>
          </a:r>
          <a:endParaRPr lang="en-US" sz="2400" kern="1200" dirty="0"/>
        </a:p>
      </dsp:txBody>
      <dsp:txXfrm>
        <a:off x="2480163" y="2315904"/>
        <a:ext cx="1619089" cy="804340"/>
      </dsp:txXfrm>
    </dsp:sp>
    <dsp:sp modelId="{457674CF-4F90-4A80-A252-9C0E72579580}">
      <dsp:nvSpPr>
        <dsp:cNvPr id="0" name=""/>
        <dsp:cNvSpPr/>
      </dsp:nvSpPr>
      <dsp:spPr>
        <a:xfrm>
          <a:off x="2455139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科研室</a:t>
          </a:r>
          <a:endParaRPr lang="en-US" altLang="zh-CN" sz="2400" kern="1200" dirty="0" smtClean="0"/>
        </a:p>
      </dsp:txBody>
      <dsp:txXfrm>
        <a:off x="2480163" y="3301736"/>
        <a:ext cx="1619089" cy="804340"/>
      </dsp:txXfrm>
    </dsp:sp>
    <dsp:sp modelId="{9219258E-9012-4DB3-818A-16ACB71E9852}">
      <dsp:nvSpPr>
        <dsp:cNvPr id="0" name=""/>
        <dsp:cNvSpPr/>
      </dsp:nvSpPr>
      <dsp:spPr>
        <a:xfrm>
          <a:off x="4489401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ロビー①</a:t>
          </a:r>
          <a:endParaRPr lang="en-US" sz="2400" kern="1200" dirty="0"/>
        </a:p>
      </dsp:txBody>
      <dsp:txXfrm>
        <a:off x="4489401" y="0"/>
        <a:ext cx="2086422" cy="1304675"/>
      </dsp:txXfrm>
    </dsp:sp>
    <dsp:sp modelId="{AD763E95-869E-40AB-850D-E19784AA7C80}">
      <dsp:nvSpPr>
        <dsp:cNvPr id="0" name=""/>
        <dsp:cNvSpPr/>
      </dsp:nvSpPr>
      <dsp:spPr>
        <a:xfrm>
          <a:off x="4698043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723067" y="1330071"/>
        <a:ext cx="1619089" cy="804340"/>
      </dsp:txXfrm>
    </dsp:sp>
    <dsp:sp modelId="{A53857CC-92F7-4E5A-98DA-63A979DFCAA1}">
      <dsp:nvSpPr>
        <dsp:cNvPr id="0" name=""/>
        <dsp:cNvSpPr/>
      </dsp:nvSpPr>
      <dsp:spPr>
        <a:xfrm>
          <a:off x="4698043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/>
            <a:t>lobby</a:t>
          </a:r>
          <a:endParaRPr lang="en-US" sz="2400" kern="1200" dirty="0"/>
        </a:p>
      </dsp:txBody>
      <dsp:txXfrm>
        <a:off x="4723067" y="2315904"/>
        <a:ext cx="1619089" cy="804340"/>
      </dsp:txXfrm>
    </dsp:sp>
    <dsp:sp modelId="{EC9C9375-06EA-4A64-AF7A-115EAA8F3207}">
      <dsp:nvSpPr>
        <dsp:cNvPr id="0" name=""/>
        <dsp:cNvSpPr/>
      </dsp:nvSpPr>
      <dsp:spPr>
        <a:xfrm>
          <a:off x="4698043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前厅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zh-CN" altLang="en-US" sz="2400" kern="1200" dirty="0" smtClean="0"/>
            <a:t> 休息室</a:t>
          </a:r>
          <a:endParaRPr lang="en-US" sz="2400" kern="1200" dirty="0"/>
        </a:p>
      </dsp:txBody>
      <dsp:txXfrm>
        <a:off x="4723067" y="3301736"/>
        <a:ext cx="1619089" cy="804340"/>
      </dsp:txXfrm>
    </dsp:sp>
    <dsp:sp modelId="{C29FB3A8-1BA5-4813-A51F-4F74570533FF}">
      <dsp:nvSpPr>
        <dsp:cNvPr id="0" name=""/>
        <dsp:cNvSpPr/>
      </dsp:nvSpPr>
      <dsp:spPr>
        <a:xfrm>
          <a:off x="6732305" y="0"/>
          <a:ext cx="2431057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ホッチキス①</a:t>
          </a:r>
          <a:endParaRPr lang="en-US" sz="2400" kern="1200" dirty="0"/>
        </a:p>
      </dsp:txBody>
      <dsp:txXfrm>
        <a:off x="6732305" y="0"/>
        <a:ext cx="2431057" cy="1304675"/>
      </dsp:txXfrm>
    </dsp:sp>
    <dsp:sp modelId="{15CF85ED-898A-4E47-BFCD-214AFABACCA9}">
      <dsp:nvSpPr>
        <dsp:cNvPr id="0" name=""/>
        <dsp:cNvSpPr/>
      </dsp:nvSpPr>
      <dsp:spPr>
        <a:xfrm>
          <a:off x="7113264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138288" y="1330071"/>
        <a:ext cx="1619089" cy="804340"/>
      </dsp:txXfrm>
    </dsp:sp>
    <dsp:sp modelId="{C819D64C-CDDE-464A-9839-B7A3F3F14DC6}">
      <dsp:nvSpPr>
        <dsp:cNvPr id="0" name=""/>
        <dsp:cNvSpPr/>
      </dsp:nvSpPr>
      <dsp:spPr>
        <a:xfrm>
          <a:off x="7113264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900" kern="1200" dirty="0" smtClean="0"/>
            <a:t>Hotchkiss</a:t>
          </a:r>
          <a:endParaRPr lang="en-US" sz="2900" kern="1200" dirty="0"/>
        </a:p>
      </dsp:txBody>
      <dsp:txXfrm>
        <a:off x="7138288" y="2315904"/>
        <a:ext cx="1619089" cy="804340"/>
      </dsp:txXfrm>
    </dsp:sp>
    <dsp:sp modelId="{10FBB0A2-04CA-4312-A8CF-292B59DAB5D6}">
      <dsp:nvSpPr>
        <dsp:cNvPr id="0" name=""/>
        <dsp:cNvSpPr/>
      </dsp:nvSpPr>
      <dsp:spPr>
        <a:xfrm>
          <a:off x="7113264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订书器</a:t>
          </a:r>
          <a:endParaRPr lang="en-US" sz="2400" kern="1200" dirty="0"/>
        </a:p>
      </dsp:txBody>
      <dsp:txXfrm>
        <a:off x="7138288" y="3301736"/>
        <a:ext cx="1619089" cy="804340"/>
      </dsp:txXfrm>
    </dsp:sp>
    <dsp:sp modelId="{31FC178B-B97B-4620-A3BF-D674D676AD87}">
      <dsp:nvSpPr>
        <dsp:cNvPr id="0" name=""/>
        <dsp:cNvSpPr/>
      </dsp:nvSpPr>
      <dsp:spPr>
        <a:xfrm>
          <a:off x="9319844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かさ①</a:t>
          </a:r>
          <a:endParaRPr lang="en-US" sz="2400" kern="1200" dirty="0"/>
        </a:p>
      </dsp:txBody>
      <dsp:txXfrm>
        <a:off x="9319844" y="0"/>
        <a:ext cx="2086422" cy="1304675"/>
      </dsp:txXfrm>
    </dsp:sp>
    <dsp:sp modelId="{A17D3C7F-9FCB-4796-B9E3-4618FD942F54}">
      <dsp:nvSpPr>
        <dsp:cNvPr id="0" name=""/>
        <dsp:cNvSpPr/>
      </dsp:nvSpPr>
      <dsp:spPr>
        <a:xfrm>
          <a:off x="9528486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553510" y="1330071"/>
        <a:ext cx="1619089" cy="804340"/>
      </dsp:txXfrm>
    </dsp:sp>
    <dsp:sp modelId="{B1C01B26-5E8D-4656-A8A0-7D5EC5CB18CD}">
      <dsp:nvSpPr>
        <dsp:cNvPr id="0" name=""/>
        <dsp:cNvSpPr/>
      </dsp:nvSpPr>
      <dsp:spPr>
        <a:xfrm>
          <a:off x="9528486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900" kern="1200" dirty="0" smtClean="0"/>
            <a:t>傘</a:t>
          </a:r>
          <a:endParaRPr lang="en-US" sz="2900" kern="1200" dirty="0"/>
        </a:p>
      </dsp:txBody>
      <dsp:txXfrm>
        <a:off x="9553510" y="2315904"/>
        <a:ext cx="1619089" cy="804340"/>
      </dsp:txXfrm>
    </dsp:sp>
    <dsp:sp modelId="{A032AB44-F18D-47A4-B784-C9BD74B82DBE}">
      <dsp:nvSpPr>
        <dsp:cNvPr id="0" name=""/>
        <dsp:cNvSpPr/>
      </dsp:nvSpPr>
      <dsp:spPr>
        <a:xfrm>
          <a:off x="9528486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伞</a:t>
          </a:r>
          <a:endParaRPr lang="en-US" altLang="zh-CN" sz="2400" kern="1200" dirty="0" smtClean="0"/>
        </a:p>
      </dsp:txBody>
      <dsp:txXfrm>
        <a:off x="9553510" y="3301736"/>
        <a:ext cx="1619089" cy="804340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3593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セロハンテープ⑤</a:t>
          </a:r>
          <a:endParaRPr lang="en-US" sz="2800" kern="1200" dirty="0"/>
        </a:p>
      </dsp:txBody>
      <dsp:txXfrm>
        <a:off x="3593" y="0"/>
        <a:ext cx="2086422" cy="1304675"/>
      </dsp:txXfrm>
    </dsp:sp>
    <dsp:sp modelId="{A3EA143E-63D9-49FB-868E-722C7BE52D63}">
      <dsp:nvSpPr>
        <dsp:cNvPr id="0" name=""/>
        <dsp:cNvSpPr/>
      </dsp:nvSpPr>
      <dsp:spPr>
        <a:xfrm>
          <a:off x="212235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37259" y="1330071"/>
        <a:ext cx="1619089" cy="804340"/>
      </dsp:txXfrm>
    </dsp:sp>
    <dsp:sp modelId="{5B2DA92E-DB23-4991-83D3-BECE7980D81F}">
      <dsp:nvSpPr>
        <dsp:cNvPr id="0" name=""/>
        <dsp:cNvSpPr/>
      </dsp:nvSpPr>
      <dsp:spPr>
        <a:xfrm>
          <a:off x="212235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err="1" smtClean="0"/>
            <a:t>Cellphane</a:t>
          </a:r>
          <a:r>
            <a:rPr lang="ja-JP" altLang="en-US" sz="2400" kern="1200" dirty="0" smtClean="0"/>
            <a:t>　</a:t>
          </a:r>
          <a:r>
            <a:rPr lang="en-US" altLang="ja-JP" sz="2400" kern="1200" dirty="0" smtClean="0"/>
            <a:t>tape</a:t>
          </a:r>
          <a:endParaRPr lang="en-US" sz="2400" kern="1200" dirty="0"/>
        </a:p>
      </dsp:txBody>
      <dsp:txXfrm>
        <a:off x="237259" y="2315904"/>
        <a:ext cx="1619089" cy="804340"/>
      </dsp:txXfrm>
    </dsp:sp>
    <dsp:sp modelId="{B80174CE-4399-4A7D-B422-B8062588AC6C}">
      <dsp:nvSpPr>
        <dsp:cNvPr id="0" name=""/>
        <dsp:cNvSpPr/>
      </dsp:nvSpPr>
      <dsp:spPr>
        <a:xfrm>
          <a:off x="212235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透明胶带</a:t>
          </a:r>
          <a:endParaRPr lang="en-US" sz="2400" kern="1200" dirty="0"/>
        </a:p>
      </dsp:txBody>
      <dsp:txXfrm>
        <a:off x="237259" y="3301736"/>
        <a:ext cx="1619089" cy="804340"/>
      </dsp:txXfrm>
    </dsp:sp>
    <dsp:sp modelId="{ED2C74CC-53F0-434F-8A3D-E1A3FE180370}">
      <dsp:nvSpPr>
        <dsp:cNvPr id="0" name=""/>
        <dsp:cNvSpPr/>
      </dsp:nvSpPr>
      <dsp:spPr>
        <a:xfrm>
          <a:off x="2246497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はこ◎</a:t>
          </a:r>
          <a:endParaRPr lang="en-US" sz="2400" kern="1200" dirty="0"/>
        </a:p>
      </dsp:txBody>
      <dsp:txXfrm>
        <a:off x="2246497" y="0"/>
        <a:ext cx="2086422" cy="1304675"/>
      </dsp:txXfrm>
    </dsp:sp>
    <dsp:sp modelId="{BBB8F914-CF25-4BE0-9F9C-832E51728D17}">
      <dsp:nvSpPr>
        <dsp:cNvPr id="0" name=""/>
        <dsp:cNvSpPr/>
      </dsp:nvSpPr>
      <dsp:spPr>
        <a:xfrm>
          <a:off x="2455139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480163" y="1330071"/>
        <a:ext cx="1619089" cy="804340"/>
      </dsp:txXfrm>
    </dsp:sp>
    <dsp:sp modelId="{F8F21A73-4423-43F1-A0DF-65D1FC1AB2F3}">
      <dsp:nvSpPr>
        <dsp:cNvPr id="0" name=""/>
        <dsp:cNvSpPr/>
      </dsp:nvSpPr>
      <dsp:spPr>
        <a:xfrm>
          <a:off x="2455139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箱</a:t>
          </a:r>
          <a:endParaRPr lang="en-US" sz="2400" kern="1200" dirty="0"/>
        </a:p>
      </dsp:txBody>
      <dsp:txXfrm>
        <a:off x="2480163" y="2315904"/>
        <a:ext cx="1619089" cy="804340"/>
      </dsp:txXfrm>
    </dsp:sp>
    <dsp:sp modelId="{457674CF-4F90-4A80-A252-9C0E72579580}">
      <dsp:nvSpPr>
        <dsp:cNvPr id="0" name=""/>
        <dsp:cNvSpPr/>
      </dsp:nvSpPr>
      <dsp:spPr>
        <a:xfrm>
          <a:off x="2455139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箱子</a:t>
          </a:r>
          <a:endParaRPr lang="en-US" altLang="zh-CN" sz="2400" kern="1200" dirty="0" smtClean="0"/>
        </a:p>
      </dsp:txBody>
      <dsp:txXfrm>
        <a:off x="2480163" y="3301736"/>
        <a:ext cx="1619089" cy="804340"/>
      </dsp:txXfrm>
    </dsp:sp>
    <dsp:sp modelId="{9219258E-9012-4DB3-818A-16ACB71E9852}">
      <dsp:nvSpPr>
        <dsp:cNvPr id="0" name=""/>
        <dsp:cNvSpPr/>
      </dsp:nvSpPr>
      <dsp:spPr>
        <a:xfrm>
          <a:off x="4489401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ごみばこ③</a:t>
          </a:r>
          <a:endParaRPr lang="en-US" sz="2400" kern="1200" dirty="0"/>
        </a:p>
      </dsp:txBody>
      <dsp:txXfrm>
        <a:off x="4489401" y="0"/>
        <a:ext cx="2086422" cy="1304675"/>
      </dsp:txXfrm>
    </dsp:sp>
    <dsp:sp modelId="{AD763E95-869E-40AB-850D-E19784AA7C80}">
      <dsp:nvSpPr>
        <dsp:cNvPr id="0" name=""/>
        <dsp:cNvSpPr/>
      </dsp:nvSpPr>
      <dsp:spPr>
        <a:xfrm>
          <a:off x="4698043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723067" y="1330071"/>
        <a:ext cx="1619089" cy="804340"/>
      </dsp:txXfrm>
    </dsp:sp>
    <dsp:sp modelId="{A53857CC-92F7-4E5A-98DA-63A979DFCAA1}">
      <dsp:nvSpPr>
        <dsp:cNvPr id="0" name=""/>
        <dsp:cNvSpPr/>
      </dsp:nvSpPr>
      <dsp:spPr>
        <a:xfrm>
          <a:off x="4698043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ゴミ箱</a:t>
          </a:r>
          <a:endParaRPr lang="en-US" sz="2400" kern="1200" dirty="0"/>
        </a:p>
      </dsp:txBody>
      <dsp:txXfrm>
        <a:off x="4723067" y="2315904"/>
        <a:ext cx="1619089" cy="804340"/>
      </dsp:txXfrm>
    </dsp:sp>
    <dsp:sp modelId="{EC9C9375-06EA-4A64-AF7A-115EAA8F3207}">
      <dsp:nvSpPr>
        <dsp:cNvPr id="0" name=""/>
        <dsp:cNvSpPr/>
      </dsp:nvSpPr>
      <dsp:spPr>
        <a:xfrm>
          <a:off x="4698043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垃圾箱</a:t>
          </a:r>
          <a:endParaRPr lang="en-US" sz="2400" kern="1200" dirty="0"/>
        </a:p>
      </dsp:txBody>
      <dsp:txXfrm>
        <a:off x="4723067" y="3301736"/>
        <a:ext cx="1619089" cy="804340"/>
      </dsp:txXfrm>
    </dsp:sp>
    <dsp:sp modelId="{C29FB3A8-1BA5-4813-A51F-4F74570533FF}">
      <dsp:nvSpPr>
        <dsp:cNvPr id="0" name=""/>
        <dsp:cNvSpPr/>
      </dsp:nvSpPr>
      <dsp:spPr>
        <a:xfrm>
          <a:off x="6732305" y="0"/>
          <a:ext cx="2431057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カレンダー②</a:t>
          </a:r>
          <a:endParaRPr lang="en-US" sz="2400" kern="1200" dirty="0"/>
        </a:p>
      </dsp:txBody>
      <dsp:txXfrm>
        <a:off x="6732305" y="0"/>
        <a:ext cx="2431057" cy="1304675"/>
      </dsp:txXfrm>
    </dsp:sp>
    <dsp:sp modelId="{15CF85ED-898A-4E47-BFCD-214AFABACCA9}">
      <dsp:nvSpPr>
        <dsp:cNvPr id="0" name=""/>
        <dsp:cNvSpPr/>
      </dsp:nvSpPr>
      <dsp:spPr>
        <a:xfrm>
          <a:off x="7113264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138288" y="1330071"/>
        <a:ext cx="1619089" cy="804340"/>
      </dsp:txXfrm>
    </dsp:sp>
    <dsp:sp modelId="{C819D64C-CDDE-464A-9839-B7A3F3F14DC6}">
      <dsp:nvSpPr>
        <dsp:cNvPr id="0" name=""/>
        <dsp:cNvSpPr/>
      </dsp:nvSpPr>
      <dsp:spPr>
        <a:xfrm>
          <a:off x="7113264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3200" kern="1200" dirty="0" smtClean="0"/>
            <a:t>calendar</a:t>
          </a:r>
          <a:endParaRPr lang="en-US" sz="3200" kern="1200" dirty="0"/>
        </a:p>
      </dsp:txBody>
      <dsp:txXfrm>
        <a:off x="7138288" y="2315904"/>
        <a:ext cx="1619089" cy="804340"/>
      </dsp:txXfrm>
    </dsp:sp>
    <dsp:sp modelId="{10FBB0A2-04CA-4312-A8CF-292B59DAB5D6}">
      <dsp:nvSpPr>
        <dsp:cNvPr id="0" name=""/>
        <dsp:cNvSpPr/>
      </dsp:nvSpPr>
      <dsp:spPr>
        <a:xfrm>
          <a:off x="7113264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日历</a:t>
          </a:r>
          <a:endParaRPr lang="en-US" sz="2400" kern="1200" dirty="0"/>
        </a:p>
      </dsp:txBody>
      <dsp:txXfrm>
        <a:off x="7138288" y="3301736"/>
        <a:ext cx="1619089" cy="804340"/>
      </dsp:txXfrm>
    </dsp:sp>
    <dsp:sp modelId="{31FC178B-B97B-4620-A3BF-D674D676AD87}">
      <dsp:nvSpPr>
        <dsp:cNvPr id="0" name=""/>
        <dsp:cNvSpPr/>
      </dsp:nvSpPr>
      <dsp:spPr>
        <a:xfrm>
          <a:off x="9319844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じょうぎ①</a:t>
          </a:r>
          <a:endParaRPr lang="en-US" sz="2400" kern="1200" dirty="0"/>
        </a:p>
      </dsp:txBody>
      <dsp:txXfrm>
        <a:off x="9319844" y="0"/>
        <a:ext cx="2086422" cy="1304675"/>
      </dsp:txXfrm>
    </dsp:sp>
    <dsp:sp modelId="{A17D3C7F-9FCB-4796-B9E3-4618FD942F54}">
      <dsp:nvSpPr>
        <dsp:cNvPr id="0" name=""/>
        <dsp:cNvSpPr/>
      </dsp:nvSpPr>
      <dsp:spPr>
        <a:xfrm>
          <a:off x="9528486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553510" y="1330071"/>
        <a:ext cx="1619089" cy="804340"/>
      </dsp:txXfrm>
    </dsp:sp>
    <dsp:sp modelId="{B1C01B26-5E8D-4656-A8A0-7D5EC5CB18CD}">
      <dsp:nvSpPr>
        <dsp:cNvPr id="0" name=""/>
        <dsp:cNvSpPr/>
      </dsp:nvSpPr>
      <dsp:spPr>
        <a:xfrm>
          <a:off x="9528486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定規</a:t>
          </a:r>
          <a:endParaRPr lang="en-US" sz="3200" kern="1200" dirty="0"/>
        </a:p>
      </dsp:txBody>
      <dsp:txXfrm>
        <a:off x="9553510" y="2315904"/>
        <a:ext cx="1619089" cy="804340"/>
      </dsp:txXfrm>
    </dsp:sp>
    <dsp:sp modelId="{A032AB44-F18D-47A4-B784-C9BD74B82DBE}">
      <dsp:nvSpPr>
        <dsp:cNvPr id="0" name=""/>
        <dsp:cNvSpPr/>
      </dsp:nvSpPr>
      <dsp:spPr>
        <a:xfrm>
          <a:off x="9528486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尺，规尺</a:t>
          </a:r>
          <a:endParaRPr lang="en-US" altLang="zh-CN" sz="2400" kern="1200" dirty="0" smtClean="0"/>
        </a:p>
      </dsp:txBody>
      <dsp:txXfrm>
        <a:off x="9553510" y="3301736"/>
        <a:ext cx="1619089" cy="804340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35A8-F08E-458F-9923-C7CF16332A33}">
      <dsp:nvSpPr>
        <dsp:cNvPr id="0" name=""/>
        <dsp:cNvSpPr/>
      </dsp:nvSpPr>
      <dsp:spPr>
        <a:xfrm>
          <a:off x="6017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なにか①</a:t>
          </a:r>
          <a:endParaRPr lang="en-US" sz="2400" kern="1200" dirty="0"/>
        </a:p>
      </dsp:txBody>
      <dsp:txXfrm>
        <a:off x="6017" y="0"/>
        <a:ext cx="2111675" cy="1121845"/>
      </dsp:txXfrm>
    </dsp:sp>
    <dsp:sp modelId="{AB8AD9BF-2FF7-41E8-98E7-4A07DE4DF94B}">
      <dsp:nvSpPr>
        <dsp:cNvPr id="0" name=""/>
        <dsp:cNvSpPr/>
      </dsp:nvSpPr>
      <dsp:spPr>
        <a:xfrm>
          <a:off x="217185" y="1122164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「連語」</a:t>
          </a:r>
          <a:endParaRPr lang="en-US" sz="2400" kern="1200" dirty="0"/>
        </a:p>
      </dsp:txBody>
      <dsp:txXfrm>
        <a:off x="238702" y="1143681"/>
        <a:ext cx="1646306" cy="691624"/>
      </dsp:txXfrm>
    </dsp:sp>
    <dsp:sp modelId="{1FCB7F46-C2F2-4161-BAE0-DCA29EEB49F5}">
      <dsp:nvSpPr>
        <dsp:cNvPr id="0" name=""/>
        <dsp:cNvSpPr/>
      </dsp:nvSpPr>
      <dsp:spPr>
        <a:xfrm>
          <a:off x="217185" y="1969848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何か</a:t>
          </a:r>
          <a:endParaRPr lang="en-US" sz="2400" kern="1200" dirty="0"/>
        </a:p>
      </dsp:txBody>
      <dsp:txXfrm>
        <a:off x="238702" y="1991365"/>
        <a:ext cx="1646306" cy="691624"/>
      </dsp:txXfrm>
    </dsp:sp>
    <dsp:sp modelId="{A1180609-6E09-43B5-A841-85FBAD19FB70}">
      <dsp:nvSpPr>
        <dsp:cNvPr id="0" name=""/>
        <dsp:cNvSpPr/>
      </dsp:nvSpPr>
      <dsp:spPr>
        <a:xfrm>
          <a:off x="217185" y="2817531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什么</a:t>
          </a:r>
          <a:endParaRPr lang="en-US" sz="2400" kern="1200" dirty="0"/>
        </a:p>
      </dsp:txBody>
      <dsp:txXfrm>
        <a:off x="238702" y="2839048"/>
        <a:ext cx="1646306" cy="691624"/>
      </dsp:txXfrm>
    </dsp:sp>
    <dsp:sp modelId="{F1385C19-74F1-4FA0-A968-3B0B70D77B1B}">
      <dsp:nvSpPr>
        <dsp:cNvPr id="0" name=""/>
        <dsp:cNvSpPr/>
      </dsp:nvSpPr>
      <dsp:spPr>
        <a:xfrm>
          <a:off x="2276068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けしゴム◎</a:t>
          </a:r>
          <a:endParaRPr lang="en-US" sz="2400" kern="1200" dirty="0"/>
        </a:p>
      </dsp:txBody>
      <dsp:txXfrm>
        <a:off x="2276068" y="0"/>
        <a:ext cx="2111675" cy="1121845"/>
      </dsp:txXfrm>
    </dsp:sp>
    <dsp:sp modelId="{67D99DC1-F462-4334-9328-A045577F00D4}">
      <dsp:nvSpPr>
        <dsp:cNvPr id="0" name=""/>
        <dsp:cNvSpPr/>
      </dsp:nvSpPr>
      <dsp:spPr>
        <a:xfrm>
          <a:off x="2487235" y="1122164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508752" y="1143681"/>
        <a:ext cx="1646306" cy="691624"/>
      </dsp:txXfrm>
    </dsp:sp>
    <dsp:sp modelId="{564CD71D-D35E-4999-A43C-7626AF1F5B82}">
      <dsp:nvSpPr>
        <dsp:cNvPr id="0" name=""/>
        <dsp:cNvSpPr/>
      </dsp:nvSpPr>
      <dsp:spPr>
        <a:xfrm>
          <a:off x="2487235" y="1969848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消しゴム</a:t>
          </a:r>
          <a:endParaRPr lang="en-US" sz="3200" kern="1200" dirty="0"/>
        </a:p>
      </dsp:txBody>
      <dsp:txXfrm>
        <a:off x="2508752" y="1991365"/>
        <a:ext cx="1646306" cy="691624"/>
      </dsp:txXfrm>
    </dsp:sp>
    <dsp:sp modelId="{4679E2DE-9CE7-4DEE-9BC1-44DEC8F0C288}">
      <dsp:nvSpPr>
        <dsp:cNvPr id="0" name=""/>
        <dsp:cNvSpPr/>
      </dsp:nvSpPr>
      <dsp:spPr>
        <a:xfrm>
          <a:off x="2487235" y="2817531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橡皮</a:t>
          </a:r>
          <a:endParaRPr lang="en-US" sz="3200" kern="1200" dirty="0"/>
        </a:p>
      </dsp:txBody>
      <dsp:txXfrm>
        <a:off x="2508752" y="2839048"/>
        <a:ext cx="1646306" cy="691624"/>
      </dsp:txXfrm>
    </dsp:sp>
    <dsp:sp modelId="{9C884D45-747E-4526-BF34-F096B7B98DB6}">
      <dsp:nvSpPr>
        <dsp:cNvPr id="0" name=""/>
        <dsp:cNvSpPr/>
      </dsp:nvSpPr>
      <dsp:spPr>
        <a:xfrm>
          <a:off x="4546118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なにも～◎</a:t>
          </a:r>
          <a:endParaRPr lang="en-US" sz="2400" kern="1200" dirty="0"/>
        </a:p>
      </dsp:txBody>
      <dsp:txXfrm>
        <a:off x="4546118" y="0"/>
        <a:ext cx="2111675" cy="1121845"/>
      </dsp:txXfrm>
    </dsp:sp>
    <dsp:sp modelId="{5937A6C2-8378-4A1C-9F6F-99221445BCFD}">
      <dsp:nvSpPr>
        <dsp:cNvPr id="0" name=""/>
        <dsp:cNvSpPr/>
      </dsp:nvSpPr>
      <dsp:spPr>
        <a:xfrm>
          <a:off x="4757286" y="1122940"/>
          <a:ext cx="1689340" cy="1127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なにも</a:t>
          </a:r>
          <a:endParaRPr lang="en-US" sz="2400" kern="1200" dirty="0"/>
        </a:p>
      </dsp:txBody>
      <dsp:txXfrm>
        <a:off x="4790309" y="1155963"/>
        <a:ext cx="1623294" cy="1061459"/>
      </dsp:txXfrm>
    </dsp:sp>
    <dsp:sp modelId="{43BE0316-5623-4C4E-BFEE-D927BCD5B806}">
      <dsp:nvSpPr>
        <dsp:cNvPr id="0" name=""/>
        <dsp:cNvSpPr/>
      </dsp:nvSpPr>
      <dsp:spPr>
        <a:xfrm>
          <a:off x="4757286" y="2423908"/>
          <a:ext cx="1689340" cy="1127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什么也</a:t>
          </a:r>
          <a:r>
            <a:rPr lang="en-US" altLang="zh-CN" sz="2400" kern="1200" dirty="0" smtClean="0"/>
            <a:t>…</a:t>
          </a:r>
        </a:p>
      </dsp:txBody>
      <dsp:txXfrm>
        <a:off x="4790309" y="2456931"/>
        <a:ext cx="1623294" cy="1061459"/>
      </dsp:txXfrm>
    </dsp:sp>
    <dsp:sp modelId="{9E3E986A-DE78-413C-8CEF-82A349D57E2D}">
      <dsp:nvSpPr>
        <dsp:cNvPr id="0" name=""/>
        <dsp:cNvSpPr/>
      </dsp:nvSpPr>
      <dsp:spPr>
        <a:xfrm>
          <a:off x="6816169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ください</a:t>
          </a:r>
          <a:endParaRPr lang="en-US" sz="2400" kern="1200" dirty="0"/>
        </a:p>
      </dsp:txBody>
      <dsp:txXfrm>
        <a:off x="6816169" y="0"/>
        <a:ext cx="2111675" cy="1121845"/>
      </dsp:txXfrm>
    </dsp:sp>
    <dsp:sp modelId="{741CA77D-F7B9-4BEE-98DF-CA06CCE4D9E5}">
      <dsp:nvSpPr>
        <dsp:cNvPr id="0" name=""/>
        <dsp:cNvSpPr/>
      </dsp:nvSpPr>
      <dsp:spPr>
        <a:xfrm>
          <a:off x="7027337" y="1121845"/>
          <a:ext cx="1689340" cy="243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请给我</a:t>
          </a:r>
          <a:r>
            <a:rPr lang="en-US" altLang="zh-CN" sz="2400" kern="1200" dirty="0" smtClean="0"/>
            <a:t>…</a:t>
          </a:r>
          <a:endParaRPr lang="en-US" sz="2400" kern="1200" dirty="0"/>
        </a:p>
      </dsp:txBody>
      <dsp:txXfrm>
        <a:off x="7076816" y="1171324"/>
        <a:ext cx="1590382" cy="2331706"/>
      </dsp:txXfrm>
    </dsp:sp>
    <dsp:sp modelId="{AB33F0C3-E051-4E54-83BB-EF51A2319C58}">
      <dsp:nvSpPr>
        <dsp:cNvPr id="0" name=""/>
        <dsp:cNvSpPr/>
      </dsp:nvSpPr>
      <dsp:spPr>
        <a:xfrm>
          <a:off x="9086220" y="0"/>
          <a:ext cx="2111675" cy="37394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おおきい③</a:t>
          </a:r>
          <a:endParaRPr lang="en-US" sz="2400" kern="1200" dirty="0"/>
        </a:p>
      </dsp:txBody>
      <dsp:txXfrm>
        <a:off x="9086220" y="0"/>
        <a:ext cx="2111675" cy="1121845"/>
      </dsp:txXfrm>
    </dsp:sp>
    <dsp:sp modelId="{1C52EE0B-251C-4DD5-A95C-0C9F8D3A4007}">
      <dsp:nvSpPr>
        <dsp:cNvPr id="0" name=""/>
        <dsp:cNvSpPr/>
      </dsp:nvSpPr>
      <dsp:spPr>
        <a:xfrm>
          <a:off x="9297387" y="1122164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「形」</a:t>
          </a:r>
          <a:endParaRPr lang="en-US" sz="2400" kern="1200" dirty="0"/>
        </a:p>
      </dsp:txBody>
      <dsp:txXfrm>
        <a:off x="9318904" y="1143681"/>
        <a:ext cx="1646306" cy="691624"/>
      </dsp:txXfrm>
    </dsp:sp>
    <dsp:sp modelId="{68599D3F-5A21-4901-A367-72AA2EB06596}">
      <dsp:nvSpPr>
        <dsp:cNvPr id="0" name=""/>
        <dsp:cNvSpPr/>
      </dsp:nvSpPr>
      <dsp:spPr>
        <a:xfrm>
          <a:off x="9302624" y="1969848"/>
          <a:ext cx="1678866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大きい</a:t>
          </a:r>
          <a:endParaRPr lang="en-US" sz="2400" kern="1200" dirty="0"/>
        </a:p>
      </dsp:txBody>
      <dsp:txXfrm>
        <a:off x="9324141" y="1991365"/>
        <a:ext cx="1635832" cy="691624"/>
      </dsp:txXfrm>
    </dsp:sp>
    <dsp:sp modelId="{FA88C579-68ED-4597-B349-B4DE364B5B30}">
      <dsp:nvSpPr>
        <dsp:cNvPr id="0" name=""/>
        <dsp:cNvSpPr/>
      </dsp:nvSpPr>
      <dsp:spPr>
        <a:xfrm>
          <a:off x="9297387" y="2817531"/>
          <a:ext cx="1689340" cy="734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大的</a:t>
          </a:r>
          <a:endParaRPr lang="en-US" sz="2400" kern="1200" dirty="0"/>
        </a:p>
      </dsp:txBody>
      <dsp:txXfrm>
        <a:off x="9318904" y="2839048"/>
        <a:ext cx="1646306" cy="691624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2021" y="0"/>
          <a:ext cx="2353840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ていしょく◎</a:t>
          </a:r>
          <a:endParaRPr lang="en-US" sz="2800" kern="1200" dirty="0"/>
        </a:p>
      </dsp:txBody>
      <dsp:txXfrm>
        <a:off x="2021" y="0"/>
        <a:ext cx="2353840" cy="1304675"/>
      </dsp:txXfrm>
    </dsp:sp>
    <dsp:sp modelId="{A3EA143E-63D9-49FB-868E-722C7BE52D63}">
      <dsp:nvSpPr>
        <dsp:cNvPr id="0" name=""/>
        <dsp:cNvSpPr/>
      </dsp:nvSpPr>
      <dsp:spPr>
        <a:xfrm>
          <a:off x="237405" y="1305047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62429" y="1330071"/>
        <a:ext cx="1833024" cy="804340"/>
      </dsp:txXfrm>
    </dsp:sp>
    <dsp:sp modelId="{5B2DA92E-DB23-4991-83D3-BECE7980D81F}">
      <dsp:nvSpPr>
        <dsp:cNvPr id="0" name=""/>
        <dsp:cNvSpPr/>
      </dsp:nvSpPr>
      <dsp:spPr>
        <a:xfrm>
          <a:off x="237405" y="2290880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定食</a:t>
          </a:r>
          <a:endParaRPr lang="en-US" sz="2400" kern="1200" dirty="0"/>
        </a:p>
      </dsp:txBody>
      <dsp:txXfrm>
        <a:off x="262429" y="2315904"/>
        <a:ext cx="1833024" cy="804340"/>
      </dsp:txXfrm>
    </dsp:sp>
    <dsp:sp modelId="{B80174CE-4399-4A7D-B422-B8062588AC6C}">
      <dsp:nvSpPr>
        <dsp:cNvPr id="0" name=""/>
        <dsp:cNvSpPr/>
      </dsp:nvSpPr>
      <dsp:spPr>
        <a:xfrm>
          <a:off x="237405" y="3276712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套餐</a:t>
          </a:r>
          <a:endParaRPr lang="en-US" sz="2400" kern="1200" dirty="0"/>
        </a:p>
      </dsp:txBody>
      <dsp:txXfrm>
        <a:off x="262429" y="3301736"/>
        <a:ext cx="1833024" cy="804340"/>
      </dsp:txXfrm>
    </dsp:sp>
    <dsp:sp modelId="{ED2C74CC-53F0-434F-8A3D-E1A3FE180370}">
      <dsp:nvSpPr>
        <dsp:cNvPr id="0" name=""/>
        <dsp:cNvSpPr/>
      </dsp:nvSpPr>
      <dsp:spPr>
        <a:xfrm>
          <a:off x="2532399" y="0"/>
          <a:ext cx="2353840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くるま◎</a:t>
          </a:r>
          <a:endParaRPr lang="en-US" sz="2400" kern="1200" dirty="0"/>
        </a:p>
      </dsp:txBody>
      <dsp:txXfrm>
        <a:off x="2532399" y="0"/>
        <a:ext cx="2353840" cy="1304675"/>
      </dsp:txXfrm>
    </dsp:sp>
    <dsp:sp modelId="{BBB8F914-CF25-4BE0-9F9C-832E51728D17}">
      <dsp:nvSpPr>
        <dsp:cNvPr id="0" name=""/>
        <dsp:cNvSpPr/>
      </dsp:nvSpPr>
      <dsp:spPr>
        <a:xfrm>
          <a:off x="2767783" y="1305047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792807" y="1330071"/>
        <a:ext cx="1833024" cy="804340"/>
      </dsp:txXfrm>
    </dsp:sp>
    <dsp:sp modelId="{F8F21A73-4423-43F1-A0DF-65D1FC1AB2F3}">
      <dsp:nvSpPr>
        <dsp:cNvPr id="0" name=""/>
        <dsp:cNvSpPr/>
      </dsp:nvSpPr>
      <dsp:spPr>
        <a:xfrm>
          <a:off x="2767783" y="2290880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車</a:t>
          </a:r>
          <a:endParaRPr lang="en-US" sz="2400" kern="1200" dirty="0"/>
        </a:p>
      </dsp:txBody>
      <dsp:txXfrm>
        <a:off x="2792807" y="2315904"/>
        <a:ext cx="1833024" cy="804340"/>
      </dsp:txXfrm>
    </dsp:sp>
    <dsp:sp modelId="{457674CF-4F90-4A80-A252-9C0E72579580}">
      <dsp:nvSpPr>
        <dsp:cNvPr id="0" name=""/>
        <dsp:cNvSpPr/>
      </dsp:nvSpPr>
      <dsp:spPr>
        <a:xfrm>
          <a:off x="2767783" y="3276712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汽车</a:t>
          </a:r>
          <a:endParaRPr lang="en-US" altLang="zh-CN" sz="2400" kern="1200" dirty="0" smtClean="0"/>
        </a:p>
      </dsp:txBody>
      <dsp:txXfrm>
        <a:off x="2792807" y="3301736"/>
        <a:ext cx="1833024" cy="804340"/>
      </dsp:txXfrm>
    </dsp:sp>
    <dsp:sp modelId="{9219258E-9012-4DB3-818A-16ACB71E9852}">
      <dsp:nvSpPr>
        <dsp:cNvPr id="0" name=""/>
        <dsp:cNvSpPr/>
      </dsp:nvSpPr>
      <dsp:spPr>
        <a:xfrm>
          <a:off x="5062778" y="0"/>
          <a:ext cx="1637237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ねこ①</a:t>
          </a:r>
          <a:endParaRPr lang="en-US" sz="2400" kern="1200" dirty="0"/>
        </a:p>
      </dsp:txBody>
      <dsp:txXfrm>
        <a:off x="5062778" y="0"/>
        <a:ext cx="1637237" cy="1304675"/>
      </dsp:txXfrm>
    </dsp:sp>
    <dsp:sp modelId="{AD763E95-869E-40AB-850D-E19784AA7C80}">
      <dsp:nvSpPr>
        <dsp:cNvPr id="0" name=""/>
        <dsp:cNvSpPr/>
      </dsp:nvSpPr>
      <dsp:spPr>
        <a:xfrm>
          <a:off x="5226502" y="1305047"/>
          <a:ext cx="13097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5251526" y="1330071"/>
        <a:ext cx="1259741" cy="804340"/>
      </dsp:txXfrm>
    </dsp:sp>
    <dsp:sp modelId="{A53857CC-92F7-4E5A-98DA-63A979DFCAA1}">
      <dsp:nvSpPr>
        <dsp:cNvPr id="0" name=""/>
        <dsp:cNvSpPr/>
      </dsp:nvSpPr>
      <dsp:spPr>
        <a:xfrm>
          <a:off x="5226502" y="2290880"/>
          <a:ext cx="13097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猫</a:t>
          </a:r>
          <a:endParaRPr lang="en-US" sz="2400" kern="1200" dirty="0"/>
        </a:p>
      </dsp:txBody>
      <dsp:txXfrm>
        <a:off x="5251526" y="2315904"/>
        <a:ext cx="1259741" cy="804340"/>
      </dsp:txXfrm>
    </dsp:sp>
    <dsp:sp modelId="{EC9C9375-06EA-4A64-AF7A-115EAA8F3207}">
      <dsp:nvSpPr>
        <dsp:cNvPr id="0" name=""/>
        <dsp:cNvSpPr/>
      </dsp:nvSpPr>
      <dsp:spPr>
        <a:xfrm>
          <a:off x="5226502" y="3276712"/>
          <a:ext cx="13097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😺</a:t>
          </a:r>
          <a:endParaRPr lang="en-US" sz="2400" kern="1200" dirty="0"/>
        </a:p>
      </dsp:txBody>
      <dsp:txXfrm>
        <a:off x="5251526" y="3301736"/>
        <a:ext cx="1259741" cy="804340"/>
      </dsp:txXfrm>
    </dsp:sp>
    <dsp:sp modelId="{C29FB3A8-1BA5-4813-A51F-4F74570533FF}">
      <dsp:nvSpPr>
        <dsp:cNvPr id="0" name=""/>
        <dsp:cNvSpPr/>
      </dsp:nvSpPr>
      <dsp:spPr>
        <a:xfrm>
          <a:off x="6876554" y="0"/>
          <a:ext cx="2000905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すいそう◎</a:t>
          </a:r>
          <a:endParaRPr lang="en-US" sz="2400" kern="1200" dirty="0"/>
        </a:p>
      </dsp:txBody>
      <dsp:txXfrm>
        <a:off x="6876554" y="0"/>
        <a:ext cx="2000905" cy="1304675"/>
      </dsp:txXfrm>
    </dsp:sp>
    <dsp:sp modelId="{15CF85ED-898A-4E47-BFCD-214AFABACCA9}">
      <dsp:nvSpPr>
        <dsp:cNvPr id="0" name=""/>
        <dsp:cNvSpPr/>
      </dsp:nvSpPr>
      <dsp:spPr>
        <a:xfrm>
          <a:off x="7190109" y="1305047"/>
          <a:ext cx="137379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215133" y="1330071"/>
        <a:ext cx="1323747" cy="804340"/>
      </dsp:txXfrm>
    </dsp:sp>
    <dsp:sp modelId="{C819D64C-CDDE-464A-9839-B7A3F3F14DC6}">
      <dsp:nvSpPr>
        <dsp:cNvPr id="0" name=""/>
        <dsp:cNvSpPr/>
      </dsp:nvSpPr>
      <dsp:spPr>
        <a:xfrm>
          <a:off x="7190109" y="2290880"/>
          <a:ext cx="137379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水槽</a:t>
          </a:r>
          <a:endParaRPr lang="en-US" sz="2400" kern="1200" dirty="0"/>
        </a:p>
      </dsp:txBody>
      <dsp:txXfrm>
        <a:off x="7215133" y="2315904"/>
        <a:ext cx="1323747" cy="804340"/>
      </dsp:txXfrm>
    </dsp:sp>
    <dsp:sp modelId="{10FBB0A2-04CA-4312-A8CF-292B59DAB5D6}">
      <dsp:nvSpPr>
        <dsp:cNvPr id="0" name=""/>
        <dsp:cNvSpPr/>
      </dsp:nvSpPr>
      <dsp:spPr>
        <a:xfrm>
          <a:off x="7190109" y="3276712"/>
          <a:ext cx="137379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水槽</a:t>
          </a:r>
          <a:endParaRPr lang="en-US" sz="2400" kern="1200" dirty="0"/>
        </a:p>
      </dsp:txBody>
      <dsp:txXfrm>
        <a:off x="7215133" y="3301736"/>
        <a:ext cx="1323747" cy="804340"/>
      </dsp:txXfrm>
    </dsp:sp>
    <dsp:sp modelId="{31FC178B-B97B-4620-A3BF-D674D676AD87}">
      <dsp:nvSpPr>
        <dsp:cNvPr id="0" name=""/>
        <dsp:cNvSpPr/>
      </dsp:nvSpPr>
      <dsp:spPr>
        <a:xfrm>
          <a:off x="9053998" y="0"/>
          <a:ext cx="2353840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ねった</a:t>
          </a:r>
          <a:r>
            <a:rPr lang="ja-JP" altLang="en-US" sz="2400" kern="1200" dirty="0" err="1" smtClean="0"/>
            <a:t>いぎょ</a:t>
          </a:r>
          <a:r>
            <a:rPr lang="ja-JP" altLang="en-US" sz="2400" kern="1200" dirty="0" smtClean="0"/>
            <a:t>③</a:t>
          </a:r>
          <a:endParaRPr lang="en-US" sz="2400" kern="1200" dirty="0"/>
        </a:p>
      </dsp:txBody>
      <dsp:txXfrm>
        <a:off x="9053998" y="0"/>
        <a:ext cx="2353840" cy="1304675"/>
      </dsp:txXfrm>
    </dsp:sp>
    <dsp:sp modelId="{A17D3C7F-9FCB-4796-B9E3-4618FD942F54}">
      <dsp:nvSpPr>
        <dsp:cNvPr id="0" name=""/>
        <dsp:cNvSpPr/>
      </dsp:nvSpPr>
      <dsp:spPr>
        <a:xfrm>
          <a:off x="9289382" y="1305047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314406" y="1330071"/>
        <a:ext cx="1833024" cy="804340"/>
      </dsp:txXfrm>
    </dsp:sp>
    <dsp:sp modelId="{B1C01B26-5E8D-4656-A8A0-7D5EC5CB18CD}">
      <dsp:nvSpPr>
        <dsp:cNvPr id="0" name=""/>
        <dsp:cNvSpPr/>
      </dsp:nvSpPr>
      <dsp:spPr>
        <a:xfrm>
          <a:off x="9289382" y="2290880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熱帯魚</a:t>
          </a:r>
          <a:endParaRPr lang="en-US" sz="2400" kern="1200" dirty="0"/>
        </a:p>
      </dsp:txBody>
      <dsp:txXfrm>
        <a:off x="9314406" y="2315904"/>
        <a:ext cx="1833024" cy="804340"/>
      </dsp:txXfrm>
    </dsp:sp>
    <dsp:sp modelId="{A032AB44-F18D-47A4-B784-C9BD74B82DBE}">
      <dsp:nvSpPr>
        <dsp:cNvPr id="0" name=""/>
        <dsp:cNvSpPr/>
      </dsp:nvSpPr>
      <dsp:spPr>
        <a:xfrm>
          <a:off x="9289382" y="3276712"/>
          <a:ext cx="1883072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热带鱼</a:t>
          </a:r>
          <a:endParaRPr lang="en-US" sz="2400" kern="1200" dirty="0"/>
        </a:p>
      </dsp:txBody>
      <dsp:txXfrm>
        <a:off x="9314406" y="3301736"/>
        <a:ext cx="1833024" cy="804340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4122" y="0"/>
          <a:ext cx="2016781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りょう①</a:t>
          </a:r>
          <a:endParaRPr lang="en-US" sz="2400" kern="1200" dirty="0"/>
        </a:p>
      </dsp:txBody>
      <dsp:txXfrm>
        <a:off x="4122" y="0"/>
        <a:ext cx="2016781" cy="1304675"/>
      </dsp:txXfrm>
    </dsp:sp>
    <dsp:sp modelId="{A3EA143E-63D9-49FB-868E-722C7BE52D63}">
      <dsp:nvSpPr>
        <dsp:cNvPr id="0" name=""/>
        <dsp:cNvSpPr/>
      </dsp:nvSpPr>
      <dsp:spPr>
        <a:xfrm>
          <a:off x="205801" y="1305047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30825" y="1330071"/>
        <a:ext cx="1563377" cy="804340"/>
      </dsp:txXfrm>
    </dsp:sp>
    <dsp:sp modelId="{5B2DA92E-DB23-4991-83D3-BECE7980D81F}">
      <dsp:nvSpPr>
        <dsp:cNvPr id="0" name=""/>
        <dsp:cNvSpPr/>
      </dsp:nvSpPr>
      <dsp:spPr>
        <a:xfrm>
          <a:off x="205801" y="2290880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寮</a:t>
          </a:r>
          <a:endParaRPr lang="en-US" sz="2400" kern="1200" dirty="0"/>
        </a:p>
      </dsp:txBody>
      <dsp:txXfrm>
        <a:off x="230825" y="2315904"/>
        <a:ext cx="1563377" cy="804340"/>
      </dsp:txXfrm>
    </dsp:sp>
    <dsp:sp modelId="{B80174CE-4399-4A7D-B422-B8062588AC6C}">
      <dsp:nvSpPr>
        <dsp:cNvPr id="0" name=""/>
        <dsp:cNvSpPr/>
      </dsp:nvSpPr>
      <dsp:spPr>
        <a:xfrm>
          <a:off x="205801" y="3276712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宿舍</a:t>
          </a:r>
          <a:endParaRPr lang="en-US" sz="2400" kern="1200" dirty="0"/>
        </a:p>
      </dsp:txBody>
      <dsp:txXfrm>
        <a:off x="230825" y="3301736"/>
        <a:ext cx="1563377" cy="804340"/>
      </dsp:txXfrm>
    </dsp:sp>
    <dsp:sp modelId="{ED2C74CC-53F0-434F-8A3D-E1A3FE180370}">
      <dsp:nvSpPr>
        <dsp:cNvPr id="0" name=""/>
        <dsp:cNvSpPr/>
      </dsp:nvSpPr>
      <dsp:spPr>
        <a:xfrm>
          <a:off x="2172163" y="0"/>
          <a:ext cx="2016781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かん</a:t>
          </a:r>
          <a:r>
            <a:rPr lang="ja-JP" altLang="en-US" sz="2400" kern="1200" dirty="0" err="1" smtClean="0"/>
            <a:t>りにん</a:t>
          </a:r>
          <a:r>
            <a:rPr lang="ja-JP" altLang="en-US" sz="2400" kern="1200" dirty="0" smtClean="0"/>
            <a:t>◎</a:t>
          </a:r>
          <a:endParaRPr lang="en-US" sz="2400" kern="1200" dirty="0"/>
        </a:p>
      </dsp:txBody>
      <dsp:txXfrm>
        <a:off x="2172163" y="0"/>
        <a:ext cx="2016781" cy="1304675"/>
      </dsp:txXfrm>
    </dsp:sp>
    <dsp:sp modelId="{BBB8F914-CF25-4BE0-9F9C-832E51728D17}">
      <dsp:nvSpPr>
        <dsp:cNvPr id="0" name=""/>
        <dsp:cNvSpPr/>
      </dsp:nvSpPr>
      <dsp:spPr>
        <a:xfrm>
          <a:off x="2373841" y="1305047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398865" y="1330071"/>
        <a:ext cx="1563377" cy="804340"/>
      </dsp:txXfrm>
    </dsp:sp>
    <dsp:sp modelId="{F8F21A73-4423-43F1-A0DF-65D1FC1AB2F3}">
      <dsp:nvSpPr>
        <dsp:cNvPr id="0" name=""/>
        <dsp:cNvSpPr/>
      </dsp:nvSpPr>
      <dsp:spPr>
        <a:xfrm>
          <a:off x="2373841" y="2290880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管理人</a:t>
          </a:r>
          <a:endParaRPr lang="en-US" sz="2400" kern="1200" dirty="0"/>
        </a:p>
      </dsp:txBody>
      <dsp:txXfrm>
        <a:off x="2398865" y="2315904"/>
        <a:ext cx="1563377" cy="804340"/>
      </dsp:txXfrm>
    </dsp:sp>
    <dsp:sp modelId="{457674CF-4F90-4A80-A252-9C0E72579580}">
      <dsp:nvSpPr>
        <dsp:cNvPr id="0" name=""/>
        <dsp:cNvSpPr/>
      </dsp:nvSpPr>
      <dsp:spPr>
        <a:xfrm>
          <a:off x="2373841" y="3276712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管理员</a:t>
          </a:r>
          <a:endParaRPr lang="en-US" altLang="zh-CN" sz="2400" kern="1200" dirty="0" smtClean="0"/>
        </a:p>
      </dsp:txBody>
      <dsp:txXfrm>
        <a:off x="2398865" y="3301736"/>
        <a:ext cx="1563377" cy="804340"/>
      </dsp:txXfrm>
    </dsp:sp>
    <dsp:sp modelId="{9219258E-9012-4DB3-818A-16ACB71E9852}">
      <dsp:nvSpPr>
        <dsp:cNvPr id="0" name=""/>
        <dsp:cNvSpPr/>
      </dsp:nvSpPr>
      <dsp:spPr>
        <a:xfrm>
          <a:off x="4340203" y="0"/>
          <a:ext cx="2396320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err="1" smtClean="0"/>
            <a:t>けい</a:t>
          </a:r>
          <a:r>
            <a:rPr lang="ja-JP" altLang="en-US" sz="2400" kern="1200" dirty="0" smtClean="0"/>
            <a:t>やくしょ⑤</a:t>
          </a:r>
          <a:endParaRPr lang="en-US" sz="2400" kern="1200" dirty="0"/>
        </a:p>
      </dsp:txBody>
      <dsp:txXfrm>
        <a:off x="4340203" y="0"/>
        <a:ext cx="2396320" cy="1304675"/>
      </dsp:txXfrm>
    </dsp:sp>
    <dsp:sp modelId="{AD763E95-869E-40AB-850D-E19784AA7C80}">
      <dsp:nvSpPr>
        <dsp:cNvPr id="0" name=""/>
        <dsp:cNvSpPr/>
      </dsp:nvSpPr>
      <dsp:spPr>
        <a:xfrm>
          <a:off x="4731651" y="1305047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756675" y="1330071"/>
        <a:ext cx="1563377" cy="804340"/>
      </dsp:txXfrm>
    </dsp:sp>
    <dsp:sp modelId="{A53857CC-92F7-4E5A-98DA-63A979DFCAA1}">
      <dsp:nvSpPr>
        <dsp:cNvPr id="0" name=""/>
        <dsp:cNvSpPr/>
      </dsp:nvSpPr>
      <dsp:spPr>
        <a:xfrm>
          <a:off x="4731651" y="2290880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契約書</a:t>
          </a:r>
          <a:endParaRPr lang="en-US" sz="2400" kern="1200" dirty="0"/>
        </a:p>
      </dsp:txBody>
      <dsp:txXfrm>
        <a:off x="4756675" y="2315904"/>
        <a:ext cx="1563377" cy="804340"/>
      </dsp:txXfrm>
    </dsp:sp>
    <dsp:sp modelId="{EC9C9375-06EA-4A64-AF7A-115EAA8F3207}">
      <dsp:nvSpPr>
        <dsp:cNvPr id="0" name=""/>
        <dsp:cNvSpPr/>
      </dsp:nvSpPr>
      <dsp:spPr>
        <a:xfrm>
          <a:off x="4731651" y="3276712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合同</a:t>
          </a:r>
          <a:endParaRPr lang="en-US" sz="2400" kern="1200" dirty="0"/>
        </a:p>
      </dsp:txBody>
      <dsp:txXfrm>
        <a:off x="4756675" y="3301736"/>
        <a:ext cx="1563377" cy="804340"/>
      </dsp:txXfrm>
    </dsp:sp>
    <dsp:sp modelId="{C29FB3A8-1BA5-4813-A51F-4F74570533FF}">
      <dsp:nvSpPr>
        <dsp:cNvPr id="0" name=""/>
        <dsp:cNvSpPr/>
      </dsp:nvSpPr>
      <dsp:spPr>
        <a:xfrm>
          <a:off x="6887782" y="0"/>
          <a:ext cx="2349913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ビデオカメラ④</a:t>
          </a:r>
          <a:endParaRPr lang="en-US" sz="2400" kern="1200" dirty="0"/>
        </a:p>
      </dsp:txBody>
      <dsp:txXfrm>
        <a:off x="6887782" y="0"/>
        <a:ext cx="2349913" cy="1304675"/>
      </dsp:txXfrm>
    </dsp:sp>
    <dsp:sp modelId="{15CF85ED-898A-4E47-BFCD-214AFABACCA9}">
      <dsp:nvSpPr>
        <dsp:cNvPr id="0" name=""/>
        <dsp:cNvSpPr/>
      </dsp:nvSpPr>
      <dsp:spPr>
        <a:xfrm>
          <a:off x="7256026" y="1305047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281050" y="1330071"/>
        <a:ext cx="1563377" cy="804340"/>
      </dsp:txXfrm>
    </dsp:sp>
    <dsp:sp modelId="{C819D64C-CDDE-464A-9839-B7A3F3F14DC6}">
      <dsp:nvSpPr>
        <dsp:cNvPr id="0" name=""/>
        <dsp:cNvSpPr/>
      </dsp:nvSpPr>
      <dsp:spPr>
        <a:xfrm>
          <a:off x="7256026" y="2290880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Video camera</a:t>
          </a:r>
          <a:endParaRPr lang="en-US" sz="2400" kern="1200" dirty="0"/>
        </a:p>
      </dsp:txBody>
      <dsp:txXfrm>
        <a:off x="7281050" y="2315904"/>
        <a:ext cx="1563377" cy="804340"/>
      </dsp:txXfrm>
    </dsp:sp>
    <dsp:sp modelId="{10FBB0A2-04CA-4312-A8CF-292B59DAB5D6}">
      <dsp:nvSpPr>
        <dsp:cNvPr id="0" name=""/>
        <dsp:cNvSpPr/>
      </dsp:nvSpPr>
      <dsp:spPr>
        <a:xfrm>
          <a:off x="7256026" y="3276712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摄像机</a:t>
          </a:r>
          <a:endParaRPr lang="en-US" sz="2400" kern="1200" dirty="0"/>
        </a:p>
      </dsp:txBody>
      <dsp:txXfrm>
        <a:off x="7281050" y="3301736"/>
        <a:ext cx="1563377" cy="804340"/>
      </dsp:txXfrm>
    </dsp:sp>
    <dsp:sp modelId="{31FC178B-B97B-4620-A3BF-D674D676AD87}">
      <dsp:nvSpPr>
        <dsp:cNvPr id="0" name=""/>
        <dsp:cNvSpPr/>
      </dsp:nvSpPr>
      <dsp:spPr>
        <a:xfrm>
          <a:off x="9388955" y="0"/>
          <a:ext cx="2016781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たてもの③</a:t>
          </a:r>
          <a:endParaRPr lang="en-US" sz="2400" kern="1200" dirty="0"/>
        </a:p>
      </dsp:txBody>
      <dsp:txXfrm>
        <a:off x="9388955" y="0"/>
        <a:ext cx="2016781" cy="1304675"/>
      </dsp:txXfrm>
    </dsp:sp>
    <dsp:sp modelId="{A17D3C7F-9FCB-4796-B9E3-4618FD942F54}">
      <dsp:nvSpPr>
        <dsp:cNvPr id="0" name=""/>
        <dsp:cNvSpPr/>
      </dsp:nvSpPr>
      <dsp:spPr>
        <a:xfrm>
          <a:off x="9590633" y="1305047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615657" y="1330071"/>
        <a:ext cx="1563377" cy="804340"/>
      </dsp:txXfrm>
    </dsp:sp>
    <dsp:sp modelId="{B1C01B26-5E8D-4656-A8A0-7D5EC5CB18CD}">
      <dsp:nvSpPr>
        <dsp:cNvPr id="0" name=""/>
        <dsp:cNvSpPr/>
      </dsp:nvSpPr>
      <dsp:spPr>
        <a:xfrm>
          <a:off x="9590633" y="2290880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建物</a:t>
          </a:r>
          <a:endParaRPr lang="en-US" sz="2400" kern="1200" dirty="0"/>
        </a:p>
      </dsp:txBody>
      <dsp:txXfrm>
        <a:off x="9615657" y="2315904"/>
        <a:ext cx="1563377" cy="804340"/>
      </dsp:txXfrm>
    </dsp:sp>
    <dsp:sp modelId="{A032AB44-F18D-47A4-B784-C9BD74B82DBE}">
      <dsp:nvSpPr>
        <dsp:cNvPr id="0" name=""/>
        <dsp:cNvSpPr/>
      </dsp:nvSpPr>
      <dsp:spPr>
        <a:xfrm>
          <a:off x="9590633" y="3276712"/>
          <a:ext cx="161342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建筑物</a:t>
          </a:r>
          <a:endParaRPr lang="en-US" sz="2400" kern="1200" dirty="0"/>
        </a:p>
      </dsp:txBody>
      <dsp:txXfrm>
        <a:off x="9615657" y="3301736"/>
        <a:ext cx="1563377" cy="804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6E8FE-0DF6-41A1-AAE1-DD523F8D931C}">
      <dsp:nvSpPr>
        <dsp:cNvPr id="0" name=""/>
        <dsp:cNvSpPr/>
      </dsp:nvSpPr>
      <dsp:spPr>
        <a:xfrm>
          <a:off x="78581" y="173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900" kern="1200" dirty="0" smtClean="0"/>
            <a:t>ちゅうごく①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000" kern="1200" dirty="0" smtClean="0"/>
            <a:t>中国</a:t>
          </a:r>
          <a:endParaRPr lang="en-US" sz="3000" kern="1200" dirty="0"/>
        </a:p>
      </dsp:txBody>
      <dsp:txXfrm>
        <a:off x="78581" y="173"/>
        <a:ext cx="3094136" cy="1856482"/>
      </dsp:txXfrm>
    </dsp:sp>
    <dsp:sp modelId="{73FF46E8-3688-4CE8-86D9-A81668EB37D3}">
      <dsp:nvSpPr>
        <dsp:cNvPr id="0" name=""/>
        <dsp:cNvSpPr/>
      </dsp:nvSpPr>
      <dsp:spPr>
        <a:xfrm>
          <a:off x="74496" y="2166242"/>
          <a:ext cx="3094136" cy="1856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900" kern="1200" dirty="0" smtClean="0"/>
            <a:t>だいれん①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000" kern="1200" dirty="0" smtClean="0"/>
            <a:t>大連</a:t>
          </a:r>
          <a:endParaRPr lang="en-US" sz="3000" kern="1200" dirty="0"/>
        </a:p>
      </dsp:txBody>
      <dsp:txXfrm>
        <a:off x="74496" y="2166242"/>
        <a:ext cx="3094136" cy="1856482"/>
      </dsp:txXfrm>
    </dsp:sp>
    <dsp:sp modelId="{4842E11B-52F5-4036-BBF4-D127ABDC41B3}">
      <dsp:nvSpPr>
        <dsp:cNvPr id="0" name=""/>
        <dsp:cNvSpPr/>
      </dsp:nvSpPr>
      <dsp:spPr>
        <a:xfrm>
          <a:off x="6885682" y="173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900" kern="1200" dirty="0" smtClean="0"/>
            <a:t>かんこく①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000" kern="1200" dirty="0" smtClean="0"/>
            <a:t>韓国</a:t>
          </a:r>
          <a:endParaRPr lang="en-US" sz="3000" kern="1200" dirty="0"/>
        </a:p>
      </dsp:txBody>
      <dsp:txXfrm>
        <a:off x="6885682" y="173"/>
        <a:ext cx="3094136" cy="1856482"/>
      </dsp:txXfrm>
    </dsp:sp>
    <dsp:sp modelId="{76B394F4-A5B3-45F7-A6C6-08FDB9D94A64}">
      <dsp:nvSpPr>
        <dsp:cNvPr id="0" name=""/>
        <dsp:cNvSpPr/>
      </dsp:nvSpPr>
      <dsp:spPr>
        <a:xfrm>
          <a:off x="3482441" y="7760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900" kern="1200" dirty="0" smtClean="0"/>
            <a:t>にほん②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000" kern="1200" dirty="0" smtClean="0"/>
            <a:t>日本</a:t>
          </a:r>
          <a:endParaRPr lang="en-US" sz="3000" kern="1200" dirty="0"/>
        </a:p>
      </dsp:txBody>
      <dsp:txXfrm>
        <a:off x="3482441" y="7760"/>
        <a:ext cx="3094136" cy="1856482"/>
      </dsp:txXfrm>
    </dsp:sp>
    <dsp:sp modelId="{5D5719D6-3C10-404D-9FA3-DF8F2166AAEC}">
      <dsp:nvSpPr>
        <dsp:cNvPr id="0" name=""/>
        <dsp:cNvSpPr/>
      </dsp:nvSpPr>
      <dsp:spPr>
        <a:xfrm>
          <a:off x="3482131" y="2166069"/>
          <a:ext cx="3094136" cy="1856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900" kern="1200" dirty="0" smtClean="0"/>
            <a:t>ぺきん①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000" kern="1200" dirty="0" smtClean="0"/>
            <a:t>北京</a:t>
          </a:r>
          <a:endParaRPr lang="en-US" sz="3000" kern="1200" dirty="0"/>
        </a:p>
      </dsp:txBody>
      <dsp:txXfrm>
        <a:off x="3482131" y="2166069"/>
        <a:ext cx="3094136" cy="1856482"/>
      </dsp:txXfrm>
    </dsp:sp>
    <dsp:sp modelId="{39CB8487-7DCE-48D8-A014-14E853E32141}">
      <dsp:nvSpPr>
        <dsp:cNvPr id="0" name=""/>
        <dsp:cNvSpPr/>
      </dsp:nvSpPr>
      <dsp:spPr>
        <a:xfrm>
          <a:off x="6885682" y="2166069"/>
          <a:ext cx="3094136" cy="1856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900" kern="1200" dirty="0" smtClean="0"/>
            <a:t>しゃんはい①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3000" kern="1200" dirty="0" smtClean="0"/>
            <a:t>上海</a:t>
          </a:r>
          <a:endParaRPr lang="en-US" sz="3000" kern="1200" dirty="0"/>
        </a:p>
      </dsp:txBody>
      <dsp:txXfrm>
        <a:off x="6885682" y="2166069"/>
        <a:ext cx="3094136" cy="1856482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3593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うえき◎</a:t>
          </a:r>
          <a:endParaRPr lang="en-US" sz="2800" kern="1200" dirty="0"/>
        </a:p>
      </dsp:txBody>
      <dsp:txXfrm>
        <a:off x="3593" y="0"/>
        <a:ext cx="2086422" cy="1304675"/>
      </dsp:txXfrm>
    </dsp:sp>
    <dsp:sp modelId="{A3EA143E-63D9-49FB-868E-722C7BE52D63}">
      <dsp:nvSpPr>
        <dsp:cNvPr id="0" name=""/>
        <dsp:cNvSpPr/>
      </dsp:nvSpPr>
      <dsp:spPr>
        <a:xfrm>
          <a:off x="212235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37259" y="1330071"/>
        <a:ext cx="1619089" cy="804340"/>
      </dsp:txXfrm>
    </dsp:sp>
    <dsp:sp modelId="{5B2DA92E-DB23-4991-83D3-BECE7980D81F}">
      <dsp:nvSpPr>
        <dsp:cNvPr id="0" name=""/>
        <dsp:cNvSpPr/>
      </dsp:nvSpPr>
      <dsp:spPr>
        <a:xfrm>
          <a:off x="212235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植木</a:t>
          </a:r>
          <a:endParaRPr lang="en-US" sz="2400" kern="1200" dirty="0"/>
        </a:p>
      </dsp:txBody>
      <dsp:txXfrm>
        <a:off x="237259" y="2315904"/>
        <a:ext cx="1619089" cy="804340"/>
      </dsp:txXfrm>
    </dsp:sp>
    <dsp:sp modelId="{B80174CE-4399-4A7D-B422-B8062588AC6C}">
      <dsp:nvSpPr>
        <dsp:cNvPr id="0" name=""/>
        <dsp:cNvSpPr/>
      </dsp:nvSpPr>
      <dsp:spPr>
        <a:xfrm>
          <a:off x="91356" y="3276712"/>
          <a:ext cx="1910895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栽种的树，盆栽的花木</a:t>
          </a:r>
          <a:endParaRPr lang="en-US" sz="2400" kern="1200" dirty="0"/>
        </a:p>
      </dsp:txBody>
      <dsp:txXfrm>
        <a:off x="116380" y="3301736"/>
        <a:ext cx="1860847" cy="804340"/>
      </dsp:txXfrm>
    </dsp:sp>
    <dsp:sp modelId="{ED2C74CC-53F0-434F-8A3D-E1A3FE180370}">
      <dsp:nvSpPr>
        <dsp:cNvPr id="0" name=""/>
        <dsp:cNvSpPr/>
      </dsp:nvSpPr>
      <dsp:spPr>
        <a:xfrm>
          <a:off x="2246497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ほんや①</a:t>
          </a:r>
          <a:endParaRPr lang="en-US" sz="2400" kern="1200" dirty="0"/>
        </a:p>
      </dsp:txBody>
      <dsp:txXfrm>
        <a:off x="2246497" y="0"/>
        <a:ext cx="2086422" cy="1304675"/>
      </dsp:txXfrm>
    </dsp:sp>
    <dsp:sp modelId="{BBB8F914-CF25-4BE0-9F9C-832E51728D17}">
      <dsp:nvSpPr>
        <dsp:cNvPr id="0" name=""/>
        <dsp:cNvSpPr/>
      </dsp:nvSpPr>
      <dsp:spPr>
        <a:xfrm>
          <a:off x="2455139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2480163" y="1330071"/>
        <a:ext cx="1619089" cy="804340"/>
      </dsp:txXfrm>
    </dsp:sp>
    <dsp:sp modelId="{F8F21A73-4423-43F1-A0DF-65D1FC1AB2F3}">
      <dsp:nvSpPr>
        <dsp:cNvPr id="0" name=""/>
        <dsp:cNvSpPr/>
      </dsp:nvSpPr>
      <dsp:spPr>
        <a:xfrm>
          <a:off x="2455139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本屋</a:t>
          </a:r>
          <a:endParaRPr lang="en-US" sz="2400" kern="1200" dirty="0"/>
        </a:p>
      </dsp:txBody>
      <dsp:txXfrm>
        <a:off x="2480163" y="2315904"/>
        <a:ext cx="1619089" cy="804340"/>
      </dsp:txXfrm>
    </dsp:sp>
    <dsp:sp modelId="{457674CF-4F90-4A80-A252-9C0E72579580}">
      <dsp:nvSpPr>
        <dsp:cNvPr id="0" name=""/>
        <dsp:cNvSpPr/>
      </dsp:nvSpPr>
      <dsp:spPr>
        <a:xfrm>
          <a:off x="2455139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书店</a:t>
          </a:r>
          <a:endParaRPr lang="en-US" altLang="zh-CN" sz="2400" kern="1200" dirty="0" smtClean="0"/>
        </a:p>
      </dsp:txBody>
      <dsp:txXfrm>
        <a:off x="2480163" y="3301736"/>
        <a:ext cx="1619089" cy="804340"/>
      </dsp:txXfrm>
    </dsp:sp>
    <dsp:sp modelId="{9219258E-9012-4DB3-818A-16ACB71E9852}">
      <dsp:nvSpPr>
        <dsp:cNvPr id="0" name=""/>
        <dsp:cNvSpPr/>
      </dsp:nvSpPr>
      <dsp:spPr>
        <a:xfrm>
          <a:off x="4489401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えきまえ③</a:t>
          </a:r>
          <a:endParaRPr lang="en-US" sz="2400" kern="1200" dirty="0"/>
        </a:p>
      </dsp:txBody>
      <dsp:txXfrm>
        <a:off x="4489401" y="0"/>
        <a:ext cx="2086422" cy="1304675"/>
      </dsp:txXfrm>
    </dsp:sp>
    <dsp:sp modelId="{AD763E95-869E-40AB-850D-E19784AA7C80}">
      <dsp:nvSpPr>
        <dsp:cNvPr id="0" name=""/>
        <dsp:cNvSpPr/>
      </dsp:nvSpPr>
      <dsp:spPr>
        <a:xfrm>
          <a:off x="4698043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4723067" y="1330071"/>
        <a:ext cx="1619089" cy="804340"/>
      </dsp:txXfrm>
    </dsp:sp>
    <dsp:sp modelId="{A53857CC-92F7-4E5A-98DA-63A979DFCAA1}">
      <dsp:nvSpPr>
        <dsp:cNvPr id="0" name=""/>
        <dsp:cNvSpPr/>
      </dsp:nvSpPr>
      <dsp:spPr>
        <a:xfrm>
          <a:off x="4698043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駅前</a:t>
          </a:r>
          <a:endParaRPr lang="en-US" sz="2400" kern="1200" dirty="0"/>
        </a:p>
      </dsp:txBody>
      <dsp:txXfrm>
        <a:off x="4723067" y="2315904"/>
        <a:ext cx="1619089" cy="804340"/>
      </dsp:txXfrm>
    </dsp:sp>
    <dsp:sp modelId="{EC9C9375-06EA-4A64-AF7A-115EAA8F3207}">
      <dsp:nvSpPr>
        <dsp:cNvPr id="0" name=""/>
        <dsp:cNvSpPr/>
      </dsp:nvSpPr>
      <dsp:spPr>
        <a:xfrm>
          <a:off x="4698043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车站前</a:t>
          </a:r>
          <a:endParaRPr lang="en-US" sz="2400" kern="1200" dirty="0"/>
        </a:p>
      </dsp:txBody>
      <dsp:txXfrm>
        <a:off x="4723067" y="3301736"/>
        <a:ext cx="1619089" cy="804340"/>
      </dsp:txXfrm>
    </dsp:sp>
    <dsp:sp modelId="{C29FB3A8-1BA5-4813-A51F-4F74570533FF}">
      <dsp:nvSpPr>
        <dsp:cNvPr id="0" name=""/>
        <dsp:cNvSpPr/>
      </dsp:nvSpPr>
      <dsp:spPr>
        <a:xfrm>
          <a:off x="6732305" y="0"/>
          <a:ext cx="2431057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err="1" smtClean="0"/>
            <a:t>ぶんぼうぐや</a:t>
          </a:r>
          <a:r>
            <a:rPr lang="ja-JP" altLang="en-US" sz="2400" kern="1200" dirty="0" smtClean="0"/>
            <a:t>◎</a:t>
          </a:r>
          <a:endParaRPr lang="en-US" sz="2400" kern="1200" dirty="0"/>
        </a:p>
      </dsp:txBody>
      <dsp:txXfrm>
        <a:off x="6732305" y="0"/>
        <a:ext cx="2431057" cy="1304675"/>
      </dsp:txXfrm>
    </dsp:sp>
    <dsp:sp modelId="{15CF85ED-898A-4E47-BFCD-214AFABACCA9}">
      <dsp:nvSpPr>
        <dsp:cNvPr id="0" name=""/>
        <dsp:cNvSpPr/>
      </dsp:nvSpPr>
      <dsp:spPr>
        <a:xfrm>
          <a:off x="7113264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138288" y="1330071"/>
        <a:ext cx="1619089" cy="804340"/>
      </dsp:txXfrm>
    </dsp:sp>
    <dsp:sp modelId="{C819D64C-CDDE-464A-9839-B7A3F3F14DC6}">
      <dsp:nvSpPr>
        <dsp:cNvPr id="0" name=""/>
        <dsp:cNvSpPr/>
      </dsp:nvSpPr>
      <dsp:spPr>
        <a:xfrm>
          <a:off x="7113264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文房具屋</a:t>
          </a:r>
          <a:endParaRPr lang="en-US" sz="2800" kern="1200" dirty="0"/>
        </a:p>
      </dsp:txBody>
      <dsp:txXfrm>
        <a:off x="7138288" y="2315904"/>
        <a:ext cx="1619089" cy="804340"/>
      </dsp:txXfrm>
    </dsp:sp>
    <dsp:sp modelId="{10FBB0A2-04CA-4312-A8CF-292B59DAB5D6}">
      <dsp:nvSpPr>
        <dsp:cNvPr id="0" name=""/>
        <dsp:cNvSpPr/>
      </dsp:nvSpPr>
      <dsp:spPr>
        <a:xfrm>
          <a:off x="7113264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文具店</a:t>
          </a:r>
          <a:endParaRPr lang="en-US" sz="2400" kern="1200" dirty="0"/>
        </a:p>
      </dsp:txBody>
      <dsp:txXfrm>
        <a:off x="7138288" y="3301736"/>
        <a:ext cx="1619089" cy="804340"/>
      </dsp:txXfrm>
    </dsp:sp>
    <dsp:sp modelId="{31FC178B-B97B-4620-A3BF-D674D676AD87}">
      <dsp:nvSpPr>
        <dsp:cNvPr id="0" name=""/>
        <dsp:cNvSpPr/>
      </dsp:nvSpPr>
      <dsp:spPr>
        <a:xfrm>
          <a:off x="9319844" y="0"/>
          <a:ext cx="208642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ショップ①</a:t>
          </a:r>
          <a:endParaRPr lang="en-US" sz="2400" kern="1200" dirty="0"/>
        </a:p>
      </dsp:txBody>
      <dsp:txXfrm>
        <a:off x="9319844" y="0"/>
        <a:ext cx="2086422" cy="1304675"/>
      </dsp:txXfrm>
    </dsp:sp>
    <dsp:sp modelId="{A17D3C7F-9FCB-4796-B9E3-4618FD942F54}">
      <dsp:nvSpPr>
        <dsp:cNvPr id="0" name=""/>
        <dsp:cNvSpPr/>
      </dsp:nvSpPr>
      <dsp:spPr>
        <a:xfrm>
          <a:off x="9528486" y="1305047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553510" y="1330071"/>
        <a:ext cx="1619089" cy="804340"/>
      </dsp:txXfrm>
    </dsp:sp>
    <dsp:sp modelId="{B1C01B26-5E8D-4656-A8A0-7D5EC5CB18CD}">
      <dsp:nvSpPr>
        <dsp:cNvPr id="0" name=""/>
        <dsp:cNvSpPr/>
      </dsp:nvSpPr>
      <dsp:spPr>
        <a:xfrm>
          <a:off x="9528486" y="2290880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shop</a:t>
          </a:r>
          <a:endParaRPr lang="en-US" sz="2400" kern="1200" dirty="0"/>
        </a:p>
      </dsp:txBody>
      <dsp:txXfrm>
        <a:off x="9553510" y="2315904"/>
        <a:ext cx="1619089" cy="804340"/>
      </dsp:txXfrm>
    </dsp:sp>
    <dsp:sp modelId="{A032AB44-F18D-47A4-B784-C9BD74B82DBE}">
      <dsp:nvSpPr>
        <dsp:cNvPr id="0" name=""/>
        <dsp:cNvSpPr/>
      </dsp:nvSpPr>
      <dsp:spPr>
        <a:xfrm>
          <a:off x="9528486" y="3276712"/>
          <a:ext cx="1669137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商店</a:t>
          </a:r>
          <a:endParaRPr lang="en-US" altLang="zh-CN" sz="2400" kern="1200" dirty="0" smtClean="0"/>
        </a:p>
      </dsp:txBody>
      <dsp:txXfrm>
        <a:off x="9553510" y="3301736"/>
        <a:ext cx="1619089" cy="804340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4347" y="0"/>
          <a:ext cx="2756259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ルーズリーフ④</a:t>
          </a:r>
          <a:endParaRPr lang="en-US" sz="2800" kern="1200" dirty="0"/>
        </a:p>
      </dsp:txBody>
      <dsp:txXfrm>
        <a:off x="4347" y="0"/>
        <a:ext cx="2756259" cy="1304675"/>
      </dsp:txXfrm>
    </dsp:sp>
    <dsp:sp modelId="{A3EA143E-63D9-49FB-868E-722C7BE52D63}">
      <dsp:nvSpPr>
        <dsp:cNvPr id="0" name=""/>
        <dsp:cNvSpPr/>
      </dsp:nvSpPr>
      <dsp:spPr>
        <a:xfrm>
          <a:off x="334332" y="1305047"/>
          <a:ext cx="20962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359356" y="1330071"/>
        <a:ext cx="2046241" cy="804340"/>
      </dsp:txXfrm>
    </dsp:sp>
    <dsp:sp modelId="{5B2DA92E-DB23-4991-83D3-BECE7980D81F}">
      <dsp:nvSpPr>
        <dsp:cNvPr id="0" name=""/>
        <dsp:cNvSpPr/>
      </dsp:nvSpPr>
      <dsp:spPr>
        <a:xfrm>
          <a:off x="334332" y="2290880"/>
          <a:ext cx="20962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/>
            <a:t>Loose-leaf</a:t>
          </a:r>
          <a:endParaRPr lang="en-US" sz="2400" kern="1200" dirty="0"/>
        </a:p>
      </dsp:txBody>
      <dsp:txXfrm>
        <a:off x="359356" y="2315904"/>
        <a:ext cx="2046241" cy="804340"/>
      </dsp:txXfrm>
    </dsp:sp>
    <dsp:sp modelId="{B80174CE-4399-4A7D-B422-B8062588AC6C}">
      <dsp:nvSpPr>
        <dsp:cNvPr id="0" name=""/>
        <dsp:cNvSpPr/>
      </dsp:nvSpPr>
      <dsp:spPr>
        <a:xfrm>
          <a:off x="334332" y="3276712"/>
          <a:ext cx="20962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活页笔记本</a:t>
          </a:r>
          <a:endParaRPr lang="en-US" sz="2400" kern="1200" dirty="0"/>
        </a:p>
      </dsp:txBody>
      <dsp:txXfrm>
        <a:off x="359356" y="3301736"/>
        <a:ext cx="2046241" cy="804340"/>
      </dsp:txXfrm>
    </dsp:sp>
    <dsp:sp modelId="{ED2C74CC-53F0-434F-8A3D-E1A3FE180370}">
      <dsp:nvSpPr>
        <dsp:cNvPr id="0" name=""/>
        <dsp:cNvSpPr/>
      </dsp:nvSpPr>
      <dsp:spPr>
        <a:xfrm>
          <a:off x="2894733" y="0"/>
          <a:ext cx="1788361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コーナー①</a:t>
          </a:r>
          <a:endParaRPr lang="en-US" sz="2400" kern="1200" dirty="0"/>
        </a:p>
      </dsp:txBody>
      <dsp:txXfrm>
        <a:off x="2894733" y="0"/>
        <a:ext cx="1788361" cy="1304675"/>
      </dsp:txXfrm>
    </dsp:sp>
    <dsp:sp modelId="{BBB8F914-CF25-4BE0-9F9C-832E51728D17}">
      <dsp:nvSpPr>
        <dsp:cNvPr id="0" name=""/>
        <dsp:cNvSpPr/>
      </dsp:nvSpPr>
      <dsp:spPr>
        <a:xfrm>
          <a:off x="3073570" y="1305047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3098594" y="1330071"/>
        <a:ext cx="1380641" cy="804340"/>
      </dsp:txXfrm>
    </dsp:sp>
    <dsp:sp modelId="{F8F21A73-4423-43F1-A0DF-65D1FC1AB2F3}">
      <dsp:nvSpPr>
        <dsp:cNvPr id="0" name=""/>
        <dsp:cNvSpPr/>
      </dsp:nvSpPr>
      <dsp:spPr>
        <a:xfrm>
          <a:off x="3073570" y="2290880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/>
            <a:t>corner</a:t>
          </a:r>
          <a:endParaRPr lang="en-US" sz="2400" kern="1200" dirty="0"/>
        </a:p>
      </dsp:txBody>
      <dsp:txXfrm>
        <a:off x="3098594" y="2315904"/>
        <a:ext cx="1380641" cy="804340"/>
      </dsp:txXfrm>
    </dsp:sp>
    <dsp:sp modelId="{457674CF-4F90-4A80-A252-9C0E72579580}">
      <dsp:nvSpPr>
        <dsp:cNvPr id="0" name=""/>
        <dsp:cNvSpPr/>
      </dsp:nvSpPr>
      <dsp:spPr>
        <a:xfrm>
          <a:off x="3073570" y="3276712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角落，柜台</a:t>
          </a:r>
          <a:endParaRPr lang="en-US" altLang="zh-CN" sz="2400" kern="1200" dirty="0" smtClean="0"/>
        </a:p>
      </dsp:txBody>
      <dsp:txXfrm>
        <a:off x="3098594" y="3301736"/>
        <a:ext cx="1380641" cy="804340"/>
      </dsp:txXfrm>
    </dsp:sp>
    <dsp:sp modelId="{9219258E-9012-4DB3-818A-16ACB71E9852}">
      <dsp:nvSpPr>
        <dsp:cNvPr id="0" name=""/>
        <dsp:cNvSpPr/>
      </dsp:nvSpPr>
      <dsp:spPr>
        <a:xfrm>
          <a:off x="4817222" y="0"/>
          <a:ext cx="2447909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エントランス①</a:t>
          </a:r>
          <a:endParaRPr lang="en-US" sz="2400" kern="1200" dirty="0"/>
        </a:p>
      </dsp:txBody>
      <dsp:txXfrm>
        <a:off x="4817222" y="0"/>
        <a:ext cx="2447909" cy="1304675"/>
      </dsp:txXfrm>
    </dsp:sp>
    <dsp:sp modelId="{AD763E95-869E-40AB-850D-E19784AA7C80}">
      <dsp:nvSpPr>
        <dsp:cNvPr id="0" name=""/>
        <dsp:cNvSpPr/>
      </dsp:nvSpPr>
      <dsp:spPr>
        <a:xfrm>
          <a:off x="5219783" y="1305047"/>
          <a:ext cx="16427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5244807" y="1330071"/>
        <a:ext cx="1592741" cy="804340"/>
      </dsp:txXfrm>
    </dsp:sp>
    <dsp:sp modelId="{A53857CC-92F7-4E5A-98DA-63A979DFCAA1}">
      <dsp:nvSpPr>
        <dsp:cNvPr id="0" name=""/>
        <dsp:cNvSpPr/>
      </dsp:nvSpPr>
      <dsp:spPr>
        <a:xfrm>
          <a:off x="5219783" y="2290880"/>
          <a:ext cx="16427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entrance</a:t>
          </a:r>
          <a:endParaRPr lang="en-US" sz="2400" kern="1200" dirty="0"/>
        </a:p>
      </dsp:txBody>
      <dsp:txXfrm>
        <a:off x="5244807" y="2315904"/>
        <a:ext cx="1592741" cy="804340"/>
      </dsp:txXfrm>
    </dsp:sp>
    <dsp:sp modelId="{EC9C9375-06EA-4A64-AF7A-115EAA8F3207}">
      <dsp:nvSpPr>
        <dsp:cNvPr id="0" name=""/>
        <dsp:cNvSpPr/>
      </dsp:nvSpPr>
      <dsp:spPr>
        <a:xfrm>
          <a:off x="5219783" y="3276712"/>
          <a:ext cx="16427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入口</a:t>
          </a:r>
          <a:endParaRPr lang="en-US" sz="2400" kern="1200" dirty="0"/>
        </a:p>
      </dsp:txBody>
      <dsp:txXfrm>
        <a:off x="5244807" y="3301736"/>
        <a:ext cx="1592741" cy="804340"/>
      </dsp:txXfrm>
    </dsp:sp>
    <dsp:sp modelId="{C29FB3A8-1BA5-4813-A51F-4F74570533FF}">
      <dsp:nvSpPr>
        <dsp:cNvPr id="0" name=""/>
        <dsp:cNvSpPr/>
      </dsp:nvSpPr>
      <dsp:spPr>
        <a:xfrm>
          <a:off x="7399259" y="0"/>
          <a:ext cx="2083763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ソファー①</a:t>
          </a:r>
          <a:endParaRPr lang="en-US" sz="2400" kern="1200" dirty="0"/>
        </a:p>
      </dsp:txBody>
      <dsp:txXfrm>
        <a:off x="7399259" y="0"/>
        <a:ext cx="2083763" cy="1304675"/>
      </dsp:txXfrm>
    </dsp:sp>
    <dsp:sp modelId="{15CF85ED-898A-4E47-BFCD-214AFABACCA9}">
      <dsp:nvSpPr>
        <dsp:cNvPr id="0" name=""/>
        <dsp:cNvSpPr/>
      </dsp:nvSpPr>
      <dsp:spPr>
        <a:xfrm>
          <a:off x="7725796" y="1305047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7750820" y="1330071"/>
        <a:ext cx="1380641" cy="804340"/>
      </dsp:txXfrm>
    </dsp:sp>
    <dsp:sp modelId="{C819D64C-CDDE-464A-9839-B7A3F3F14DC6}">
      <dsp:nvSpPr>
        <dsp:cNvPr id="0" name=""/>
        <dsp:cNvSpPr/>
      </dsp:nvSpPr>
      <dsp:spPr>
        <a:xfrm>
          <a:off x="7725796" y="2290880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sofa</a:t>
          </a:r>
          <a:endParaRPr lang="en-US" sz="2400" kern="1200" dirty="0"/>
        </a:p>
      </dsp:txBody>
      <dsp:txXfrm>
        <a:off x="7750820" y="2315904"/>
        <a:ext cx="1380641" cy="804340"/>
      </dsp:txXfrm>
    </dsp:sp>
    <dsp:sp modelId="{10FBB0A2-04CA-4312-A8CF-292B59DAB5D6}">
      <dsp:nvSpPr>
        <dsp:cNvPr id="0" name=""/>
        <dsp:cNvSpPr/>
      </dsp:nvSpPr>
      <dsp:spPr>
        <a:xfrm>
          <a:off x="7725796" y="3276712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沙发</a:t>
          </a:r>
          <a:endParaRPr lang="en-US" sz="2400" kern="1200" dirty="0"/>
        </a:p>
      </dsp:txBody>
      <dsp:txXfrm>
        <a:off x="7750820" y="3301736"/>
        <a:ext cx="1380641" cy="804340"/>
      </dsp:txXfrm>
    </dsp:sp>
    <dsp:sp modelId="{31FC178B-B97B-4620-A3BF-D674D676AD87}">
      <dsp:nvSpPr>
        <dsp:cNvPr id="0" name=""/>
        <dsp:cNvSpPr/>
      </dsp:nvSpPr>
      <dsp:spPr>
        <a:xfrm>
          <a:off x="9621498" y="0"/>
          <a:ext cx="1788361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え①</a:t>
          </a:r>
          <a:endParaRPr lang="en-US" sz="2400" kern="1200" dirty="0"/>
        </a:p>
      </dsp:txBody>
      <dsp:txXfrm>
        <a:off x="9621498" y="0"/>
        <a:ext cx="1788361" cy="1304675"/>
      </dsp:txXfrm>
    </dsp:sp>
    <dsp:sp modelId="{A17D3C7F-9FCB-4796-B9E3-4618FD942F54}">
      <dsp:nvSpPr>
        <dsp:cNvPr id="0" name=""/>
        <dsp:cNvSpPr/>
      </dsp:nvSpPr>
      <dsp:spPr>
        <a:xfrm>
          <a:off x="9795986" y="1305047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821010" y="1330071"/>
        <a:ext cx="1380641" cy="804340"/>
      </dsp:txXfrm>
    </dsp:sp>
    <dsp:sp modelId="{B1C01B26-5E8D-4656-A8A0-7D5EC5CB18CD}">
      <dsp:nvSpPr>
        <dsp:cNvPr id="0" name=""/>
        <dsp:cNvSpPr/>
      </dsp:nvSpPr>
      <dsp:spPr>
        <a:xfrm>
          <a:off x="9795986" y="2290880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絵</a:t>
          </a:r>
          <a:endParaRPr lang="en-US" sz="2400" kern="1200" dirty="0"/>
        </a:p>
      </dsp:txBody>
      <dsp:txXfrm>
        <a:off x="9821010" y="2315904"/>
        <a:ext cx="1380641" cy="804340"/>
      </dsp:txXfrm>
    </dsp:sp>
    <dsp:sp modelId="{A032AB44-F18D-47A4-B784-C9BD74B82DBE}">
      <dsp:nvSpPr>
        <dsp:cNvPr id="0" name=""/>
        <dsp:cNvSpPr/>
      </dsp:nvSpPr>
      <dsp:spPr>
        <a:xfrm>
          <a:off x="9795986" y="3276712"/>
          <a:ext cx="1430689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图，画</a:t>
          </a:r>
          <a:endParaRPr lang="en-US" altLang="zh-CN" sz="2400" kern="1200" dirty="0" smtClean="0"/>
        </a:p>
      </dsp:txBody>
      <dsp:txXfrm>
        <a:off x="9821010" y="3301736"/>
        <a:ext cx="1380641" cy="804340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35A8-F08E-458F-9923-C7CF16332A33}">
      <dsp:nvSpPr>
        <dsp:cNvPr id="0" name=""/>
        <dsp:cNvSpPr/>
      </dsp:nvSpPr>
      <dsp:spPr>
        <a:xfrm>
          <a:off x="5298" y="0"/>
          <a:ext cx="3610932" cy="3887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しゅうせいテープ⑤</a:t>
          </a:r>
          <a:endParaRPr lang="en-US" sz="2400" kern="1200" dirty="0">
            <a:latin typeface="+mn-ea"/>
            <a:ea typeface="+mn-ea"/>
          </a:endParaRPr>
        </a:p>
      </dsp:txBody>
      <dsp:txXfrm>
        <a:off x="5298" y="0"/>
        <a:ext cx="3610932" cy="1166280"/>
      </dsp:txXfrm>
    </dsp:sp>
    <dsp:sp modelId="{AB8AD9BF-2FF7-41E8-98E7-4A07DE4DF94B}">
      <dsp:nvSpPr>
        <dsp:cNvPr id="0" name=""/>
        <dsp:cNvSpPr/>
      </dsp:nvSpPr>
      <dsp:spPr>
        <a:xfrm>
          <a:off x="355027" y="1192304"/>
          <a:ext cx="2911474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「名」</a:t>
          </a:r>
          <a:endParaRPr lang="en-US" sz="2400" kern="1200" dirty="0">
            <a:latin typeface="+mn-ea"/>
            <a:ea typeface="+mn-ea"/>
          </a:endParaRPr>
        </a:p>
      </dsp:txBody>
      <dsp:txXfrm>
        <a:off x="377397" y="1214674"/>
        <a:ext cx="2866734" cy="719017"/>
      </dsp:txXfrm>
    </dsp:sp>
    <dsp:sp modelId="{1FCB7F46-C2F2-4161-BAE0-DCA29EEB49F5}">
      <dsp:nvSpPr>
        <dsp:cNvPr id="0" name=""/>
        <dsp:cNvSpPr/>
      </dsp:nvSpPr>
      <dsp:spPr>
        <a:xfrm>
          <a:off x="355027" y="2073563"/>
          <a:ext cx="2911474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修正</a:t>
          </a:r>
          <a:r>
            <a:rPr lang="en-US" altLang="ja-JP" sz="2400" kern="1200" dirty="0" smtClean="0">
              <a:latin typeface="+mn-ea"/>
              <a:ea typeface="+mn-ea"/>
            </a:rPr>
            <a:t>tape</a:t>
          </a:r>
          <a:endParaRPr lang="en-US" sz="2400" kern="1200" dirty="0">
            <a:latin typeface="+mn-ea"/>
            <a:ea typeface="+mn-ea"/>
          </a:endParaRPr>
        </a:p>
      </dsp:txBody>
      <dsp:txXfrm>
        <a:off x="377397" y="2095933"/>
        <a:ext cx="2866734" cy="719017"/>
      </dsp:txXfrm>
    </dsp:sp>
    <dsp:sp modelId="{A1180609-6E09-43B5-A841-85FBAD19FB70}">
      <dsp:nvSpPr>
        <dsp:cNvPr id="0" name=""/>
        <dsp:cNvSpPr/>
      </dsp:nvSpPr>
      <dsp:spPr>
        <a:xfrm>
          <a:off x="355027" y="2929130"/>
          <a:ext cx="2911474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ea"/>
              <a:ea typeface="+mn-ea"/>
            </a:rPr>
            <a:t>修正带</a:t>
          </a:r>
          <a:endParaRPr lang="en-US" sz="2400" kern="1200" dirty="0">
            <a:latin typeface="+mn-ea"/>
            <a:ea typeface="+mn-ea"/>
          </a:endParaRPr>
        </a:p>
      </dsp:txBody>
      <dsp:txXfrm>
        <a:off x="377397" y="2951500"/>
        <a:ext cx="2866734" cy="719017"/>
      </dsp:txXfrm>
    </dsp:sp>
    <dsp:sp modelId="{F1385C19-74F1-4FA0-A968-3B0B70D77B1B}">
      <dsp:nvSpPr>
        <dsp:cNvPr id="0" name=""/>
        <dsp:cNvSpPr/>
      </dsp:nvSpPr>
      <dsp:spPr>
        <a:xfrm>
          <a:off x="3821312" y="0"/>
          <a:ext cx="3490454" cy="3887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コピーようし④</a:t>
          </a:r>
          <a:endParaRPr lang="en-US" sz="2400" kern="1200" dirty="0">
            <a:latin typeface="+mn-ea"/>
            <a:ea typeface="+mn-ea"/>
          </a:endParaRPr>
        </a:p>
      </dsp:txBody>
      <dsp:txXfrm>
        <a:off x="3821312" y="0"/>
        <a:ext cx="3490454" cy="1166280"/>
      </dsp:txXfrm>
    </dsp:sp>
    <dsp:sp modelId="{67D99DC1-F462-4334-9328-A045577F00D4}">
      <dsp:nvSpPr>
        <dsp:cNvPr id="0" name=""/>
        <dsp:cNvSpPr/>
      </dsp:nvSpPr>
      <dsp:spPr>
        <a:xfrm>
          <a:off x="4302047" y="1166612"/>
          <a:ext cx="2528984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「名」</a:t>
          </a:r>
          <a:endParaRPr lang="en-US" sz="2400" kern="1200" dirty="0">
            <a:latin typeface="+mn-ea"/>
            <a:ea typeface="+mn-ea"/>
          </a:endParaRPr>
        </a:p>
      </dsp:txBody>
      <dsp:txXfrm>
        <a:off x="4324417" y="1188982"/>
        <a:ext cx="2484244" cy="719017"/>
      </dsp:txXfrm>
    </dsp:sp>
    <dsp:sp modelId="{564CD71D-D35E-4999-A43C-7626AF1F5B82}">
      <dsp:nvSpPr>
        <dsp:cNvPr id="0" name=""/>
        <dsp:cNvSpPr/>
      </dsp:nvSpPr>
      <dsp:spPr>
        <a:xfrm>
          <a:off x="4302047" y="2047871"/>
          <a:ext cx="2528984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>
              <a:latin typeface="+mn-ea"/>
              <a:ea typeface="+mn-ea"/>
            </a:rPr>
            <a:t>Copy</a:t>
          </a:r>
          <a:r>
            <a:rPr lang="ja-JP" altLang="en-US" sz="2400" kern="1200" dirty="0" smtClean="0">
              <a:latin typeface="+mn-ea"/>
              <a:ea typeface="+mn-ea"/>
            </a:rPr>
            <a:t>用紙</a:t>
          </a:r>
          <a:endParaRPr lang="en-US" sz="2400" kern="1200" dirty="0">
            <a:latin typeface="+mn-ea"/>
            <a:ea typeface="+mn-ea"/>
          </a:endParaRPr>
        </a:p>
      </dsp:txBody>
      <dsp:txXfrm>
        <a:off x="4324417" y="2070241"/>
        <a:ext cx="2484244" cy="719017"/>
      </dsp:txXfrm>
    </dsp:sp>
    <dsp:sp modelId="{4679E2DE-9CE7-4DEE-9BC1-44DEC8F0C288}">
      <dsp:nvSpPr>
        <dsp:cNvPr id="0" name=""/>
        <dsp:cNvSpPr/>
      </dsp:nvSpPr>
      <dsp:spPr>
        <a:xfrm>
          <a:off x="4302047" y="2929130"/>
          <a:ext cx="2528984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ea"/>
              <a:ea typeface="+mn-ea"/>
            </a:rPr>
            <a:t>复印纸</a:t>
          </a:r>
          <a:endParaRPr lang="en-US" sz="2400" kern="1200" dirty="0">
            <a:latin typeface="+mn-ea"/>
            <a:ea typeface="+mn-ea"/>
          </a:endParaRPr>
        </a:p>
      </dsp:txBody>
      <dsp:txXfrm>
        <a:off x="4324417" y="2951500"/>
        <a:ext cx="2484244" cy="719017"/>
      </dsp:txXfrm>
    </dsp:sp>
    <dsp:sp modelId="{AB33F0C3-E051-4E54-83BB-EF51A2319C58}">
      <dsp:nvSpPr>
        <dsp:cNvPr id="0" name=""/>
        <dsp:cNvSpPr/>
      </dsp:nvSpPr>
      <dsp:spPr>
        <a:xfrm>
          <a:off x="7516848" y="0"/>
          <a:ext cx="2734415" cy="3887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おきゃくさま④</a:t>
          </a:r>
          <a:endParaRPr lang="en-US" sz="2400" kern="1200" dirty="0">
            <a:latin typeface="+mn-ea"/>
            <a:ea typeface="+mn-ea"/>
          </a:endParaRPr>
        </a:p>
      </dsp:txBody>
      <dsp:txXfrm>
        <a:off x="7516848" y="0"/>
        <a:ext cx="2734415" cy="1166280"/>
      </dsp:txXfrm>
    </dsp:sp>
    <dsp:sp modelId="{1C52EE0B-251C-4DD5-A95C-0C9F8D3A4007}">
      <dsp:nvSpPr>
        <dsp:cNvPr id="0" name=""/>
        <dsp:cNvSpPr/>
      </dsp:nvSpPr>
      <dsp:spPr>
        <a:xfrm>
          <a:off x="7790289" y="1166612"/>
          <a:ext cx="2187532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「名」</a:t>
          </a:r>
          <a:endParaRPr lang="en-US" sz="2400" kern="1200" dirty="0">
            <a:latin typeface="+mn-ea"/>
            <a:ea typeface="+mn-ea"/>
          </a:endParaRPr>
        </a:p>
      </dsp:txBody>
      <dsp:txXfrm>
        <a:off x="7812659" y="1188982"/>
        <a:ext cx="2142792" cy="719017"/>
      </dsp:txXfrm>
    </dsp:sp>
    <dsp:sp modelId="{68599D3F-5A21-4901-A367-72AA2EB06596}">
      <dsp:nvSpPr>
        <dsp:cNvPr id="0" name=""/>
        <dsp:cNvSpPr/>
      </dsp:nvSpPr>
      <dsp:spPr>
        <a:xfrm>
          <a:off x="7797071" y="2047871"/>
          <a:ext cx="2173969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latin typeface="+mn-ea"/>
              <a:ea typeface="+mn-ea"/>
            </a:rPr>
            <a:t>お客様</a:t>
          </a:r>
          <a:endParaRPr lang="en-US" sz="2400" kern="1200" dirty="0">
            <a:latin typeface="+mn-ea"/>
            <a:ea typeface="+mn-ea"/>
          </a:endParaRPr>
        </a:p>
      </dsp:txBody>
      <dsp:txXfrm>
        <a:off x="7819441" y="2070241"/>
        <a:ext cx="2129229" cy="719017"/>
      </dsp:txXfrm>
    </dsp:sp>
    <dsp:sp modelId="{FA88C579-68ED-4597-B349-B4DE364B5B30}">
      <dsp:nvSpPr>
        <dsp:cNvPr id="0" name=""/>
        <dsp:cNvSpPr/>
      </dsp:nvSpPr>
      <dsp:spPr>
        <a:xfrm>
          <a:off x="7790289" y="2929130"/>
          <a:ext cx="2187532" cy="763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ea"/>
              <a:ea typeface="+mn-ea"/>
            </a:rPr>
            <a:t>客人</a:t>
          </a:r>
          <a:endParaRPr lang="en-US" sz="2400" kern="1200" dirty="0">
            <a:latin typeface="+mn-ea"/>
            <a:ea typeface="+mn-ea"/>
          </a:endParaRPr>
        </a:p>
      </dsp:txBody>
      <dsp:txXfrm>
        <a:off x="7812659" y="2951500"/>
        <a:ext cx="2142792" cy="71901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C90-E3EF-4A7D-A49D-41BAC63CF4C0}">
      <dsp:nvSpPr>
        <dsp:cNvPr id="0" name=""/>
        <dsp:cNvSpPr/>
      </dsp:nvSpPr>
      <dsp:spPr>
        <a:xfrm>
          <a:off x="1541" y="0"/>
          <a:ext cx="302517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しょるい⓪</a:t>
          </a:r>
          <a:endParaRPr lang="en-US" sz="2800" kern="1200" dirty="0"/>
        </a:p>
      </dsp:txBody>
      <dsp:txXfrm>
        <a:off x="1541" y="0"/>
        <a:ext cx="3025172" cy="1304675"/>
      </dsp:txXfrm>
    </dsp:sp>
    <dsp:sp modelId="{A3EA143E-63D9-49FB-868E-722C7BE52D63}">
      <dsp:nvSpPr>
        <dsp:cNvPr id="0" name=""/>
        <dsp:cNvSpPr/>
      </dsp:nvSpPr>
      <dsp:spPr>
        <a:xfrm>
          <a:off x="304058" y="1305047"/>
          <a:ext cx="2420138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329082" y="1330071"/>
        <a:ext cx="2370090" cy="804340"/>
      </dsp:txXfrm>
    </dsp:sp>
    <dsp:sp modelId="{5B2DA92E-DB23-4991-83D3-BECE7980D81F}">
      <dsp:nvSpPr>
        <dsp:cNvPr id="0" name=""/>
        <dsp:cNvSpPr/>
      </dsp:nvSpPr>
      <dsp:spPr>
        <a:xfrm>
          <a:off x="304058" y="2290880"/>
          <a:ext cx="2420138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書類</a:t>
          </a:r>
          <a:endParaRPr lang="en-US" sz="2400" kern="1200" dirty="0"/>
        </a:p>
      </dsp:txBody>
      <dsp:txXfrm>
        <a:off x="329082" y="2315904"/>
        <a:ext cx="2370090" cy="804340"/>
      </dsp:txXfrm>
    </dsp:sp>
    <dsp:sp modelId="{B80174CE-4399-4A7D-B422-B8062588AC6C}">
      <dsp:nvSpPr>
        <dsp:cNvPr id="0" name=""/>
        <dsp:cNvSpPr/>
      </dsp:nvSpPr>
      <dsp:spPr>
        <a:xfrm>
          <a:off x="304058" y="3276712"/>
          <a:ext cx="2420138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文件</a:t>
          </a:r>
          <a:endParaRPr lang="en-US" sz="2400" kern="1200" dirty="0"/>
        </a:p>
      </dsp:txBody>
      <dsp:txXfrm>
        <a:off x="329082" y="3301736"/>
        <a:ext cx="2370090" cy="804340"/>
      </dsp:txXfrm>
    </dsp:sp>
    <dsp:sp modelId="{ED2C74CC-53F0-434F-8A3D-E1A3FE180370}">
      <dsp:nvSpPr>
        <dsp:cNvPr id="0" name=""/>
        <dsp:cNvSpPr/>
      </dsp:nvSpPr>
      <dsp:spPr>
        <a:xfrm>
          <a:off x="3253602" y="0"/>
          <a:ext cx="3025172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ふくろ③</a:t>
          </a:r>
          <a:endParaRPr lang="en-US" sz="2400" kern="1200" dirty="0"/>
        </a:p>
      </dsp:txBody>
      <dsp:txXfrm>
        <a:off x="3253602" y="0"/>
        <a:ext cx="3025172" cy="1304675"/>
      </dsp:txXfrm>
    </dsp:sp>
    <dsp:sp modelId="{BBB8F914-CF25-4BE0-9F9C-832E51728D17}">
      <dsp:nvSpPr>
        <dsp:cNvPr id="0" name=""/>
        <dsp:cNvSpPr/>
      </dsp:nvSpPr>
      <dsp:spPr>
        <a:xfrm>
          <a:off x="3556119" y="1305047"/>
          <a:ext cx="2420138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3581143" y="1330071"/>
        <a:ext cx="2370090" cy="804340"/>
      </dsp:txXfrm>
    </dsp:sp>
    <dsp:sp modelId="{F8F21A73-4423-43F1-A0DF-65D1FC1AB2F3}">
      <dsp:nvSpPr>
        <dsp:cNvPr id="0" name=""/>
        <dsp:cNvSpPr/>
      </dsp:nvSpPr>
      <dsp:spPr>
        <a:xfrm>
          <a:off x="3556119" y="2290880"/>
          <a:ext cx="2420138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袋</a:t>
          </a:r>
          <a:endParaRPr lang="en-US" sz="2400" kern="1200" dirty="0"/>
        </a:p>
      </dsp:txBody>
      <dsp:txXfrm>
        <a:off x="3581143" y="2315904"/>
        <a:ext cx="2370090" cy="804340"/>
      </dsp:txXfrm>
    </dsp:sp>
    <dsp:sp modelId="{457674CF-4F90-4A80-A252-9C0E72579580}">
      <dsp:nvSpPr>
        <dsp:cNvPr id="0" name=""/>
        <dsp:cNvSpPr/>
      </dsp:nvSpPr>
      <dsp:spPr>
        <a:xfrm>
          <a:off x="3556119" y="3276712"/>
          <a:ext cx="2420138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袋子</a:t>
          </a:r>
          <a:endParaRPr lang="en-US" altLang="zh-CN" sz="2400" kern="1200" dirty="0" smtClean="0"/>
        </a:p>
      </dsp:txBody>
      <dsp:txXfrm>
        <a:off x="3581143" y="3301736"/>
        <a:ext cx="2370090" cy="804340"/>
      </dsp:txXfrm>
    </dsp:sp>
    <dsp:sp modelId="{9219258E-9012-4DB3-818A-16ACB71E9852}">
      <dsp:nvSpPr>
        <dsp:cNvPr id="0" name=""/>
        <dsp:cNvSpPr/>
      </dsp:nvSpPr>
      <dsp:spPr>
        <a:xfrm>
          <a:off x="6505662" y="0"/>
          <a:ext cx="2104189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きって⓪</a:t>
          </a:r>
          <a:endParaRPr lang="en-US" sz="2400" kern="1200" dirty="0"/>
        </a:p>
      </dsp:txBody>
      <dsp:txXfrm>
        <a:off x="6505662" y="0"/>
        <a:ext cx="2104189" cy="1304675"/>
      </dsp:txXfrm>
    </dsp:sp>
    <dsp:sp modelId="{AD763E95-869E-40AB-850D-E19784AA7C80}">
      <dsp:nvSpPr>
        <dsp:cNvPr id="0" name=""/>
        <dsp:cNvSpPr/>
      </dsp:nvSpPr>
      <dsp:spPr>
        <a:xfrm>
          <a:off x="6716081" y="1305047"/>
          <a:ext cx="1683351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6741105" y="1330071"/>
        <a:ext cx="1633303" cy="804340"/>
      </dsp:txXfrm>
    </dsp:sp>
    <dsp:sp modelId="{A53857CC-92F7-4E5A-98DA-63A979DFCAA1}">
      <dsp:nvSpPr>
        <dsp:cNvPr id="0" name=""/>
        <dsp:cNvSpPr/>
      </dsp:nvSpPr>
      <dsp:spPr>
        <a:xfrm>
          <a:off x="6716081" y="2290880"/>
          <a:ext cx="1683351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切手</a:t>
          </a:r>
          <a:endParaRPr lang="en-US" sz="2400" kern="1200" dirty="0"/>
        </a:p>
      </dsp:txBody>
      <dsp:txXfrm>
        <a:off x="6741105" y="2315904"/>
        <a:ext cx="1633303" cy="804340"/>
      </dsp:txXfrm>
    </dsp:sp>
    <dsp:sp modelId="{EC9C9375-06EA-4A64-AF7A-115EAA8F3207}">
      <dsp:nvSpPr>
        <dsp:cNvPr id="0" name=""/>
        <dsp:cNvSpPr/>
      </dsp:nvSpPr>
      <dsp:spPr>
        <a:xfrm>
          <a:off x="6716081" y="3276712"/>
          <a:ext cx="1683351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邮票</a:t>
          </a:r>
          <a:endParaRPr lang="en-US" sz="2400" kern="1200" dirty="0"/>
        </a:p>
      </dsp:txBody>
      <dsp:txXfrm>
        <a:off x="6741105" y="3301736"/>
        <a:ext cx="1633303" cy="804340"/>
      </dsp:txXfrm>
    </dsp:sp>
    <dsp:sp modelId="{C29FB3A8-1BA5-4813-A51F-4F74570533FF}">
      <dsp:nvSpPr>
        <dsp:cNvPr id="0" name=""/>
        <dsp:cNvSpPr/>
      </dsp:nvSpPr>
      <dsp:spPr>
        <a:xfrm>
          <a:off x="8836740" y="0"/>
          <a:ext cx="2571578" cy="4348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はがき⓪</a:t>
          </a:r>
          <a:endParaRPr lang="en-US" sz="2400" kern="1200" dirty="0"/>
        </a:p>
      </dsp:txBody>
      <dsp:txXfrm>
        <a:off x="8836740" y="0"/>
        <a:ext cx="2571578" cy="1304675"/>
      </dsp:txXfrm>
    </dsp:sp>
    <dsp:sp modelId="{15CF85ED-898A-4E47-BFCD-214AFABACCA9}">
      <dsp:nvSpPr>
        <dsp:cNvPr id="0" name=""/>
        <dsp:cNvSpPr/>
      </dsp:nvSpPr>
      <dsp:spPr>
        <a:xfrm>
          <a:off x="9239723" y="1305047"/>
          <a:ext cx="1765611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「名」</a:t>
          </a:r>
          <a:endParaRPr lang="en-US" sz="2400" kern="1200" dirty="0"/>
        </a:p>
      </dsp:txBody>
      <dsp:txXfrm>
        <a:off x="9264747" y="1330071"/>
        <a:ext cx="1715563" cy="804340"/>
      </dsp:txXfrm>
    </dsp:sp>
    <dsp:sp modelId="{C819D64C-CDDE-464A-9839-B7A3F3F14DC6}">
      <dsp:nvSpPr>
        <dsp:cNvPr id="0" name=""/>
        <dsp:cNvSpPr/>
      </dsp:nvSpPr>
      <dsp:spPr>
        <a:xfrm>
          <a:off x="9239723" y="2290880"/>
          <a:ext cx="1765611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葉書</a:t>
          </a:r>
          <a:endParaRPr lang="en-US" sz="2400" kern="1200" dirty="0"/>
        </a:p>
      </dsp:txBody>
      <dsp:txXfrm>
        <a:off x="9264747" y="2315904"/>
        <a:ext cx="1715563" cy="804340"/>
      </dsp:txXfrm>
    </dsp:sp>
    <dsp:sp modelId="{10FBB0A2-04CA-4312-A8CF-292B59DAB5D6}">
      <dsp:nvSpPr>
        <dsp:cNvPr id="0" name=""/>
        <dsp:cNvSpPr/>
      </dsp:nvSpPr>
      <dsp:spPr>
        <a:xfrm>
          <a:off x="9239723" y="3276712"/>
          <a:ext cx="1765611" cy="85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明信片</a:t>
          </a:r>
          <a:endParaRPr lang="en-US" sz="2400" kern="1200" dirty="0"/>
        </a:p>
      </dsp:txBody>
      <dsp:txXfrm>
        <a:off x="9264747" y="3301736"/>
        <a:ext cx="1715563" cy="8043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402"/>
          <a:ext cx="10058399" cy="1232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900" kern="1200" dirty="0" smtClean="0"/>
            <a:t>～から　</a:t>
          </a:r>
          <a:endParaRPr lang="en-US" sz="4900" kern="1200" dirty="0"/>
        </a:p>
      </dsp:txBody>
      <dsp:txXfrm>
        <a:off x="60170" y="60572"/>
        <a:ext cx="9938059" cy="1112254"/>
      </dsp:txXfrm>
    </dsp:sp>
    <dsp:sp modelId="{2D61E15A-EB97-4D5A-BBB8-BE532045CFCA}">
      <dsp:nvSpPr>
        <dsp:cNvPr id="0" name=""/>
        <dsp:cNvSpPr/>
      </dsp:nvSpPr>
      <dsp:spPr>
        <a:xfrm>
          <a:off x="0" y="1232997"/>
          <a:ext cx="10058399" cy="278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800" b="0" i="0" kern="1200" dirty="0" smtClean="0"/>
            <a:t>[</a:t>
          </a:r>
          <a:r>
            <a:rPr lang="zh-CN" altLang="en-US" sz="3800" b="0" i="0" kern="1200" dirty="0" smtClean="0"/>
            <a:t>格助</a:t>
          </a:r>
          <a:r>
            <a:rPr lang="en-US" altLang="ja-JP" sz="3800" b="0" i="0" kern="1200" dirty="0" smtClean="0"/>
            <a:t>]</a:t>
          </a:r>
          <a:r>
            <a:rPr lang="ja-JP" altLang="en-US" sz="3800" b="0" i="0" kern="1200" dirty="0" smtClean="0"/>
            <a:t>（</a:t>
          </a:r>
          <a:r>
            <a:rPr lang="zh-CN" altLang="en-US" sz="3800" b="0" i="0" kern="1200" dirty="0" smtClean="0"/>
            <a:t>表示起点，从。由。自。</a:t>
          </a:r>
          <a:r>
            <a:rPr lang="ja-JP" altLang="en-US" sz="3800" b="0" i="0" kern="1200" dirty="0" smtClean="0"/>
            <a:t>）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800" kern="1200" dirty="0" smtClean="0"/>
            <a:t>△：太陽は東</a:t>
          </a:r>
          <a:r>
            <a:rPr lang="ja-JP" altLang="en-US" sz="3800" kern="1200" dirty="0" smtClean="0">
              <a:solidFill>
                <a:srgbClr val="FF0000"/>
              </a:solidFill>
            </a:rPr>
            <a:t>から</a:t>
          </a:r>
          <a:r>
            <a:rPr lang="ja-JP" altLang="en-US" sz="3800" kern="1200" dirty="0" smtClean="0"/>
            <a:t>昇る</a:t>
          </a:r>
          <a:r>
            <a:rPr lang="ja-JP" altLang="en-US" sz="3800" b="0" i="0" kern="1200" dirty="0" smtClean="0"/>
            <a:t>。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800" kern="1200" dirty="0" smtClean="0"/>
            <a:t>△：王さん</a:t>
          </a:r>
          <a:r>
            <a:rPr lang="ja-JP" altLang="en-US" sz="3800" kern="1200" dirty="0" smtClean="0">
              <a:solidFill>
                <a:srgbClr val="FF0000"/>
              </a:solidFill>
            </a:rPr>
            <a:t>から</a:t>
          </a:r>
          <a:r>
            <a:rPr lang="ja-JP" altLang="en-US" sz="3800" kern="1200" dirty="0" smtClean="0"/>
            <a:t>もらった。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800" kern="1200" dirty="0" smtClean="0"/>
            <a:t>△：昨日</a:t>
          </a:r>
          <a:r>
            <a:rPr lang="ja-JP" altLang="en-US" sz="3800" kern="1200" dirty="0" smtClean="0">
              <a:solidFill>
                <a:srgbClr val="FF0000"/>
              </a:solidFill>
            </a:rPr>
            <a:t>から</a:t>
          </a:r>
          <a:r>
            <a:rPr lang="ja-JP" altLang="en-US" sz="3800" kern="1200" dirty="0" smtClean="0"/>
            <a:t>寝ていない。</a:t>
          </a:r>
          <a:endParaRPr lang="en-US" sz="3800" kern="1200" dirty="0"/>
        </a:p>
      </dsp:txBody>
      <dsp:txXfrm>
        <a:off x="0" y="1232997"/>
        <a:ext cx="10058399" cy="27893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7DD-B577-438E-8A55-AD2E834C5402}">
      <dsp:nvSpPr>
        <dsp:cNvPr id="0" name=""/>
        <dsp:cNvSpPr/>
      </dsp:nvSpPr>
      <dsp:spPr>
        <a:xfrm>
          <a:off x="0" y="65906"/>
          <a:ext cx="10058399" cy="1108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400" kern="1200" dirty="0" smtClean="0"/>
            <a:t>参る　まいる①　</a:t>
          </a:r>
          <a:endParaRPr lang="en-US" sz="4400" kern="1200" dirty="0"/>
        </a:p>
      </dsp:txBody>
      <dsp:txXfrm>
        <a:off x="54129" y="120035"/>
        <a:ext cx="9950141" cy="1000574"/>
      </dsp:txXfrm>
    </dsp:sp>
    <dsp:sp modelId="{2D61E15A-EB97-4D5A-BBB8-BE532045CFCA}">
      <dsp:nvSpPr>
        <dsp:cNvPr id="0" name=""/>
        <dsp:cNvSpPr/>
      </dsp:nvSpPr>
      <dsp:spPr>
        <a:xfrm>
          <a:off x="0" y="1174738"/>
          <a:ext cx="10058399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ja-JP" sz="3400" b="0" i="0" kern="1200" dirty="0" smtClean="0"/>
            <a:t>[</a:t>
          </a:r>
          <a:r>
            <a:rPr lang="ja-JP" altLang="en-US" sz="3400" b="0" i="0" kern="1200" dirty="0" smtClean="0"/>
            <a:t>自五動詞</a:t>
          </a:r>
          <a:r>
            <a:rPr lang="en-US" altLang="ja-JP" sz="3400" b="0" i="0" kern="1200" dirty="0" smtClean="0"/>
            <a:t>]</a:t>
          </a:r>
          <a:r>
            <a:rPr lang="ja-JP" altLang="en-US" sz="3400" b="0" i="0" kern="1200" dirty="0" smtClean="0"/>
            <a:t>（</a:t>
          </a:r>
          <a:r>
            <a:rPr lang="zh-CN" altLang="en-US" sz="3400" b="0" i="0" kern="1200" dirty="0" smtClean="0"/>
            <a:t>来</a:t>
          </a:r>
          <a:r>
            <a:rPr lang="ja-JP" altLang="en-US" sz="3400" b="0" i="0" kern="1200" dirty="0" smtClean="0"/>
            <a:t>）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400" kern="1200" dirty="0" smtClean="0"/>
            <a:t>△：大連から</a:t>
          </a:r>
          <a:r>
            <a:rPr lang="ja-JP" altLang="en-US" sz="3400" kern="1200" dirty="0" smtClean="0">
              <a:solidFill>
                <a:srgbClr val="FF0000"/>
              </a:solidFill>
            </a:rPr>
            <a:t>参りました</a:t>
          </a:r>
          <a:r>
            <a:rPr lang="ja-JP" altLang="en-US" sz="3400" b="0" i="0" kern="1200" dirty="0" smtClean="0"/>
            <a:t>。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400" kern="1200" dirty="0" smtClean="0"/>
            <a:t>△：中国から参りました。</a:t>
          </a:r>
          <a:endParaRPr lang="en-US" sz="3400" kern="1200" dirty="0"/>
        </a:p>
      </dsp:txBody>
      <dsp:txXfrm>
        <a:off x="0" y="1174738"/>
        <a:ext cx="10058399" cy="278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D510-49F4-46FB-8354-8E630425E58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036A-0FB7-4EE0-8534-EDB5A1CE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slide" Target="slide8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slide" Target="slide4.xml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jpeg"/><Relationship Id="rId12" Type="http://schemas.microsoft.com/office/2007/relationships/diagramDrawing" Target="../diagrams/drawing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diagramColors" Target="../diagrams/colors18.xml"/><Relationship Id="rId5" Type="http://schemas.openxmlformats.org/officeDocument/2006/relationships/diagramColors" Target="../diagrams/colors17.xml"/><Relationship Id="rId10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7.xml"/><Relationship Id="rId9" Type="http://schemas.openxmlformats.org/officeDocument/2006/relationships/diagramLayout" Target="../diagrams/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image" Target="../media/image3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image" Target="../media/image4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image" Target="../media/image5.jpe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image" Target="../media/image6.jpe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12" Type="http://schemas.openxmlformats.org/officeDocument/2006/relationships/image" Target="../media/image7.jpe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12" Type="http://schemas.openxmlformats.org/officeDocument/2006/relationships/image" Target="../media/image9.jpe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11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3" Type="http://schemas.openxmlformats.org/officeDocument/2006/relationships/diagramLayout" Target="../diagrams/layout41.xml"/><Relationship Id="rId7" Type="http://schemas.openxmlformats.org/officeDocument/2006/relationships/diagramData" Target="../diagrams/data42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11" Type="http://schemas.microsoft.com/office/2007/relationships/diagramDrawing" Target="../diagrams/drawing42.xml"/><Relationship Id="rId5" Type="http://schemas.openxmlformats.org/officeDocument/2006/relationships/diagramColors" Target="../diagrams/colors41.xml"/><Relationship Id="rId10" Type="http://schemas.openxmlformats.org/officeDocument/2006/relationships/diagramColors" Target="../diagrams/colors42.xml"/><Relationship Id="rId4" Type="http://schemas.openxmlformats.org/officeDocument/2006/relationships/diagramQuickStyle" Target="../diagrams/quickStyle41.xml"/><Relationship Id="rId9" Type="http://schemas.openxmlformats.org/officeDocument/2006/relationships/diagramQuickStyle" Target="../diagrams/quickStyle4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3" Type="http://schemas.openxmlformats.org/officeDocument/2006/relationships/diagramLayout" Target="../diagrams/layout43.xml"/><Relationship Id="rId7" Type="http://schemas.openxmlformats.org/officeDocument/2006/relationships/diagramData" Target="../diagrams/data44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5" Type="http://schemas.openxmlformats.org/officeDocument/2006/relationships/diagramColors" Target="../diagrams/colors43.xml"/><Relationship Id="rId10" Type="http://schemas.openxmlformats.org/officeDocument/2006/relationships/diagramColors" Target="../diagrams/colors44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6.xml"/><Relationship Id="rId3" Type="http://schemas.openxmlformats.org/officeDocument/2006/relationships/diagramLayout" Target="../diagrams/layout45.xml"/><Relationship Id="rId7" Type="http://schemas.openxmlformats.org/officeDocument/2006/relationships/diagramData" Target="../diagrams/data46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11" Type="http://schemas.microsoft.com/office/2007/relationships/diagramDrawing" Target="../diagrams/drawing46.xml"/><Relationship Id="rId5" Type="http://schemas.openxmlformats.org/officeDocument/2006/relationships/diagramColors" Target="../diagrams/colors45.xml"/><Relationship Id="rId10" Type="http://schemas.openxmlformats.org/officeDocument/2006/relationships/diagramColors" Target="../diagrams/colors46.xml"/><Relationship Id="rId4" Type="http://schemas.openxmlformats.org/officeDocument/2006/relationships/diagramQuickStyle" Target="../diagrams/quickStyle45.xml"/><Relationship Id="rId9" Type="http://schemas.openxmlformats.org/officeDocument/2006/relationships/diagramQuickStyle" Target="../diagrams/quickStyle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7" Type="http://schemas.openxmlformats.org/officeDocument/2006/relationships/image" Target="../media/image36.jpeg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7" Type="http://schemas.openxmlformats.org/officeDocument/2006/relationships/image" Target="../media/image36.jpeg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7" Type="http://schemas.openxmlformats.org/officeDocument/2006/relationships/image" Target="../media/image36.jpeg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7" Type="http://schemas.openxmlformats.org/officeDocument/2006/relationships/image" Target="../media/image36.jpeg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7" Type="http://schemas.openxmlformats.org/officeDocument/2006/relationships/image" Target="../media/image36.jpeg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8.xml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9.xml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1.xml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5" Type="http://schemas.openxmlformats.org/officeDocument/2006/relationships/diagramColors" Target="../diagrams/colors61.xml"/><Relationship Id="rId4" Type="http://schemas.openxmlformats.org/officeDocument/2006/relationships/diagramQuickStyle" Target="../diagrams/quickStyle6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2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2.xml"/><Relationship Id="rId5" Type="http://schemas.openxmlformats.org/officeDocument/2006/relationships/diagramColors" Target="../diagrams/colors62.xml"/><Relationship Id="rId4" Type="http://schemas.openxmlformats.org/officeDocument/2006/relationships/diagramQuickStyle" Target="../diagrams/quickStyle6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3.xml"/><Relationship Id="rId2" Type="http://schemas.openxmlformats.org/officeDocument/2006/relationships/diagramData" Target="../diagrams/data6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3.xml"/><Relationship Id="rId5" Type="http://schemas.openxmlformats.org/officeDocument/2006/relationships/diagramColors" Target="../diagrams/colors63.xml"/><Relationship Id="rId4" Type="http://schemas.openxmlformats.org/officeDocument/2006/relationships/diagramQuickStyle" Target="../diagrams/quickStyle6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4.xml"/><Relationship Id="rId2" Type="http://schemas.openxmlformats.org/officeDocument/2006/relationships/diagramData" Target="../diagrams/data6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4.xml"/><Relationship Id="rId5" Type="http://schemas.openxmlformats.org/officeDocument/2006/relationships/diagramColors" Target="../diagrams/colors64.xml"/><Relationship Id="rId4" Type="http://schemas.openxmlformats.org/officeDocument/2006/relationships/diagramQuickStyle" Target="../diagrams/quickStyle6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5.xml"/><Relationship Id="rId2" Type="http://schemas.openxmlformats.org/officeDocument/2006/relationships/diagramData" Target="../diagrams/data6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5.xml"/><Relationship Id="rId5" Type="http://schemas.openxmlformats.org/officeDocument/2006/relationships/diagramColors" Target="../diagrams/colors65.xml"/><Relationship Id="rId4" Type="http://schemas.openxmlformats.org/officeDocument/2006/relationships/diagramQuickStyle" Target="../diagrams/quickStyle6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6.xml"/><Relationship Id="rId2" Type="http://schemas.openxmlformats.org/officeDocument/2006/relationships/diagramData" Target="../diagrams/data6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6.xml"/><Relationship Id="rId5" Type="http://schemas.openxmlformats.org/officeDocument/2006/relationships/diagramColors" Target="../diagrams/colors66.xml"/><Relationship Id="rId4" Type="http://schemas.openxmlformats.org/officeDocument/2006/relationships/diagramQuickStyle" Target="../diagrams/quickStyle6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7.xml"/><Relationship Id="rId2" Type="http://schemas.openxmlformats.org/officeDocument/2006/relationships/diagramData" Target="../diagrams/data6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7.xml"/><Relationship Id="rId5" Type="http://schemas.openxmlformats.org/officeDocument/2006/relationships/diagramColors" Target="../diagrams/colors67.xml"/><Relationship Id="rId4" Type="http://schemas.openxmlformats.org/officeDocument/2006/relationships/diagramQuickStyle" Target="../diagrams/quickStyle6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8.xml"/><Relationship Id="rId2" Type="http://schemas.openxmlformats.org/officeDocument/2006/relationships/diagramData" Target="../diagrams/data6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8.xml"/><Relationship Id="rId5" Type="http://schemas.openxmlformats.org/officeDocument/2006/relationships/diagramColors" Target="../diagrams/colors68.xml"/><Relationship Id="rId4" Type="http://schemas.openxmlformats.org/officeDocument/2006/relationships/diagramQuickStyle" Target="../diagrams/quickStyle6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9.xml"/><Relationship Id="rId2" Type="http://schemas.openxmlformats.org/officeDocument/2006/relationships/diagramData" Target="../diagrams/data6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9.xml"/><Relationship Id="rId5" Type="http://schemas.openxmlformats.org/officeDocument/2006/relationships/diagramColors" Target="../diagrams/colors69.xml"/><Relationship Id="rId4" Type="http://schemas.openxmlformats.org/officeDocument/2006/relationships/diagramQuickStyle" Target="../diagrams/quickStyle6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0.xml"/><Relationship Id="rId2" Type="http://schemas.openxmlformats.org/officeDocument/2006/relationships/diagramData" Target="../diagrams/data7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0.xml"/><Relationship Id="rId5" Type="http://schemas.openxmlformats.org/officeDocument/2006/relationships/diagramColors" Target="../diagrams/colors70.xml"/><Relationship Id="rId4" Type="http://schemas.openxmlformats.org/officeDocument/2006/relationships/diagramQuickStyle" Target="../diagrams/quickStyle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1.xml"/><Relationship Id="rId2" Type="http://schemas.openxmlformats.org/officeDocument/2006/relationships/diagramData" Target="../diagrams/data7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1.xml"/><Relationship Id="rId5" Type="http://schemas.openxmlformats.org/officeDocument/2006/relationships/diagramColors" Target="../diagrams/colors71.xml"/><Relationship Id="rId4" Type="http://schemas.openxmlformats.org/officeDocument/2006/relationships/diagramQuickStyle" Target="../diagrams/quickStyle7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2.xml"/><Relationship Id="rId2" Type="http://schemas.openxmlformats.org/officeDocument/2006/relationships/diagramData" Target="../diagrams/data7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2.xml"/><Relationship Id="rId5" Type="http://schemas.openxmlformats.org/officeDocument/2006/relationships/diagramColors" Target="../diagrams/colors72.xml"/><Relationship Id="rId4" Type="http://schemas.openxmlformats.org/officeDocument/2006/relationships/diagramQuickStyle" Target="../diagrams/quickStyle7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3.xml"/><Relationship Id="rId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3.xml"/><Relationship Id="rId5" Type="http://schemas.openxmlformats.org/officeDocument/2006/relationships/diagramColors" Target="../diagrams/colors73.xml"/><Relationship Id="rId4" Type="http://schemas.openxmlformats.org/officeDocument/2006/relationships/diagramQuickStyle" Target="../diagrams/quickStyle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-1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2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-15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17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動作設定ボタン: 戻る 6">
            <a:hlinkClick r:id="" action="ppaction://hlinkshowjump?jump=lastslideviewed" highlightClick="1"/>
          </p:cNvPr>
          <p:cNvSpPr/>
          <p:nvPr/>
        </p:nvSpPr>
        <p:spPr>
          <a:xfrm>
            <a:off x="11573691" y="5761190"/>
            <a:ext cx="618309" cy="57417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-18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478485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5b0988e595225.cdn.sohucs.com/images/20171110/c8224f8f00c549f5a597365713cec56e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05" y="0"/>
            <a:ext cx="3335391" cy="634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動作設定ボタン: 戻る 6">
            <a:hlinkClick r:id="" action="ppaction://hlinkshowjump?jump=lastslideviewed" highlightClick="1"/>
          </p:cNvPr>
          <p:cNvSpPr/>
          <p:nvPr/>
        </p:nvSpPr>
        <p:spPr>
          <a:xfrm>
            <a:off x="11573691" y="5769428"/>
            <a:ext cx="618309" cy="57417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82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-19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20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1846263"/>
          <a:ext cx="4512687" cy="386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コンテンツ プレースホルダー 3"/>
          <p:cNvGraphicFramePr>
            <a:graphicFrameLocks/>
          </p:cNvGraphicFramePr>
          <p:nvPr>
            <p:extLst/>
          </p:nvPr>
        </p:nvGraphicFramePr>
        <p:xfrm>
          <a:off x="6392404" y="1846263"/>
          <a:ext cx="4763276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574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たん</a:t>
            </a:r>
            <a:r>
              <a:rPr lang="ja-JP" altLang="en-US" dirty="0" err="1">
                <a:solidFill>
                  <a:schemeClr val="bg1">
                    <a:lumMod val="50000"/>
                  </a:schemeClr>
                </a:solidFill>
              </a:rPr>
              <a:t>ご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単語</a:t>
            </a:r>
            <a:r>
              <a:rPr lang="en-US" altLang="ja-JP" dirty="0" smtClean="0"/>
              <a:t>-21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24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動作設定ボタン: 進む/次へ 5">
            <a:hlinkClick r:id="rId7" action="ppaction://hlinksldjump" highlightClick="1"/>
          </p:cNvPr>
          <p:cNvSpPr/>
          <p:nvPr/>
        </p:nvSpPr>
        <p:spPr>
          <a:xfrm>
            <a:off x="11573691" y="5700576"/>
            <a:ext cx="618309" cy="63513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0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たん</a:t>
            </a:r>
            <a:r>
              <a:rPr lang="ja-JP" altLang="en-US" dirty="0" err="1" smtClean="0">
                <a:solidFill>
                  <a:schemeClr val="bg1">
                    <a:lumMod val="50000"/>
                  </a:schemeClr>
                </a:solidFill>
              </a:rPr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単語</a:t>
            </a:r>
            <a:r>
              <a:rPr lang="en-US" altLang="ja-JP" dirty="0" smtClean="0"/>
              <a:t>-25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28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1906442"/>
          <a:ext cx="4512687" cy="386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rId7" action="ppaction://hlinksldjump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コンテンツ プレースホルダー 3"/>
          <p:cNvGraphicFramePr>
            <a:graphicFrameLocks/>
          </p:cNvGraphicFramePr>
          <p:nvPr>
            <p:extLst/>
          </p:nvPr>
        </p:nvGraphicFramePr>
        <p:xfrm>
          <a:off x="5999428" y="1963592"/>
          <a:ext cx="5156252" cy="380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32468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-29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1997410203"/>
              </p:ext>
            </p:extLst>
          </p:nvPr>
        </p:nvGraphicFramePr>
        <p:xfrm>
          <a:off x="1097280" y="4933950"/>
          <a:ext cx="10058400" cy="948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“切符”的图片搜索结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t="30347" r="12279"/>
          <a:stretch/>
        </p:blipFill>
        <p:spPr bwMode="auto">
          <a:xfrm>
            <a:off x="1097280" y="1737360"/>
            <a:ext cx="4865370" cy="29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図表 7"/>
          <p:cNvGraphicFramePr/>
          <p:nvPr>
            <p:extLst/>
          </p:nvPr>
        </p:nvGraphicFramePr>
        <p:xfrm>
          <a:off x="5962650" y="1737360"/>
          <a:ext cx="5035616" cy="277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96677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-30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725197822"/>
              </p:ext>
            </p:extLst>
          </p:nvPr>
        </p:nvGraphicFramePr>
        <p:xfrm>
          <a:off x="1097280" y="4933950"/>
          <a:ext cx="10058400" cy="948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/>
          </p:nvPr>
        </p:nvGraphicFramePr>
        <p:xfrm>
          <a:off x="5554980" y="1737360"/>
          <a:ext cx="5600700" cy="275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 descr="https://ss2.bdstatic.com/70cFvnSh_Q1YnxGkpoWK1HF6hhy/it/u=215853680,2043978180&amp;fm=26&amp;gp=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82642"/>
            <a:ext cx="3808095" cy="293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23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-31</a:t>
            </a:r>
            <a:endParaRPr 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1097280" y="4933950"/>
          <a:ext cx="10058400" cy="948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/>
          </p:nvPr>
        </p:nvGraphicFramePr>
        <p:xfrm>
          <a:off x="5554980" y="1737360"/>
          <a:ext cx="5600700" cy="275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074" name="Picture 2" descr="“財布”的图片搜索结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03082"/>
            <a:ext cx="2874645" cy="28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20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-32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918175070"/>
              </p:ext>
            </p:extLst>
          </p:nvPr>
        </p:nvGraphicFramePr>
        <p:xfrm>
          <a:off x="1097280" y="4933950"/>
          <a:ext cx="10058400" cy="948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/>
          </p:nvPr>
        </p:nvGraphicFramePr>
        <p:xfrm>
          <a:off x="5554980" y="1737360"/>
          <a:ext cx="5427345" cy="20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146" name="Picture 2" descr="“名刺”的图片搜索结果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t="22157" r="4345" b="22269"/>
          <a:stretch/>
        </p:blipFill>
        <p:spPr bwMode="auto">
          <a:xfrm>
            <a:off x="1202055" y="1737360"/>
            <a:ext cx="4055745" cy="24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81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654867935"/>
              </p:ext>
            </p:extLst>
          </p:nvPr>
        </p:nvGraphicFramePr>
        <p:xfrm>
          <a:off x="1097280" y="4933950"/>
          <a:ext cx="10058400" cy="948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/>
          </p:nvPr>
        </p:nvGraphicFramePr>
        <p:xfrm>
          <a:off x="5554980" y="1737360"/>
          <a:ext cx="5600700" cy="275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170" name="Picture 2" descr="“カギ”的图片搜索结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857374"/>
            <a:ext cx="33051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86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-2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動作設定ボタン: 進む/次へ 5">
            <a:hlinkClick r:id="" action="ppaction://noaction" highlightClick="1"/>
          </p:cNvPr>
          <p:cNvSpPr/>
          <p:nvPr/>
        </p:nvSpPr>
        <p:spPr>
          <a:xfrm>
            <a:off x="11573691" y="5233851"/>
            <a:ext cx="618309" cy="63513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1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-34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652096600"/>
              </p:ext>
            </p:extLst>
          </p:nvPr>
        </p:nvGraphicFramePr>
        <p:xfrm>
          <a:off x="1097280" y="4933950"/>
          <a:ext cx="10058400" cy="948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/>
          </p:nvPr>
        </p:nvGraphicFramePr>
        <p:xfrm>
          <a:off x="5554980" y="1737360"/>
          <a:ext cx="5600700" cy="275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194" name="Picture 2" descr="“パスポート”的图片搜索结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95475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67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-35,36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27797492"/>
              </p:ext>
            </p:extLst>
          </p:nvPr>
        </p:nvGraphicFramePr>
        <p:xfrm>
          <a:off x="1645920" y="1885949"/>
          <a:ext cx="8961120" cy="235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図表 9"/>
          <p:cNvGraphicFramePr/>
          <p:nvPr>
            <p:extLst/>
          </p:nvPr>
        </p:nvGraphicFramePr>
        <p:xfrm>
          <a:off x="1645920" y="4393622"/>
          <a:ext cx="9307830" cy="20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“CD”的图片搜索结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11" y="2054283"/>
            <a:ext cx="1993841" cy="19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339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-37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78550134"/>
              </p:ext>
            </p:extLst>
          </p:nvPr>
        </p:nvGraphicFramePr>
        <p:xfrm>
          <a:off x="1097280" y="1885948"/>
          <a:ext cx="10058400" cy="3143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685" y="2119311"/>
            <a:ext cx="2234957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609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-38,39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184226085"/>
              </p:ext>
            </p:extLst>
          </p:nvPr>
        </p:nvGraphicFramePr>
        <p:xfrm>
          <a:off x="1645920" y="1885949"/>
          <a:ext cx="8961120" cy="235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図表 9"/>
          <p:cNvGraphicFramePr/>
          <p:nvPr>
            <p:extLst/>
          </p:nvPr>
        </p:nvGraphicFramePr>
        <p:xfrm>
          <a:off x="445769" y="3714750"/>
          <a:ext cx="11012805" cy="305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9114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-40,41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196753610"/>
              </p:ext>
            </p:extLst>
          </p:nvPr>
        </p:nvGraphicFramePr>
        <p:xfrm>
          <a:off x="1645920" y="1885949"/>
          <a:ext cx="8961120" cy="235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図表 9"/>
          <p:cNvGraphicFramePr/>
          <p:nvPr>
            <p:extLst/>
          </p:nvPr>
        </p:nvGraphicFramePr>
        <p:xfrm>
          <a:off x="794629" y="4073582"/>
          <a:ext cx="10635371" cy="237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01548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-42</a:t>
            </a:r>
            <a:r>
              <a:rPr lang="en-US" altLang="ja-JP" dirty="0" smtClean="0"/>
              <a:t>,43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52428068"/>
              </p:ext>
            </p:extLst>
          </p:nvPr>
        </p:nvGraphicFramePr>
        <p:xfrm>
          <a:off x="1645920" y="1885949"/>
          <a:ext cx="8961120" cy="235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図表 9"/>
          <p:cNvGraphicFramePr/>
          <p:nvPr>
            <p:extLst/>
          </p:nvPr>
        </p:nvGraphicFramePr>
        <p:xfrm>
          <a:off x="794629" y="4073582"/>
          <a:ext cx="10635371" cy="237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555471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-43,44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873064989"/>
              </p:ext>
            </p:extLst>
          </p:nvPr>
        </p:nvGraphicFramePr>
        <p:xfrm>
          <a:off x="1645920" y="1885949"/>
          <a:ext cx="8961120" cy="235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図表 9"/>
          <p:cNvGraphicFramePr/>
          <p:nvPr>
            <p:extLst/>
          </p:nvPr>
        </p:nvGraphicFramePr>
        <p:xfrm>
          <a:off x="794629" y="4073582"/>
          <a:ext cx="10635371" cy="237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8576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-45</a:t>
            </a:r>
            <a:r>
              <a:rPr lang="en-US" altLang="zh-CN" dirty="0" smtClean="0"/>
              <a:t>~47</a:t>
            </a:r>
            <a:endParaRPr lang="en-US" dirty="0"/>
          </a:p>
        </p:txBody>
      </p:sp>
      <p:graphicFrame>
        <p:nvGraphicFramePr>
          <p:cNvPr id="8" name="図表 7"/>
          <p:cNvGraphicFramePr/>
          <p:nvPr>
            <p:extLst/>
          </p:nvPr>
        </p:nvGraphicFramePr>
        <p:xfrm>
          <a:off x="536049" y="773856"/>
          <a:ext cx="10922526" cy="55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157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-48</a:t>
            </a:r>
            <a:r>
              <a:rPr lang="en-US" altLang="zh-CN" dirty="0" smtClean="0"/>
              <a:t>~63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しん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ぞく　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めいしょう　かぞく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ja-JP" altLang="en-US" dirty="0"/>
              <a:t>親族　　　</a:t>
            </a:r>
            <a:r>
              <a:rPr lang="ja-JP" altLang="en-US" dirty="0" smtClean="0"/>
              <a:t>名称</a:t>
            </a:r>
            <a:r>
              <a:rPr lang="en-US" altLang="ja-JP" dirty="0" smtClean="0"/>
              <a:t>-</a:t>
            </a:r>
            <a:r>
              <a:rPr lang="ja-JP" altLang="en-US" dirty="0" smtClean="0"/>
              <a:t>私の家族</a:t>
            </a:r>
            <a:endParaRPr 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78131"/>
              </p:ext>
            </p:extLst>
          </p:nvPr>
        </p:nvGraphicFramePr>
        <p:xfrm>
          <a:off x="350166" y="2338252"/>
          <a:ext cx="11674548" cy="363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050"/>
                <a:gridCol w="4689073"/>
                <a:gridCol w="4207425"/>
              </a:tblGrid>
              <a:tr h="51267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祖父　</a:t>
                      </a:r>
                      <a:r>
                        <a:rPr lang="ja-JP" altLang="en-US" sz="2800" dirty="0" err="1" smtClean="0"/>
                        <a:t>そふ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祖母　</a:t>
                      </a:r>
                      <a:r>
                        <a:rPr lang="ja-JP" altLang="en-US" sz="2800" dirty="0" err="1" smtClean="0"/>
                        <a:t>そぼ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両親　りょうしん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父　ちち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母　はは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兄弟　きょうだい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兄　あに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姉　</a:t>
                      </a:r>
                      <a:r>
                        <a:rPr lang="ja-JP" altLang="en-US" sz="2800" dirty="0" err="1" smtClean="0"/>
                        <a:t>あね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姉妹　しまい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弟　おと</a:t>
                      </a:r>
                      <a:r>
                        <a:rPr lang="ja-JP" altLang="en-US" sz="2800" dirty="0" err="1" smtClean="0"/>
                        <a:t>うと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妹　</a:t>
                      </a:r>
                      <a:r>
                        <a:rPr lang="ja-JP" altLang="en-US" sz="2800" dirty="0" err="1" smtClean="0"/>
                        <a:t>い</a:t>
                      </a:r>
                      <a:r>
                        <a:rPr lang="ja-JP" altLang="en-US" sz="2800" dirty="0" smtClean="0"/>
                        <a:t>もうと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子供　こども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息子　むすこ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娘　むすめ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夫　おっと　・　主人　しゅじん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妻　つま　・　家内　かない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伯父　おじ・　叔父　おじ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伯母　おば　・　叔母　</a:t>
                      </a:r>
                      <a:r>
                        <a:rPr lang="ja-JP" altLang="en-US" sz="2800" dirty="0" err="1" smtClean="0"/>
                        <a:t>おば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37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-64</a:t>
            </a:r>
            <a:r>
              <a:rPr lang="en-US" altLang="zh-CN" dirty="0" smtClean="0"/>
              <a:t>~79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しん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ぞく　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めいしょう　ほか　ひと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ja-JP" altLang="en-US" dirty="0"/>
              <a:t>親族　　　</a:t>
            </a:r>
            <a:r>
              <a:rPr lang="ja-JP" altLang="en-US" dirty="0" smtClean="0"/>
              <a:t>名称</a:t>
            </a:r>
            <a:r>
              <a:rPr lang="en-US" altLang="ja-JP" dirty="0" smtClean="0"/>
              <a:t>-</a:t>
            </a:r>
            <a:r>
              <a:rPr lang="ja-JP" altLang="en-US" dirty="0" smtClean="0"/>
              <a:t>　　　他の人のご家族</a:t>
            </a:r>
            <a:endParaRPr 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64659"/>
              </p:ext>
            </p:extLst>
          </p:nvPr>
        </p:nvGraphicFramePr>
        <p:xfrm>
          <a:off x="385000" y="2442754"/>
          <a:ext cx="11674548" cy="363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841"/>
                <a:gridCol w="3822282"/>
                <a:gridCol w="4207425"/>
              </a:tblGrid>
              <a:tr h="51267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おじいさん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おばあさん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ご</a:t>
                      </a:r>
                      <a:r>
                        <a:rPr lang="ja-JP" altLang="en-US" sz="2800" dirty="0" smtClean="0"/>
                        <a:t>両親　　</a:t>
                      </a:r>
                      <a:r>
                        <a:rPr lang="ja-JP" altLang="en-US" sz="2800" dirty="0" smtClean="0">
                          <a:solidFill>
                            <a:schemeClr val="tx1"/>
                          </a:solidFill>
                        </a:rPr>
                        <a:t>ご</a:t>
                      </a:r>
                      <a:r>
                        <a:rPr lang="ja-JP" altLang="en-US" sz="2800" dirty="0" smtClean="0"/>
                        <a:t>りょうしん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お父さん　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おとうさん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お母さん　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おかあさん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ご</a:t>
                      </a:r>
                      <a:r>
                        <a:rPr lang="ja-JP" altLang="en-US" sz="2800" dirty="0" smtClean="0"/>
                        <a:t>兄弟　　</a:t>
                      </a:r>
                      <a:r>
                        <a:rPr lang="ja-JP" altLang="en-US" sz="2800" dirty="0" smtClean="0">
                          <a:solidFill>
                            <a:schemeClr val="tx1"/>
                          </a:solidFill>
                        </a:rPr>
                        <a:t>ご</a:t>
                      </a:r>
                      <a:r>
                        <a:rPr lang="ja-JP" altLang="en-US" sz="2800" dirty="0" smtClean="0"/>
                        <a:t>きょうだい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お兄さん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smtClean="0">
                          <a:solidFill>
                            <a:schemeClr val="tx1"/>
                          </a:solidFill>
                        </a:rPr>
                        <a:t>おにいさん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お姉さん　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おねえさん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ご</a:t>
                      </a:r>
                      <a:r>
                        <a:rPr lang="ja-JP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姉妹　　</a:t>
                      </a:r>
                      <a:r>
                        <a:rPr lang="ja-JP" altLang="en-US" sz="2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ご</a:t>
                      </a:r>
                      <a:r>
                        <a:rPr lang="ja-JP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しまい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/>
                        <a:t>弟</a:t>
                      </a:r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さん</a:t>
                      </a:r>
                      <a:r>
                        <a:rPr lang="ja-JP" altLang="en-US" sz="2800" dirty="0" smtClean="0"/>
                        <a:t>　おと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うとさ</a:t>
                      </a:r>
                      <a:r>
                        <a:rPr lang="ja-JP" alt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/>
                        <a:t>妹</a:t>
                      </a:r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さん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い</a:t>
                      </a:r>
                      <a:r>
                        <a:rPr lang="ja-JP" altLang="en-US" sz="2800" dirty="0" smtClean="0"/>
                        <a:t>もう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とさん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お子さん　</a:t>
                      </a:r>
                      <a:r>
                        <a:rPr lang="ja-JP" altLang="en-US" sz="2800" dirty="0" smtClean="0">
                          <a:solidFill>
                            <a:schemeClr val="tx1"/>
                          </a:solidFill>
                        </a:rPr>
                        <a:t>おこさん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/>
                        <a:t>息子</a:t>
                      </a:r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さん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むす</a:t>
                      </a:r>
                      <a:r>
                        <a:rPr lang="ja-JP" alt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こさん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/>
                        <a:t>娘</a:t>
                      </a:r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さん</a:t>
                      </a:r>
                      <a:r>
                        <a:rPr lang="ja-JP" altLang="en-US" sz="2800" dirty="0" smtClean="0"/>
                        <a:t>　むすめ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さん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ご</a:t>
                      </a:r>
                      <a:r>
                        <a:rPr lang="ja-JP" altLang="en-US" sz="2800" dirty="0" smtClean="0"/>
                        <a:t>主人　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ごし</a:t>
                      </a:r>
                      <a:r>
                        <a:rPr lang="ja-JP" altLang="en-US" sz="2800" dirty="0" smtClean="0"/>
                        <a:t>ゅじん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奥さん　</a:t>
                      </a:r>
                      <a:r>
                        <a:rPr lang="ja-JP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おくさん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おじ</a:t>
                      </a:r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さん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おば</a:t>
                      </a:r>
                      <a:r>
                        <a:rPr lang="ja-JP" altLang="en-US" sz="2800" dirty="0" smtClean="0">
                          <a:solidFill>
                            <a:schemeClr val="accent1"/>
                          </a:solidFill>
                        </a:rPr>
                        <a:t>さん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329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-3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8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633498" y="-109015"/>
            <a:ext cx="8435534" cy="6379373"/>
            <a:chOff x="1633498" y="-109015"/>
            <a:chExt cx="8435534" cy="6379373"/>
          </a:xfrm>
        </p:grpSpPr>
        <p:pic>
          <p:nvPicPr>
            <p:cNvPr id="9220" name="Picture 4" descr="“家系図 イラスト”的图片搜索结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498" y="-109015"/>
              <a:ext cx="8435534" cy="6379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4554279" y="3267739"/>
              <a:ext cx="1006549" cy="63796"/>
              <a:chOff x="4554279" y="3267739"/>
              <a:chExt cx="1006549" cy="63796"/>
            </a:xfrm>
          </p:grpSpPr>
          <p:sp>
            <p:nvSpPr>
              <p:cNvPr id="5" name="フローチャート: 結合子 4"/>
              <p:cNvSpPr/>
              <p:nvPr/>
            </p:nvSpPr>
            <p:spPr>
              <a:xfrm>
                <a:off x="5475767" y="3267739"/>
                <a:ext cx="85061" cy="6379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フローチャート: 結合子 12"/>
              <p:cNvSpPr/>
              <p:nvPr/>
            </p:nvSpPr>
            <p:spPr>
              <a:xfrm>
                <a:off x="4554279" y="3267739"/>
                <a:ext cx="85061" cy="6379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611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07167"/>
              </p:ext>
            </p:extLst>
          </p:nvPr>
        </p:nvGraphicFramePr>
        <p:xfrm>
          <a:off x="200063" y="771768"/>
          <a:ext cx="11895437" cy="571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956"/>
                <a:gridCol w="2726724"/>
                <a:gridCol w="3122141"/>
                <a:gridCol w="3138616"/>
              </a:tblGrid>
              <a:tr h="512673"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2800" dirty="0" smtClean="0"/>
                        <a:t>数　</a:t>
                      </a:r>
                      <a:r>
                        <a:rPr lang="ja-JP" altLang="en-US" sz="2800" dirty="0" err="1" smtClean="0"/>
                        <a:t>かず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0</a:t>
                      </a:r>
                      <a:r>
                        <a:rPr lang="ja-JP" altLang="en-US" sz="2800" dirty="0" smtClean="0"/>
                        <a:t>　ゼロ・れい（零）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dirty="0" smtClean="0"/>
                        <a:t>10</a:t>
                      </a:r>
                      <a:r>
                        <a:rPr lang="ja-JP" altLang="en-US" sz="2800" b="0" dirty="0" smtClean="0"/>
                        <a:t>　じゅう（十）</a:t>
                      </a:r>
                      <a:endParaRPr lang="en-US" sz="2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100</a:t>
                      </a:r>
                      <a:r>
                        <a:rPr lang="ja-JP" altLang="en-US" sz="2800" dirty="0" smtClean="0"/>
                        <a:t>　ひゃく（百）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/>
                        <a:t>1000</a:t>
                      </a:r>
                      <a:r>
                        <a:rPr lang="ja-JP" altLang="en-US" sz="2800" b="0" dirty="0" smtClean="0"/>
                        <a:t>　せん（千）</a:t>
                      </a:r>
                      <a:endParaRPr lang="en-US" sz="2800" b="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r>
                        <a:rPr lang="ja-JP" altLang="en-US" sz="2800" dirty="0" smtClean="0"/>
                        <a:t>　いち（一）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r>
                        <a:rPr lang="ja-JP" altLang="en-US" sz="2800" dirty="0" smtClean="0"/>
                        <a:t>　に</a:t>
                      </a:r>
                      <a:r>
                        <a:rPr lang="ja-JP" altLang="en-US" sz="2800" dirty="0" err="1" smtClean="0"/>
                        <a:t>じゅう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200</a:t>
                      </a:r>
                      <a:r>
                        <a:rPr lang="ja-JP" altLang="en-US" sz="2800" dirty="0" smtClean="0"/>
                        <a:t>　に</a:t>
                      </a:r>
                      <a:r>
                        <a:rPr lang="ja-JP" altLang="en-US" sz="2800" dirty="0" err="1" smtClean="0"/>
                        <a:t>ひゃく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/>
                        <a:t>2000</a:t>
                      </a:r>
                      <a:r>
                        <a:rPr lang="ja-JP" altLang="en-US" sz="2800" b="0" dirty="0" smtClean="0"/>
                        <a:t>　にせん</a:t>
                      </a:r>
                      <a:endParaRPr lang="en-US" sz="2800" b="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r>
                        <a:rPr lang="ja-JP" altLang="en-US" sz="2800" dirty="0" smtClean="0"/>
                        <a:t>　に（二）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さんじゅう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300</a:t>
                      </a:r>
                      <a:r>
                        <a:rPr lang="ja-JP" altLang="en-US" sz="2800" dirty="0" smtClean="0"/>
                        <a:t>　さんびゃく★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3000</a:t>
                      </a:r>
                      <a:r>
                        <a:rPr lang="ja-JP" altLang="en-US" sz="2800" dirty="0" smtClean="0"/>
                        <a:t>　さんぜん★</a:t>
                      </a:r>
                      <a:endParaRPr lang="en-US" altLang="ja-JP" sz="2800" dirty="0" smtClean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3</a:t>
                      </a:r>
                      <a:r>
                        <a:rPr lang="ja-JP" altLang="en-US" sz="2800" dirty="0" smtClean="0"/>
                        <a:t>　さん（三）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40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よんじゅう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400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よんひゃく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4000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よん</a:t>
                      </a:r>
                      <a:r>
                        <a:rPr lang="ja-JP" altLang="en-US" sz="2800" dirty="0" smtClean="0"/>
                        <a:t>せん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4</a:t>
                      </a:r>
                      <a:r>
                        <a:rPr lang="ja-JP" altLang="en-US" sz="2800" dirty="0" smtClean="0"/>
                        <a:t>　よん・し（四）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50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ごじゅう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500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ごひゃく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5000</a:t>
                      </a:r>
                      <a:r>
                        <a:rPr lang="ja-JP" altLang="en-US" sz="2800" dirty="0" smtClean="0"/>
                        <a:t>　ごせん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r>
                        <a:rPr lang="ja-JP" altLang="en-US" sz="2800" dirty="0" smtClean="0"/>
                        <a:t>　ご（五）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60</a:t>
                      </a:r>
                      <a:r>
                        <a:rPr lang="ja-JP" altLang="en-US" sz="2800" dirty="0" smtClean="0"/>
                        <a:t>　ろくじゅう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600</a:t>
                      </a:r>
                      <a:r>
                        <a:rPr lang="ja-JP" altLang="en-US" sz="2800" dirty="0" smtClean="0"/>
                        <a:t>　ろっぴゃく★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6000</a:t>
                      </a:r>
                      <a:r>
                        <a:rPr lang="ja-JP" altLang="en-US" sz="2800" dirty="0" smtClean="0"/>
                        <a:t>　ろくせん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6</a:t>
                      </a:r>
                      <a:r>
                        <a:rPr lang="ja-JP" altLang="en-US" sz="2800" dirty="0" smtClean="0"/>
                        <a:t>　ろく（六）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70</a:t>
                      </a: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ななじゅう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AutoNum type="arabicPlain" startAt="700"/>
                      </a:pPr>
                      <a:r>
                        <a:rPr lang="ja-JP" altLang="en-US" sz="2800" dirty="0" smtClean="0"/>
                        <a:t>　</a:t>
                      </a:r>
                      <a:r>
                        <a:rPr lang="ja-JP" altLang="en-US" sz="2800" dirty="0" err="1" smtClean="0"/>
                        <a:t>ななひゃく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7000</a:t>
                      </a:r>
                      <a:r>
                        <a:rPr lang="ja-JP" altLang="en-US" sz="2800" dirty="0" smtClean="0"/>
                        <a:t>　ななせん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b="0" dirty="0" smtClean="0"/>
                        <a:t>7</a:t>
                      </a:r>
                      <a:r>
                        <a:rPr lang="ja-JP" altLang="en-US" sz="2800" b="0" dirty="0" smtClean="0"/>
                        <a:t>　なな・しち（七）</a:t>
                      </a:r>
                      <a:endParaRPr lang="en-US" altLang="ja-JP" sz="2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/>
                        <a:t>80</a:t>
                      </a:r>
                      <a:r>
                        <a:rPr lang="ja-JP" altLang="en-US" sz="2800" b="0" dirty="0" smtClean="0"/>
                        <a:t>　はちじゅう</a:t>
                      </a:r>
                      <a:endParaRPr lang="en-US" altLang="ja-JP" sz="2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800</a:t>
                      </a:r>
                      <a:r>
                        <a:rPr lang="ja-JP" altLang="en-US" sz="2800" baseline="0" dirty="0" smtClean="0"/>
                        <a:t>　はっぴゃく</a:t>
                      </a:r>
                      <a:r>
                        <a:rPr lang="ja-JP" altLang="en-US" sz="2800" dirty="0" smtClean="0"/>
                        <a:t>★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8000</a:t>
                      </a:r>
                      <a:r>
                        <a:rPr lang="ja-JP" altLang="en-US" sz="2800" dirty="0" smtClean="0"/>
                        <a:t>　はっせん★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b="0" dirty="0" smtClean="0"/>
                        <a:t>8</a:t>
                      </a:r>
                      <a:r>
                        <a:rPr lang="ja-JP" altLang="en-US" sz="2800" b="0" dirty="0" smtClean="0"/>
                        <a:t>　はち（八）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/>
                        <a:t>90</a:t>
                      </a:r>
                      <a:r>
                        <a:rPr lang="ja-JP" altLang="en-US" sz="2800" b="0" dirty="0" smtClean="0"/>
                        <a:t>　きゅうじゅう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900</a:t>
                      </a:r>
                      <a:r>
                        <a:rPr lang="ja-JP" altLang="en-US" sz="2800" dirty="0" smtClean="0"/>
                        <a:t>　きゅう</a:t>
                      </a:r>
                      <a:r>
                        <a:rPr lang="ja-JP" altLang="en-US" sz="2800" dirty="0" err="1" smtClean="0"/>
                        <a:t>ひゃく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2800" dirty="0" smtClean="0"/>
                        <a:t>9000</a:t>
                      </a:r>
                      <a:r>
                        <a:rPr lang="ja-JP" altLang="en-US" sz="2800" dirty="0" smtClean="0"/>
                        <a:t>　きゅうせん</a:t>
                      </a:r>
                      <a:endParaRPr lang="en-US" altLang="ja-JP" sz="2800" dirty="0" smtClean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r>
                        <a:rPr lang="en-US" altLang="ja-JP" sz="2800" b="0" dirty="0" smtClean="0"/>
                        <a:t>9</a:t>
                      </a:r>
                      <a:r>
                        <a:rPr lang="ja-JP" altLang="en-US" sz="2800" b="0" dirty="0" smtClean="0"/>
                        <a:t>　きゅう・く（九）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220679" y="178916"/>
            <a:ext cx="179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-80</a:t>
            </a:r>
            <a:r>
              <a:rPr lang="en-US" altLang="zh-CN" dirty="0" smtClean="0"/>
              <a:t>~126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98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8576"/>
              </p:ext>
            </p:extLst>
          </p:nvPr>
        </p:nvGraphicFramePr>
        <p:xfrm>
          <a:off x="220679" y="810838"/>
          <a:ext cx="7685903" cy="415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606"/>
                <a:gridCol w="4201297"/>
              </a:tblGrid>
              <a:tr h="512673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2800" dirty="0" smtClean="0"/>
                        <a:t>数　</a:t>
                      </a:r>
                      <a:r>
                        <a:rPr lang="ja-JP" altLang="en-US" sz="2800" dirty="0" err="1" smtClean="0"/>
                        <a:t>かず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2800" b="0" dirty="0" smtClean="0"/>
                        <a:t>10,000</a:t>
                      </a:r>
                      <a:r>
                        <a:rPr lang="ja-JP" altLang="en-US" sz="2800" b="0" dirty="0" smtClean="0"/>
                        <a:t>　  　　　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b="0" dirty="0" smtClean="0"/>
                        <a:t>いちまん　　　　（</a:t>
                      </a:r>
                      <a:r>
                        <a:rPr lang="en-US" altLang="ja-JP" sz="2800" b="0" dirty="0" smtClean="0"/>
                        <a:t>1</a:t>
                      </a:r>
                      <a:r>
                        <a:rPr lang="ja-JP" altLang="en-US" sz="2800" b="0" dirty="0" smtClean="0"/>
                        <a:t>万）</a:t>
                      </a:r>
                      <a:endParaRPr lang="en-US" sz="2800" b="0" dirty="0" smtClean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2800" b="0" dirty="0" smtClean="0"/>
                        <a:t>100,000</a:t>
                      </a:r>
                      <a:r>
                        <a:rPr lang="ja-JP" altLang="en-US" sz="2800" b="0" dirty="0" smtClean="0"/>
                        <a:t>　　　　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b="0" dirty="0" smtClean="0"/>
                        <a:t>じゅうまん　　　（十万）</a:t>
                      </a:r>
                      <a:endParaRPr lang="en-US" sz="2800" b="0" dirty="0" smtClean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2800" b="0" dirty="0" smtClean="0"/>
                        <a:t>1,000,000</a:t>
                      </a:r>
                      <a:r>
                        <a:rPr lang="ja-JP" altLang="en-US" sz="2800" b="0" dirty="0" smtClean="0"/>
                        <a:t>　　　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b="0" dirty="0" smtClean="0"/>
                        <a:t>ひゃくまん　　　（百万）</a:t>
                      </a:r>
                      <a:endParaRPr lang="en-US" sz="2800" b="0" dirty="0" smtClean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2800" dirty="0" smtClean="0"/>
                        <a:t>1</a:t>
                      </a:r>
                      <a:r>
                        <a:rPr lang="en-US" altLang="ja-JP" sz="2800" b="0" dirty="0" smtClean="0"/>
                        <a:t>0,000,000</a:t>
                      </a:r>
                      <a:r>
                        <a:rPr lang="ja-JP" altLang="en-US" sz="2800" b="0" dirty="0" smtClean="0"/>
                        <a:t>　　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いっせん</a:t>
                      </a:r>
                      <a:r>
                        <a:rPr lang="ja-JP" altLang="en-US" sz="2800" dirty="0" err="1" smtClean="0"/>
                        <a:t>まん</a:t>
                      </a:r>
                      <a:r>
                        <a:rPr lang="ja-JP" altLang="en-US" sz="2800" dirty="0" smtClean="0"/>
                        <a:t>　（一千万）★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2800" dirty="0" smtClean="0"/>
                        <a:t>10</a:t>
                      </a:r>
                      <a:r>
                        <a:rPr lang="en-US" altLang="ja-JP" sz="2800" b="0" dirty="0" smtClean="0"/>
                        <a:t>0,000,000</a:t>
                      </a:r>
                      <a:r>
                        <a:rPr lang="ja-JP" altLang="en-US" sz="2800" b="0" dirty="0" smtClean="0"/>
                        <a:t>　　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いちおく　　　　　（</a:t>
                      </a:r>
                      <a:r>
                        <a:rPr lang="en-US" altLang="ja-JP" sz="2800" dirty="0" smtClean="0"/>
                        <a:t>1</a:t>
                      </a:r>
                      <a:r>
                        <a:rPr lang="ja-JP" altLang="en-US" sz="2800" dirty="0" smtClean="0"/>
                        <a:t>億）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2800" dirty="0" smtClean="0"/>
                        <a:t>14.5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err="1" smtClean="0"/>
                        <a:t>じゅうよんてんご</a:t>
                      </a:r>
                      <a:endParaRPr lang="en-US" sz="2800" dirty="0"/>
                    </a:p>
                  </a:txBody>
                  <a:tcPr/>
                </a:tc>
              </a:tr>
              <a:tr h="51979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2800" dirty="0" smtClean="0"/>
                        <a:t>0.43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れいてん</a:t>
                      </a:r>
                      <a:r>
                        <a:rPr lang="ja-JP" altLang="en-US" sz="2800" dirty="0" err="1" smtClean="0"/>
                        <a:t>よんさん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220679" y="178916"/>
            <a:ext cx="179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-127</a:t>
            </a:r>
            <a:r>
              <a:rPr lang="en-US" altLang="zh-CN" dirty="0" smtClean="0"/>
              <a:t>~133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15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-134</a:t>
            </a:r>
            <a:r>
              <a:rPr lang="en-US" altLang="zh-CN" dirty="0" smtClean="0"/>
              <a:t>~137</a:t>
            </a:r>
            <a:endParaRPr lang="en-US" dirty="0"/>
          </a:p>
        </p:txBody>
      </p:sp>
      <p:graphicFrame>
        <p:nvGraphicFramePr>
          <p:cNvPr id="8" name="図表 7"/>
          <p:cNvGraphicFramePr/>
          <p:nvPr>
            <p:extLst/>
          </p:nvPr>
        </p:nvGraphicFramePr>
        <p:xfrm>
          <a:off x="377397" y="1744774"/>
          <a:ext cx="5545609" cy="421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図表 8"/>
          <p:cNvGraphicFramePr/>
          <p:nvPr>
            <p:extLst/>
          </p:nvPr>
        </p:nvGraphicFramePr>
        <p:xfrm>
          <a:off x="5923006" y="1737360"/>
          <a:ext cx="5545609" cy="421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77755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-138</a:t>
            </a:r>
            <a:r>
              <a:rPr lang="en-US" altLang="zh-CN" dirty="0" smtClean="0"/>
              <a:t>~141</a:t>
            </a:r>
            <a:endParaRPr lang="en-US" dirty="0"/>
          </a:p>
        </p:txBody>
      </p:sp>
      <p:graphicFrame>
        <p:nvGraphicFramePr>
          <p:cNvPr id="8" name="図表 7"/>
          <p:cNvGraphicFramePr/>
          <p:nvPr>
            <p:extLst/>
          </p:nvPr>
        </p:nvGraphicFramePr>
        <p:xfrm>
          <a:off x="377397" y="1744774"/>
          <a:ext cx="5545609" cy="421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図表 8"/>
          <p:cNvGraphicFramePr/>
          <p:nvPr>
            <p:extLst/>
          </p:nvPr>
        </p:nvGraphicFramePr>
        <p:xfrm>
          <a:off x="5923006" y="1737360"/>
          <a:ext cx="5545609" cy="421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04961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-142</a:t>
            </a:r>
            <a:r>
              <a:rPr lang="en-US" altLang="zh-CN" dirty="0" smtClean="0"/>
              <a:t>~145</a:t>
            </a:r>
            <a:endParaRPr lang="en-US" dirty="0"/>
          </a:p>
        </p:txBody>
      </p:sp>
      <p:graphicFrame>
        <p:nvGraphicFramePr>
          <p:cNvPr id="8" name="図表 7"/>
          <p:cNvGraphicFramePr/>
          <p:nvPr>
            <p:extLst/>
          </p:nvPr>
        </p:nvGraphicFramePr>
        <p:xfrm>
          <a:off x="377397" y="1744774"/>
          <a:ext cx="5545609" cy="421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図表 8"/>
          <p:cNvGraphicFramePr/>
          <p:nvPr>
            <p:extLst/>
          </p:nvPr>
        </p:nvGraphicFramePr>
        <p:xfrm>
          <a:off x="5923006" y="1737360"/>
          <a:ext cx="5545609" cy="421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6505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-146</a:t>
            </a:r>
            <a:r>
              <a:rPr lang="en-US" altLang="zh-CN" dirty="0" smtClean="0"/>
              <a:t>~148</a:t>
            </a:r>
            <a:endParaRPr lang="en-US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824797768"/>
              </p:ext>
            </p:extLst>
          </p:nvPr>
        </p:nvGraphicFramePr>
        <p:xfrm>
          <a:off x="771610" y="1606379"/>
          <a:ext cx="10827265" cy="518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5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1C09B0-266F-465C-87FB-C6E2A8018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761C09B0-266F-465C-87FB-C6E2A8018C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1944BA-7A6A-4F4D-9CB9-187651F93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>
                                            <p:graphicEl>
                                              <a:dgm id="{691944BA-7A6A-4F4D-9CB9-187651F93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7A67F3-3C15-4CBC-A639-42EFE4E10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5">
                                            <p:graphicEl>
                                              <a:dgm id="{097A67F3-3C15-4CBC-A639-42EFE4E10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80F703-ABE1-4DB9-9830-8AE1D9E03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5">
                                            <p:graphicEl>
                                              <a:dgm id="{1A80F703-ABE1-4DB9-9830-8AE1D9E03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919B1-44FF-4A49-9164-E9A5ADE89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5">
                                            <p:graphicEl>
                                              <a:dgm id="{0B5919B1-44FF-4A49-9164-E9A5ADE890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DC22EE-22C0-4821-AEAE-22262461E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5">
                                            <p:graphicEl>
                                              <a:dgm id="{74DC22EE-22C0-4821-AEAE-22262461E0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-149</a:t>
            </a:r>
            <a:r>
              <a:rPr lang="en-US" altLang="zh-CN" dirty="0" smtClean="0"/>
              <a:t>~152</a:t>
            </a:r>
            <a:endParaRPr lang="en-US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08447894"/>
              </p:ext>
            </p:extLst>
          </p:nvPr>
        </p:nvGraphicFramePr>
        <p:xfrm>
          <a:off x="771610" y="1606379"/>
          <a:ext cx="10827265" cy="518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1C09B0-266F-465C-87FB-C6E2A8018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761C09B0-266F-465C-87FB-C6E2A8018C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761C09B0-266F-465C-87FB-C6E2A8018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761C09B0-266F-465C-87FB-C6E2A8018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1944BA-7A6A-4F4D-9CB9-187651F93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691944BA-7A6A-4F4D-9CB9-187651F93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691944BA-7A6A-4F4D-9CB9-187651F93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691944BA-7A6A-4F4D-9CB9-187651F93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7A67F3-3C15-4CBC-A639-42EFE4E10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097A67F3-3C15-4CBC-A639-42EFE4E10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097A67F3-3C15-4CBC-A639-42EFE4E10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097A67F3-3C15-4CBC-A639-42EFE4E10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80F703-ABE1-4DB9-9830-8AE1D9E03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A80F703-ABE1-4DB9-9830-8AE1D9E03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A80F703-ABE1-4DB9-9830-8AE1D9E03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A80F703-ABE1-4DB9-9830-8AE1D9E03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919B1-44FF-4A49-9164-E9A5ADE89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0B5919B1-44FF-4A49-9164-E9A5ADE890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0B5919B1-44FF-4A49-9164-E9A5ADE89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0B5919B1-44FF-4A49-9164-E9A5ADE89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DC22EE-22C0-4821-AEAE-22262461E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74DC22EE-22C0-4821-AEAE-22262461E0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74DC22EE-22C0-4821-AEAE-22262461E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74DC22EE-22C0-4821-AEAE-22262461E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520A66-7632-4E85-B857-7D7E6B079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69520A66-7632-4E85-B857-7D7E6B0794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69520A66-7632-4E85-B857-7D7E6B079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69520A66-7632-4E85-B857-7D7E6B079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3264C4-5213-4165-8EEF-9D0143556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BE3264C4-5213-4165-8EEF-9D0143556F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BE3264C4-5213-4165-8EEF-9D0143556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BE3264C4-5213-4165-8EEF-9D0143556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-153</a:t>
            </a:r>
            <a:r>
              <a:rPr lang="en-US" altLang="zh-CN" dirty="0" smtClean="0"/>
              <a:t>~158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155297098"/>
              </p:ext>
            </p:extLst>
          </p:nvPr>
        </p:nvGraphicFramePr>
        <p:xfrm>
          <a:off x="683286" y="2084832"/>
          <a:ext cx="11203913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eturn 戻る | TAKASHI AKIYAMA ILLUSTRATION LIBRARY?|?秋山孝 ...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48" y="6115436"/>
            <a:ext cx="742564" cy="7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840259" y="5939481"/>
            <a:ext cx="782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方（かた）</a:t>
            </a:r>
            <a:r>
              <a:rPr lang="zh-CN" altLang="en-US" dirty="0" smtClean="0"/>
              <a:t>在客气、尊敬地指代他人时使用，一般不用于自己一方的人。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49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-159</a:t>
            </a:r>
            <a:r>
              <a:rPr lang="en-US" altLang="zh-CN" dirty="0" smtClean="0"/>
              <a:t>~165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974273033"/>
              </p:ext>
            </p:extLst>
          </p:nvPr>
        </p:nvGraphicFramePr>
        <p:xfrm>
          <a:off x="683286" y="2084832"/>
          <a:ext cx="11409860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turn 戻る | TAKASHI AKIYAMA ILLUSTRATION LIBRARY?|?秋山孝 ...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48" y="6115436"/>
            <a:ext cx="742564" cy="7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たんご　　かんよう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-4-</a:t>
            </a:r>
            <a:r>
              <a:rPr lang="ja-JP" altLang="en-US" dirty="0" smtClean="0"/>
              <a:t>　慣用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600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-166</a:t>
            </a:r>
            <a:r>
              <a:rPr lang="en-US" altLang="zh-CN" dirty="0" smtClean="0"/>
              <a:t>~171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967485876"/>
              </p:ext>
            </p:extLst>
          </p:nvPr>
        </p:nvGraphicFramePr>
        <p:xfrm>
          <a:off x="683286" y="2084832"/>
          <a:ext cx="11409860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turn 戻る | TAKASHI AKIYAMA ILLUSTRATION LIBRARY?|?秋山孝 ...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48" y="6115436"/>
            <a:ext cx="742564" cy="7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-172</a:t>
            </a:r>
            <a:r>
              <a:rPr lang="en-US" altLang="zh-CN" dirty="0" smtClean="0"/>
              <a:t>~175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615825897"/>
              </p:ext>
            </p:extLst>
          </p:nvPr>
        </p:nvGraphicFramePr>
        <p:xfrm>
          <a:off x="683286" y="2084832"/>
          <a:ext cx="11203913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eturn 戻る | TAKASHI AKIYAMA ILLUSTRATION LIBRARY?|?秋山孝 ...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48" y="6115436"/>
            <a:ext cx="742564" cy="7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turn 戻る | TAKASHI AKIYAMA ILLUSTRATION LIBRARY?|?秋山孝 ...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40" y="6115436"/>
            <a:ext cx="742564" cy="7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-176</a:t>
            </a:r>
            <a:r>
              <a:rPr lang="en-US" altLang="zh-CN" dirty="0" smtClean="0"/>
              <a:t>~179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700348441"/>
              </p:ext>
            </p:extLst>
          </p:nvPr>
        </p:nvGraphicFramePr>
        <p:xfrm>
          <a:off x="683286" y="2084832"/>
          <a:ext cx="11409860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9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-180</a:t>
            </a:r>
            <a:r>
              <a:rPr lang="en-US" altLang="zh-CN" dirty="0" smtClean="0"/>
              <a:t>~183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725615106"/>
              </p:ext>
            </p:extLst>
          </p:nvPr>
        </p:nvGraphicFramePr>
        <p:xfrm>
          <a:off x="683286" y="2084832"/>
          <a:ext cx="11409860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turn 戻る | TAKASHI AKIYAMA ILLUSTRATION LIBRARY?|?秋山孝 ...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48" y="6115436"/>
            <a:ext cx="742564" cy="7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-184</a:t>
            </a:r>
            <a:r>
              <a:rPr lang="en-US" altLang="zh-CN" dirty="0" smtClean="0"/>
              <a:t>~189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928897449"/>
              </p:ext>
            </p:extLst>
          </p:nvPr>
        </p:nvGraphicFramePr>
        <p:xfrm>
          <a:off x="683286" y="2084832"/>
          <a:ext cx="11203913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1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FDFC30-039A-4C2F-9F83-7B8AA0534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CFDFC30-039A-4C2F-9F83-7B8AA0534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450202-2C68-4815-B601-0467C7308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450202-2C68-4815-B601-0467C73085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44E587-3E14-440A-932D-65A8D500A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B44E587-3E14-440A-932D-65A8D500A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23F1DE-049F-4016-98EA-CC13EED27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F23F1DE-049F-4016-98EA-CC13EED27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36FD8D-0F92-40C0-A365-C4A531DA8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736FD8D-0F92-40C0-A365-C4A531DA81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B7452A-3CD0-464C-B797-A588203C3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FB7452A-3CD0-464C-B797-A588203C3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669F9B-CDC1-4089-8B57-B6882EFB0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08669F9B-CDC1-4089-8B57-B6882EFB0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D81D9-CC41-4B44-803B-192E4E72C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ECD81D9-CC41-4B44-803B-192E4E72C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8C6EB4-1509-4704-827F-59531DBFF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AA8C6EB4-1509-4704-827F-59531DBFF0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FB773-449F-4523-90CD-82B6EEC74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692FB773-449F-4523-90CD-82B6EEC74A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765E98-A021-4569-B342-412FBF2BE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22765E98-A021-4569-B342-412FBF2BE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306E0-5B3B-41AD-AF75-95293D45B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695306E0-5B3B-41AD-AF75-95293D45B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-190</a:t>
            </a:r>
            <a:r>
              <a:rPr lang="en-US" altLang="zh-CN" dirty="0" smtClean="0"/>
              <a:t>~193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68493707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5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4943A-ADB3-413C-9824-96B5D0A1B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814943A-ADB3-413C-9824-96B5D0A1B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F44DF3-AF26-46D2-A976-B985B51A6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5F44DF3-AF26-46D2-A976-B985B51A6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83153-24C4-4E13-BC29-E0F4469AE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ECF83153-24C4-4E13-BC29-E0F4469AE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BDEAEC-CC7E-4C9E-A427-13C969C9D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21BDEAEC-CC7E-4C9E-A427-13C969C9D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-194</a:t>
            </a:r>
            <a:r>
              <a:rPr lang="en-US" altLang="zh-CN" dirty="0" smtClean="0"/>
              <a:t>~197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200006667"/>
              </p:ext>
            </p:extLst>
          </p:nvPr>
        </p:nvGraphicFramePr>
        <p:xfrm>
          <a:off x="559719" y="1978399"/>
          <a:ext cx="11228627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6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4943A-ADB3-413C-9824-96B5D0A1B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814943A-ADB3-413C-9824-96B5D0A1B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F44DF3-AF26-46D2-A976-B985B51A6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5F44DF3-AF26-46D2-A976-B985B51A6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-198</a:t>
            </a:r>
            <a:r>
              <a:rPr lang="en-US" altLang="zh-CN" dirty="0" smtClean="0"/>
              <a:t>~200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185971723"/>
              </p:ext>
            </p:extLst>
          </p:nvPr>
        </p:nvGraphicFramePr>
        <p:xfrm>
          <a:off x="559719" y="1978399"/>
          <a:ext cx="11228627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5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-201</a:t>
            </a:r>
            <a:r>
              <a:rPr lang="en-US" altLang="zh-CN" dirty="0" smtClean="0"/>
              <a:t>~205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986652897"/>
              </p:ext>
            </p:extLst>
          </p:nvPr>
        </p:nvGraphicFramePr>
        <p:xfrm>
          <a:off x="683286" y="2084832"/>
          <a:ext cx="11203913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5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FDFC30-039A-4C2F-9F83-7B8AA0534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CFDFC30-039A-4C2F-9F83-7B8AA0534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450202-2C68-4815-B601-0467C7308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450202-2C68-4815-B601-0467C73085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44E587-3E14-440A-932D-65A8D500A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B44E587-3E14-440A-932D-65A8D500A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23F1DE-049F-4016-98EA-CC13EED27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F23F1DE-049F-4016-98EA-CC13EED27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36FD8D-0F92-40C0-A365-C4A531DA8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736FD8D-0F92-40C0-A365-C4A531DA81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B7452A-3CD0-464C-B797-A588203C3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FB7452A-3CD0-464C-B797-A588203C3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669F9B-CDC1-4089-8B57-B6882EFB0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08669F9B-CDC1-4089-8B57-B6882EFB0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D81D9-CC41-4B44-803B-192E4E72C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ECD81D9-CC41-4B44-803B-192E4E72C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765E98-A021-4569-B342-412FBF2BE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22765E98-A021-4569-B342-412FBF2BE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306E0-5B3B-41AD-AF75-95293D45B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695306E0-5B3B-41AD-AF75-95293D45B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-206</a:t>
            </a:r>
            <a:r>
              <a:rPr lang="en-US" altLang="zh-CN" dirty="0" smtClean="0"/>
              <a:t>~210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709900890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0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4943A-ADB3-413C-9824-96B5D0A1B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814943A-ADB3-413C-9824-96B5D0A1B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F44DF3-AF26-46D2-A976-B985B51A6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5F44DF3-AF26-46D2-A976-B985B51A6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83153-24C4-4E13-BC29-E0F4469AE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ECF83153-24C4-4E13-BC29-E0F4469AE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BDEAEC-CC7E-4C9E-A427-13C969C9D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21BDEAEC-CC7E-4C9E-A427-13C969C9D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-5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動作設定ボタン: 進む/次へ 5">
            <a:hlinkClick r:id="" action="ppaction://noaction" highlightClick="1"/>
          </p:cNvPr>
          <p:cNvSpPr/>
          <p:nvPr/>
        </p:nvSpPr>
        <p:spPr>
          <a:xfrm>
            <a:off x="11573691" y="5233851"/>
            <a:ext cx="618309" cy="63513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16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-211</a:t>
            </a:r>
            <a:r>
              <a:rPr lang="en-US" altLang="zh-CN" dirty="0" smtClean="0"/>
              <a:t>~213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346549910"/>
              </p:ext>
            </p:extLst>
          </p:nvPr>
        </p:nvGraphicFramePr>
        <p:xfrm>
          <a:off x="559719" y="1978399"/>
          <a:ext cx="11228627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1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1B365F3-D950-4C22-8AA2-821273259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E626E4C-D487-41DA-A622-952D8428C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E42A663-C09F-45A6-B84A-1CFF3F841A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C078A7D-24E6-43B7-9A91-4BB5C545E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3B5E9A0-9F09-4946-9E32-08C681124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C82B4E3-E4BB-49BE-9F5D-62994EEF8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-214</a:t>
            </a:r>
            <a:r>
              <a:rPr lang="en-US" altLang="zh-CN" dirty="0" smtClean="0"/>
              <a:t>~218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843681351"/>
              </p:ext>
            </p:extLst>
          </p:nvPr>
        </p:nvGraphicFramePr>
        <p:xfrm>
          <a:off x="683286" y="2084832"/>
          <a:ext cx="11203913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4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935A8-F08E-458F-9923-C7CF16332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1F935A8-F08E-458F-9923-C7CF16332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8AD9BF-2FF7-41E8-98E7-4A07DE4DF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B8AD9BF-2FF7-41E8-98E7-4A07DE4DF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CB7F46-C2F2-4161-BAE0-DCA29EEB4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FCB7F46-C2F2-4161-BAE0-DCA29EEB4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180609-6E09-43B5-A841-85FBAD19F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1180609-6E09-43B5-A841-85FBAD19F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85C19-74F1-4FA0-A968-3B0B70D77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1385C19-74F1-4FA0-A968-3B0B70D77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D99DC1-F462-4334-9328-A045577F0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7D99DC1-F462-4334-9328-A045577F0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884D45-747E-4526-BF34-F096B7B98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9C884D45-747E-4526-BF34-F096B7B98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D9E2E-6583-4B11-B696-7DAB2AF2F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37FD9E2E-6583-4B11-B696-7DAB2AF2F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7A6C2-8378-4A1C-9F6F-99221445B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5937A6C2-8378-4A1C-9F6F-99221445BC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BE0316-5623-4C4E-BFEE-D927BCD5B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43BE0316-5623-4C4E-BFEE-D927BCD5B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3E986A-DE78-413C-8CEF-82A349D57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9E3E986A-DE78-413C-8CEF-82A349D57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5F8103-2876-47FC-AA70-38EF6FE0D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3F5F8103-2876-47FC-AA70-38EF6FE0DE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22D15E-598B-46BC-9DCC-74FC5D2C8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B522D15E-598B-46BC-9DCC-74FC5D2C81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1CA77D-F7B9-4BEE-98DF-CA06CCE4D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741CA77D-F7B9-4BEE-98DF-CA06CCE4D9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3F0C3-E051-4E54-83BB-EF51A2319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AB33F0C3-E051-4E54-83BB-EF51A2319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52EE0B-251C-4DD5-A95C-0C9F8D3A4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C52EE0B-251C-4DD5-A95C-0C9F8D3A4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599D3F-5A21-4901-A367-72AA2EB06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68599D3F-5A21-4901-A367-72AA2EB06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8C579-68ED-4597-B349-B4DE364B5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FA88C579-68ED-4597-B349-B4DE364B5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-219</a:t>
            </a:r>
            <a:r>
              <a:rPr lang="en-US" altLang="zh-CN" dirty="0" smtClean="0"/>
              <a:t>~223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/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9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-224</a:t>
            </a:r>
            <a:r>
              <a:rPr lang="en-US" altLang="zh-CN" dirty="0" smtClean="0"/>
              <a:t>~228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348106690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3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-229</a:t>
            </a:r>
            <a:r>
              <a:rPr lang="en-US" altLang="zh-CN" dirty="0" smtClean="0"/>
              <a:t>~233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1485706162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2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-234</a:t>
            </a:r>
            <a:r>
              <a:rPr lang="en-US" altLang="zh-CN" dirty="0" smtClean="0"/>
              <a:t>~238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832939081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9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-239</a:t>
            </a:r>
            <a:r>
              <a:rPr lang="en-US" altLang="zh-CN" dirty="0" smtClean="0"/>
              <a:t>~243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1471732789"/>
              </p:ext>
            </p:extLst>
          </p:nvPr>
        </p:nvGraphicFramePr>
        <p:xfrm>
          <a:off x="683286" y="2084832"/>
          <a:ext cx="11203913" cy="373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1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935A8-F08E-458F-9923-C7CF16332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1F935A8-F08E-458F-9923-C7CF16332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8AD9BF-2FF7-41E8-98E7-4A07DE4DF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B8AD9BF-2FF7-41E8-98E7-4A07DE4DF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CB7F46-C2F2-4161-BAE0-DCA29EEB4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FCB7F46-C2F2-4161-BAE0-DCA29EEB4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180609-6E09-43B5-A841-85FBAD19F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1180609-6E09-43B5-A841-85FBAD19F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85C19-74F1-4FA0-A968-3B0B70D77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1385C19-74F1-4FA0-A968-3B0B70D77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D99DC1-F462-4334-9328-A045577F0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7D99DC1-F462-4334-9328-A045577F0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4CD71D-D35E-4999-A43C-7626AF1F5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564CD71D-D35E-4999-A43C-7626AF1F5B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79E2DE-9CE7-4DEE-9BC1-44DEC8F0C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679E2DE-9CE7-4DEE-9BC1-44DEC8F0C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884D45-747E-4526-BF34-F096B7B98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C884D45-747E-4526-BF34-F096B7B98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7A6C2-8378-4A1C-9F6F-99221445B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5937A6C2-8378-4A1C-9F6F-99221445BC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BE0316-5623-4C4E-BFEE-D927BCD5B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43BE0316-5623-4C4E-BFEE-D927BCD5B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3E986A-DE78-413C-8CEF-82A349D57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9E3E986A-DE78-413C-8CEF-82A349D57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1CA77D-F7B9-4BEE-98DF-CA06CCE4D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741CA77D-F7B9-4BEE-98DF-CA06CCE4D9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3F0C3-E051-4E54-83BB-EF51A2319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AB33F0C3-E051-4E54-83BB-EF51A2319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52EE0B-251C-4DD5-A95C-0C9F8D3A4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1C52EE0B-251C-4DD5-A95C-0C9F8D3A4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599D3F-5A21-4901-A367-72AA2EB06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68599D3F-5A21-4901-A367-72AA2EB06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8C579-68ED-4597-B349-B4DE364B5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FA88C579-68ED-4597-B349-B4DE364B5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-244</a:t>
            </a:r>
            <a:r>
              <a:rPr lang="en-US" altLang="zh-CN" dirty="0" smtClean="0"/>
              <a:t>~248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/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2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-249</a:t>
            </a:r>
            <a:r>
              <a:rPr lang="en-US" altLang="zh-CN" dirty="0" smtClean="0"/>
              <a:t>~253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198105290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8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-254</a:t>
            </a:r>
            <a:r>
              <a:rPr lang="en-US" altLang="zh-CN" dirty="0" smtClean="0"/>
              <a:t>~258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011111895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2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-6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3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-259</a:t>
            </a:r>
            <a:r>
              <a:rPr lang="en-US" altLang="zh-CN" dirty="0" smtClean="0"/>
              <a:t>~263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415073234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1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1FC178B-B97B-4620-A3BF-D674D676A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17D3C7F-9FCB-4796-B9E3-4618FD942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B1C01B26-5E8D-4656-A8A0-7D5EC5CB1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A032AB44-F18D-47A4-B784-C9BD74B82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-264</a:t>
            </a:r>
            <a:r>
              <a:rPr lang="en-US" altLang="zh-CN" dirty="0" smtClean="0"/>
              <a:t>~266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205360797"/>
              </p:ext>
            </p:extLst>
          </p:nvPr>
        </p:nvGraphicFramePr>
        <p:xfrm>
          <a:off x="683285" y="2084830"/>
          <a:ext cx="10256563" cy="388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5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935A8-F08E-458F-9923-C7CF16332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1F935A8-F08E-458F-9923-C7CF16332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8AD9BF-2FF7-41E8-98E7-4A07DE4DF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B8AD9BF-2FF7-41E8-98E7-4A07DE4DF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CB7F46-C2F2-4161-BAE0-DCA29EEB4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FCB7F46-C2F2-4161-BAE0-DCA29EEB4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180609-6E09-43B5-A841-85FBAD19F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1180609-6E09-43B5-A841-85FBAD19F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85C19-74F1-4FA0-A968-3B0B70D77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1385C19-74F1-4FA0-A968-3B0B70D77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D99DC1-F462-4334-9328-A045577F0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7D99DC1-F462-4334-9328-A045577F0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4CD71D-D35E-4999-A43C-7626AF1F5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564CD71D-D35E-4999-A43C-7626AF1F5B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79E2DE-9CE7-4DEE-9BC1-44DEC8F0C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679E2DE-9CE7-4DEE-9BC1-44DEC8F0C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3F0C3-E051-4E54-83BB-EF51A2319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AB33F0C3-E051-4E54-83BB-EF51A2319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52EE0B-251C-4DD5-A95C-0C9F8D3A4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C52EE0B-251C-4DD5-A95C-0C9F8D3A4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599D3F-5A21-4901-A367-72AA2EB06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68599D3F-5A21-4901-A367-72AA2EB06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8C579-68ED-4597-B349-B4DE364B5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FA88C579-68ED-4597-B349-B4DE364B5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単語</a:t>
            </a:r>
            <a:r>
              <a:rPr lang="en-US" altLang="ja-JP" dirty="0" smtClean="0"/>
              <a:t>-267</a:t>
            </a:r>
            <a:r>
              <a:rPr lang="en-US" altLang="zh-CN" dirty="0" smtClean="0"/>
              <a:t>~270</a:t>
            </a:r>
            <a:endParaRPr 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289804965"/>
              </p:ext>
            </p:extLst>
          </p:nvPr>
        </p:nvGraphicFramePr>
        <p:xfrm>
          <a:off x="683286" y="2084831"/>
          <a:ext cx="11409860" cy="434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5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BC93C90-E3EF-4A7D-A49D-41BAC63CF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A143E-63D9-49FB-868E-722C7BE52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2DA92E-DB23-4991-83D3-BECE7980D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0174CE-4399-4A7D-B422-B8062588A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D2C74CC-53F0-434F-8A3D-E1A3FE180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BB8F914-CF25-4BE0-9F9C-832E51728D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8F21A73-4423-43F1-A0DF-65D1FC1A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57674CF-4F90-4A80-A252-9C0E72579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19258E-9012-4DB3-818A-16ACB71E9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763E95-869E-40AB-850D-E19784AA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53857CC-92F7-4E5A-98DA-63A979DFC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C9C9375-06EA-4A64-AF7A-115EAA8F3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29FB3A8-1BA5-4813-A51F-4F745705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15CF85ED-898A-4E47-BFCD-214AFABAC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C819D64C-CDDE-464A-9839-B7A3F3F14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10FBB0A2-04CA-4312-A8CF-292B59DAB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-7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12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1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-13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たん</a:t>
            </a:r>
            <a:r>
              <a:rPr lang="ja-JP" altLang="en-US" dirty="0" err="1" smtClean="0"/>
              <a:t>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単語</a:t>
            </a:r>
            <a:r>
              <a:rPr lang="en-US" altLang="ja-JP" dirty="0" smtClean="0"/>
              <a:t>-14</a:t>
            </a:r>
            <a:endParaRPr 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設定ボタン: ホーム 4">
            <a:hlinkClick r:id="" action="ppaction://noaction" highlightClick="1"/>
          </p:cNvPr>
          <p:cNvSpPr/>
          <p:nvPr/>
        </p:nvSpPr>
        <p:spPr>
          <a:xfrm>
            <a:off x="11573691" y="5868988"/>
            <a:ext cx="618309" cy="47461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9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2360</Words>
  <Application>Microsoft Office PowerPoint</Application>
  <PresentationFormat>ワイド画面</PresentationFormat>
  <Paragraphs>822</Paragraphs>
  <Slides>62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8" baseType="lpstr">
      <vt:lpstr>ＭＳ Ｐゴシック</vt:lpstr>
      <vt:lpstr>宋体</vt:lpstr>
      <vt:lpstr>Arial</vt:lpstr>
      <vt:lpstr>Calibri</vt:lpstr>
      <vt:lpstr>Calibri Light</vt:lpstr>
      <vt:lpstr>Office テーマ</vt:lpstr>
      <vt:lpstr>たんご 　単語-1</vt:lpstr>
      <vt:lpstr>たんご 　単語-2</vt:lpstr>
      <vt:lpstr>たんご 　単語-3</vt:lpstr>
      <vt:lpstr>たんご　　かんよう 　単語-4-　慣用</vt:lpstr>
      <vt:lpstr>たんご 　単語-5</vt:lpstr>
      <vt:lpstr>たんご 　単語-6</vt:lpstr>
      <vt:lpstr>たんご 　単語-7～12</vt:lpstr>
      <vt:lpstr>たんご 　単語-13</vt:lpstr>
      <vt:lpstr>たんご 　単語-14</vt:lpstr>
      <vt:lpstr>たんご 　単語-15～17</vt:lpstr>
      <vt:lpstr>たんご 　単語-18</vt:lpstr>
      <vt:lpstr>たんご 　単語-19、20</vt:lpstr>
      <vt:lpstr>たんご 単語-21～24</vt:lpstr>
      <vt:lpstr>たんご 単語-25～28</vt:lpstr>
      <vt:lpstr>単語-29</vt:lpstr>
      <vt:lpstr>単語-30</vt:lpstr>
      <vt:lpstr>単語-31</vt:lpstr>
      <vt:lpstr>単語-32</vt:lpstr>
      <vt:lpstr>単語-33</vt:lpstr>
      <vt:lpstr>単語-34</vt:lpstr>
      <vt:lpstr>単語-35,36</vt:lpstr>
      <vt:lpstr>単語-37</vt:lpstr>
      <vt:lpstr>単語-38,39</vt:lpstr>
      <vt:lpstr>単語-40,41</vt:lpstr>
      <vt:lpstr>単語-42,43</vt:lpstr>
      <vt:lpstr>単語-43,44</vt:lpstr>
      <vt:lpstr>単語-45~47</vt:lpstr>
      <vt:lpstr>単語-48~63 しんぞく　めいしょう　かぞく 　親族　　　名称-私の家族</vt:lpstr>
      <vt:lpstr>単語-64~79 しんぞく　めいしょう　ほか　ひと 　親族　　　名称-　　　他の人のご家族</vt:lpstr>
      <vt:lpstr>PowerPoint プレゼンテーション</vt:lpstr>
      <vt:lpstr>PowerPoint プレゼンテーション</vt:lpstr>
      <vt:lpstr>PowerPoint プレゼンテーション</vt:lpstr>
      <vt:lpstr>単語-134~137</vt:lpstr>
      <vt:lpstr>単語-138~141</vt:lpstr>
      <vt:lpstr>単語-142~145</vt:lpstr>
      <vt:lpstr>単語-146~148</vt:lpstr>
      <vt:lpstr>単語-149~152</vt:lpstr>
      <vt:lpstr>単語-153~158</vt:lpstr>
      <vt:lpstr>単語-159~165</vt:lpstr>
      <vt:lpstr>単語-166~171</vt:lpstr>
      <vt:lpstr>単語-172~175</vt:lpstr>
      <vt:lpstr>単語-176~179</vt:lpstr>
      <vt:lpstr>単語-180~183</vt:lpstr>
      <vt:lpstr>単語-184~189</vt:lpstr>
      <vt:lpstr>単語-190~193</vt:lpstr>
      <vt:lpstr>単語-194~197</vt:lpstr>
      <vt:lpstr>単語-198~200</vt:lpstr>
      <vt:lpstr>単語-201~205</vt:lpstr>
      <vt:lpstr>単語-206~210</vt:lpstr>
      <vt:lpstr>単語-211~213</vt:lpstr>
      <vt:lpstr>単語-214~218</vt:lpstr>
      <vt:lpstr>単語-219~223</vt:lpstr>
      <vt:lpstr>単語-224~228</vt:lpstr>
      <vt:lpstr>単語-229~233</vt:lpstr>
      <vt:lpstr>単語-234~238</vt:lpstr>
      <vt:lpstr>単語-239~243</vt:lpstr>
      <vt:lpstr>単語-244~248</vt:lpstr>
      <vt:lpstr>単語-249~253</vt:lpstr>
      <vt:lpstr>単語-254~258</vt:lpstr>
      <vt:lpstr>単語-259~263</vt:lpstr>
      <vt:lpstr>単語-264~266</vt:lpstr>
      <vt:lpstr>単語-267~270</vt:lpstr>
    </vt:vector>
  </TitlesOfParts>
  <Company>SBI BITS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たんご 　単語-1</dc:title>
  <dc:creator>Zhengyun Wang</dc:creator>
  <cp:lastModifiedBy>Zhengyun Wang</cp:lastModifiedBy>
  <cp:revision>8</cp:revision>
  <dcterms:created xsi:type="dcterms:W3CDTF">2020-07-08T02:39:27Z</dcterms:created>
  <dcterms:modified xsi:type="dcterms:W3CDTF">2020-07-08T03:09:43Z</dcterms:modified>
</cp:coreProperties>
</file>