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59" r:id="rId9"/>
    <p:sldId id="262" r:id="rId10"/>
  </p:sldIdLst>
  <p:sldSz cx="10799763" cy="6329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D821"/>
    <a:srgbClr val="BA1919"/>
    <a:srgbClr val="F6F6F6"/>
    <a:srgbClr val="F8F4F3"/>
    <a:srgbClr val="F9F4F3"/>
    <a:srgbClr val="9B111E"/>
    <a:srgbClr val="3B4555"/>
    <a:srgbClr val="3443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56"/>
    <p:restoredTop sz="94754"/>
  </p:normalViewPr>
  <p:slideViewPr>
    <p:cSldViewPr snapToGrid="0" snapToObjects="1">
      <p:cViewPr varScale="1">
        <p:scale>
          <a:sx n="103" d="100"/>
          <a:sy n="103" d="100"/>
        </p:scale>
        <p:origin x="8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E97DEC-1297-8E4A-BD8E-7BAAA3D27E88}" type="datetimeFigureOut">
              <a:rPr lang="es-ES" smtClean="0"/>
              <a:t>11/9/23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795338" y="1143000"/>
            <a:ext cx="52673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3F037-80EA-BD41-A977-F035985CD3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736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C3F037-80EA-BD41-A977-F035985CD362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7652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C3F037-80EA-BD41-A977-F035985CD362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7042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1035848"/>
            <a:ext cx="8099822" cy="2203556"/>
          </a:xfrm>
        </p:spPr>
        <p:txBody>
          <a:bodyPr anchor="b"/>
          <a:lstStyle>
            <a:lvl1pPr algn="ctr">
              <a:defRPr sz="531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324381"/>
            <a:ext cx="8099822" cy="1528130"/>
          </a:xfrm>
        </p:spPr>
        <p:txBody>
          <a:bodyPr/>
          <a:lstStyle>
            <a:lvl1pPr marL="0" indent="0" algn="ctr">
              <a:buNone/>
              <a:defRPr sz="2126"/>
            </a:lvl1pPr>
            <a:lvl2pPr marL="404988" indent="0" algn="ctr">
              <a:buNone/>
              <a:defRPr sz="1772"/>
            </a:lvl2pPr>
            <a:lvl3pPr marL="809976" indent="0" algn="ctr">
              <a:buNone/>
              <a:defRPr sz="1594"/>
            </a:lvl3pPr>
            <a:lvl4pPr marL="1214963" indent="0" algn="ctr">
              <a:buNone/>
              <a:defRPr sz="1417"/>
            </a:lvl4pPr>
            <a:lvl5pPr marL="1619951" indent="0" algn="ctr">
              <a:buNone/>
              <a:defRPr sz="1417"/>
            </a:lvl5pPr>
            <a:lvl6pPr marL="2024939" indent="0" algn="ctr">
              <a:buNone/>
              <a:defRPr sz="1417"/>
            </a:lvl6pPr>
            <a:lvl7pPr marL="2429927" indent="0" algn="ctr">
              <a:buNone/>
              <a:defRPr sz="1417"/>
            </a:lvl7pPr>
            <a:lvl8pPr marL="2834914" indent="0" algn="ctr">
              <a:buNone/>
              <a:defRPr sz="1417"/>
            </a:lvl8pPr>
            <a:lvl9pPr marL="3239902" indent="0" algn="ctr">
              <a:buNone/>
              <a:defRPr sz="1417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B87D-2294-B841-B54E-B41191FCC842}" type="datetimeFigureOut">
              <a:rPr lang="es-ES" smtClean="0"/>
              <a:t>11/9/23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24FC-622B-1B40-8A90-29BEE1C156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1869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B87D-2294-B841-B54E-B41191FCC842}" type="datetimeFigureOut">
              <a:rPr lang="es-ES" smtClean="0"/>
              <a:t>11/9/23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24FC-622B-1B40-8A90-29BEE1C156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8685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336980"/>
            <a:ext cx="2328699" cy="536384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36980"/>
            <a:ext cx="6851100" cy="536384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B87D-2294-B841-B54E-B41191FCC842}" type="datetimeFigureOut">
              <a:rPr lang="es-ES" smtClean="0"/>
              <a:t>11/9/23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24FC-622B-1B40-8A90-29BEE1C156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3000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B87D-2294-B841-B54E-B41191FCC842}" type="datetimeFigureOut">
              <a:rPr lang="es-ES" smtClean="0"/>
              <a:t>11/9/23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24FC-622B-1B40-8A90-29BEE1C156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939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577946"/>
            <a:ext cx="9314796" cy="2632839"/>
          </a:xfrm>
        </p:spPr>
        <p:txBody>
          <a:bodyPr anchor="b"/>
          <a:lstStyle>
            <a:lvl1pPr>
              <a:defRPr sz="531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235693"/>
            <a:ext cx="9314796" cy="1384548"/>
          </a:xfrm>
        </p:spPr>
        <p:txBody>
          <a:bodyPr/>
          <a:lstStyle>
            <a:lvl1pPr marL="0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1pPr>
            <a:lvl2pPr marL="404988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09976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214963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4pPr>
            <a:lvl5pPr marL="1619951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5pPr>
            <a:lvl6pPr marL="2024939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6pPr>
            <a:lvl7pPr marL="242992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7pPr>
            <a:lvl8pPr marL="2834914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8pPr>
            <a:lvl9pPr marL="323990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B87D-2294-B841-B54E-B41191FCC842}" type="datetimeFigureOut">
              <a:rPr lang="es-ES" smtClean="0"/>
              <a:t>11/9/23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24FC-622B-1B40-8A90-29BEE1C156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6392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684900"/>
            <a:ext cx="4589899" cy="401592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684900"/>
            <a:ext cx="4589899" cy="401592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B87D-2294-B841-B54E-B41191FCC842}" type="datetimeFigureOut">
              <a:rPr lang="es-ES" smtClean="0"/>
              <a:t>11/9/23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24FC-622B-1B40-8A90-29BEE1C156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373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36981"/>
            <a:ext cx="9314796" cy="122338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1551574"/>
            <a:ext cx="4568806" cy="760402"/>
          </a:xfrm>
        </p:spPr>
        <p:txBody>
          <a:bodyPr anchor="b"/>
          <a:lstStyle>
            <a:lvl1pPr marL="0" indent="0">
              <a:buNone/>
              <a:defRPr sz="2126" b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2311976"/>
            <a:ext cx="4568806" cy="34005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1551574"/>
            <a:ext cx="4591306" cy="760402"/>
          </a:xfrm>
        </p:spPr>
        <p:txBody>
          <a:bodyPr anchor="b"/>
          <a:lstStyle>
            <a:lvl1pPr marL="0" indent="0">
              <a:buNone/>
              <a:defRPr sz="2126" b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2311976"/>
            <a:ext cx="4591306" cy="34005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B87D-2294-B841-B54E-B41191FCC842}" type="datetimeFigureOut">
              <a:rPr lang="es-ES" smtClean="0"/>
              <a:t>11/9/23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24FC-622B-1B40-8A90-29BEE1C156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046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B87D-2294-B841-B54E-B41191FCC842}" type="datetimeFigureOut">
              <a:rPr lang="es-ES" smtClean="0"/>
              <a:t>11/9/23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24FC-622B-1B40-8A90-29BEE1C156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374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B87D-2294-B841-B54E-B41191FCC842}" type="datetimeFigureOut">
              <a:rPr lang="es-ES" smtClean="0"/>
              <a:t>11/9/23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24FC-622B-1B40-8A90-29BEE1C156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1901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421958"/>
            <a:ext cx="3483204" cy="1476851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911312"/>
            <a:ext cx="5467380" cy="4497950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6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898809"/>
            <a:ext cx="3483204" cy="3517778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B87D-2294-B841-B54E-B41191FCC842}" type="datetimeFigureOut">
              <a:rPr lang="es-ES" smtClean="0"/>
              <a:t>11/9/23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24FC-622B-1B40-8A90-29BEE1C156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3786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421958"/>
            <a:ext cx="3483204" cy="1476851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911312"/>
            <a:ext cx="5467380" cy="4497950"/>
          </a:xfrm>
        </p:spPr>
        <p:txBody>
          <a:bodyPr anchor="t"/>
          <a:lstStyle>
            <a:lvl1pPr marL="0" indent="0">
              <a:buNone/>
              <a:defRPr sz="2835"/>
            </a:lvl1pPr>
            <a:lvl2pPr marL="404988" indent="0">
              <a:buNone/>
              <a:defRPr sz="2480"/>
            </a:lvl2pPr>
            <a:lvl3pPr marL="809976" indent="0">
              <a:buNone/>
              <a:defRPr sz="2126"/>
            </a:lvl3pPr>
            <a:lvl4pPr marL="1214963" indent="0">
              <a:buNone/>
              <a:defRPr sz="1772"/>
            </a:lvl4pPr>
            <a:lvl5pPr marL="1619951" indent="0">
              <a:buNone/>
              <a:defRPr sz="1772"/>
            </a:lvl5pPr>
            <a:lvl6pPr marL="2024939" indent="0">
              <a:buNone/>
              <a:defRPr sz="1772"/>
            </a:lvl6pPr>
            <a:lvl7pPr marL="2429927" indent="0">
              <a:buNone/>
              <a:defRPr sz="1772"/>
            </a:lvl7pPr>
            <a:lvl8pPr marL="2834914" indent="0">
              <a:buNone/>
              <a:defRPr sz="1772"/>
            </a:lvl8pPr>
            <a:lvl9pPr marL="3239902" indent="0">
              <a:buNone/>
              <a:defRPr sz="1772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898809"/>
            <a:ext cx="3483204" cy="3517778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B87D-2294-B841-B54E-B41191FCC842}" type="datetimeFigureOut">
              <a:rPr lang="es-ES" smtClean="0"/>
              <a:t>11/9/23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C24FC-622B-1B40-8A90-29BEE1C156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889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36981"/>
            <a:ext cx="9314796" cy="1223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684900"/>
            <a:ext cx="9314796" cy="4015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5866382"/>
            <a:ext cx="2429947" cy="3369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CB87D-2294-B841-B54E-B41191FCC842}" type="datetimeFigureOut">
              <a:rPr lang="es-ES" smtClean="0"/>
              <a:t>11/9/23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5866382"/>
            <a:ext cx="3644920" cy="3369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5866382"/>
            <a:ext cx="2429947" cy="3369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C24FC-622B-1B40-8A90-29BEE1C156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9871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09976" rtl="0" eaLnBrk="1" latinLnBrk="0" hangingPunct="1">
        <a:lnSpc>
          <a:spcPct val="90000"/>
        </a:lnSpc>
        <a:spcBef>
          <a:spcPct val="0"/>
        </a:spcBef>
        <a:buNone/>
        <a:defRPr sz="38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494" indent="-202494" algn="l" defTabSz="809976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07482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12469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417457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822445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227433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632420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3037408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442396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8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809976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3pPr>
      <a:lvl4pPr marL="1214963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619951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024939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429927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2834914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239902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18" Type="http://schemas.openxmlformats.org/officeDocument/2006/relationships/image" Target="../media/image17.jpg"/><Relationship Id="rId3" Type="http://schemas.openxmlformats.org/officeDocument/2006/relationships/image" Target="../media/image2.jpg"/><Relationship Id="rId21" Type="http://schemas.openxmlformats.org/officeDocument/2006/relationships/image" Target="../media/image20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17" Type="http://schemas.openxmlformats.org/officeDocument/2006/relationships/image" Target="../media/image16.jpg"/><Relationship Id="rId2" Type="http://schemas.openxmlformats.org/officeDocument/2006/relationships/image" Target="../media/image1.jpg"/><Relationship Id="rId16" Type="http://schemas.openxmlformats.org/officeDocument/2006/relationships/image" Target="../media/image15.jpg"/><Relationship Id="rId20" Type="http://schemas.openxmlformats.org/officeDocument/2006/relationships/image" Target="../media/image1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23" Type="http://schemas.openxmlformats.org/officeDocument/2006/relationships/image" Target="../media/image22.jpg"/><Relationship Id="rId10" Type="http://schemas.openxmlformats.org/officeDocument/2006/relationships/image" Target="../media/image9.jpg"/><Relationship Id="rId19" Type="http://schemas.openxmlformats.org/officeDocument/2006/relationships/image" Target="../media/image18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g"/><Relationship Id="rId22" Type="http://schemas.openxmlformats.org/officeDocument/2006/relationships/image" Target="../media/image21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g"/><Relationship Id="rId13" Type="http://schemas.openxmlformats.org/officeDocument/2006/relationships/image" Target="../media/image34.jpg"/><Relationship Id="rId3" Type="http://schemas.openxmlformats.org/officeDocument/2006/relationships/image" Target="../media/image24.jpg"/><Relationship Id="rId7" Type="http://schemas.openxmlformats.org/officeDocument/2006/relationships/image" Target="../media/image28.jpg"/><Relationship Id="rId12" Type="http://schemas.openxmlformats.org/officeDocument/2006/relationships/image" Target="../media/image33.jpg"/><Relationship Id="rId2" Type="http://schemas.openxmlformats.org/officeDocument/2006/relationships/image" Target="../media/image23.jpg"/><Relationship Id="rId16" Type="http://schemas.openxmlformats.org/officeDocument/2006/relationships/image" Target="../media/image3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11" Type="http://schemas.openxmlformats.org/officeDocument/2006/relationships/image" Target="../media/image32.jpg"/><Relationship Id="rId5" Type="http://schemas.openxmlformats.org/officeDocument/2006/relationships/image" Target="../media/image26.jpg"/><Relationship Id="rId15" Type="http://schemas.openxmlformats.org/officeDocument/2006/relationships/image" Target="../media/image36.jpg"/><Relationship Id="rId10" Type="http://schemas.openxmlformats.org/officeDocument/2006/relationships/image" Target="../media/image31.jpg"/><Relationship Id="rId4" Type="http://schemas.openxmlformats.org/officeDocument/2006/relationships/image" Target="../media/image25.jpg"/><Relationship Id="rId9" Type="http://schemas.openxmlformats.org/officeDocument/2006/relationships/image" Target="../media/image30.jpg"/><Relationship Id="rId14" Type="http://schemas.openxmlformats.org/officeDocument/2006/relationships/image" Target="../media/image3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3.jpg"/><Relationship Id="rId18" Type="http://schemas.openxmlformats.org/officeDocument/2006/relationships/image" Target="../media/image18.jpg"/><Relationship Id="rId3" Type="http://schemas.openxmlformats.org/officeDocument/2006/relationships/image" Target="../media/image2.jpg"/><Relationship Id="rId21" Type="http://schemas.openxmlformats.org/officeDocument/2006/relationships/image" Target="../media/image21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17" Type="http://schemas.openxmlformats.org/officeDocument/2006/relationships/image" Target="../media/image17.jpg"/><Relationship Id="rId2" Type="http://schemas.openxmlformats.org/officeDocument/2006/relationships/image" Target="../media/image1.jpg"/><Relationship Id="rId16" Type="http://schemas.openxmlformats.org/officeDocument/2006/relationships/image" Target="../media/image16.jpg"/><Relationship Id="rId20" Type="http://schemas.openxmlformats.org/officeDocument/2006/relationships/image" Target="../media/image20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5" Type="http://schemas.openxmlformats.org/officeDocument/2006/relationships/image" Target="../media/image15.jpg"/><Relationship Id="rId23" Type="http://schemas.openxmlformats.org/officeDocument/2006/relationships/image" Target="../media/image38.jpg"/><Relationship Id="rId10" Type="http://schemas.openxmlformats.org/officeDocument/2006/relationships/image" Target="../media/image9.jpg"/><Relationship Id="rId19" Type="http://schemas.openxmlformats.org/officeDocument/2006/relationships/image" Target="../media/image19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4.jpg"/><Relationship Id="rId22" Type="http://schemas.openxmlformats.org/officeDocument/2006/relationships/image" Target="../media/image22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jpg"/><Relationship Id="rId13" Type="http://schemas.openxmlformats.org/officeDocument/2006/relationships/image" Target="../media/image34.jpg"/><Relationship Id="rId18" Type="http://schemas.openxmlformats.org/officeDocument/2006/relationships/image" Target="../media/image51.jpg"/><Relationship Id="rId3" Type="http://schemas.openxmlformats.org/officeDocument/2006/relationships/image" Target="../media/image40.jpg"/><Relationship Id="rId7" Type="http://schemas.openxmlformats.org/officeDocument/2006/relationships/image" Target="../media/image44.jpg"/><Relationship Id="rId12" Type="http://schemas.openxmlformats.org/officeDocument/2006/relationships/image" Target="../media/image33.jpg"/><Relationship Id="rId17" Type="http://schemas.openxmlformats.org/officeDocument/2006/relationships/image" Target="../media/image50.jpg"/><Relationship Id="rId2" Type="http://schemas.openxmlformats.org/officeDocument/2006/relationships/image" Target="../media/image39.jpg"/><Relationship Id="rId16" Type="http://schemas.openxmlformats.org/officeDocument/2006/relationships/image" Target="../media/image4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g"/><Relationship Id="rId11" Type="http://schemas.openxmlformats.org/officeDocument/2006/relationships/image" Target="../media/image48.jpg"/><Relationship Id="rId5" Type="http://schemas.openxmlformats.org/officeDocument/2006/relationships/image" Target="../media/image42.jpg"/><Relationship Id="rId15" Type="http://schemas.openxmlformats.org/officeDocument/2006/relationships/image" Target="../media/image36.jpg"/><Relationship Id="rId10" Type="http://schemas.openxmlformats.org/officeDocument/2006/relationships/image" Target="../media/image47.jpg"/><Relationship Id="rId4" Type="http://schemas.openxmlformats.org/officeDocument/2006/relationships/image" Target="../media/image41.jpg"/><Relationship Id="rId9" Type="http://schemas.openxmlformats.org/officeDocument/2006/relationships/image" Target="../media/image46.jpg"/><Relationship Id="rId14" Type="http://schemas.openxmlformats.org/officeDocument/2006/relationships/image" Target="../media/image3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jpg"/><Relationship Id="rId13" Type="http://schemas.openxmlformats.org/officeDocument/2006/relationships/image" Target="../media/image34.jpg"/><Relationship Id="rId18" Type="http://schemas.openxmlformats.org/officeDocument/2006/relationships/image" Target="../media/image51.jpg"/><Relationship Id="rId3" Type="http://schemas.openxmlformats.org/officeDocument/2006/relationships/image" Target="../media/image40.jpg"/><Relationship Id="rId7" Type="http://schemas.openxmlformats.org/officeDocument/2006/relationships/image" Target="../media/image44.jpg"/><Relationship Id="rId12" Type="http://schemas.openxmlformats.org/officeDocument/2006/relationships/image" Target="../media/image33.jpg"/><Relationship Id="rId17" Type="http://schemas.openxmlformats.org/officeDocument/2006/relationships/image" Target="../media/image55.jpg"/><Relationship Id="rId2" Type="http://schemas.openxmlformats.org/officeDocument/2006/relationships/image" Target="../media/image39.jpg"/><Relationship Id="rId16" Type="http://schemas.openxmlformats.org/officeDocument/2006/relationships/image" Target="../media/image4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jpg"/><Relationship Id="rId11" Type="http://schemas.openxmlformats.org/officeDocument/2006/relationships/image" Target="../media/image48.jpg"/><Relationship Id="rId5" Type="http://schemas.openxmlformats.org/officeDocument/2006/relationships/image" Target="../media/image42.jpg"/><Relationship Id="rId15" Type="http://schemas.openxmlformats.org/officeDocument/2006/relationships/image" Target="../media/image36.jpg"/><Relationship Id="rId10" Type="http://schemas.openxmlformats.org/officeDocument/2006/relationships/image" Target="../media/image54.jpg"/><Relationship Id="rId4" Type="http://schemas.openxmlformats.org/officeDocument/2006/relationships/image" Target="../media/image41.jpg"/><Relationship Id="rId9" Type="http://schemas.openxmlformats.org/officeDocument/2006/relationships/image" Target="../media/image53.jpg"/><Relationship Id="rId14" Type="http://schemas.openxmlformats.org/officeDocument/2006/relationships/image" Target="../media/image3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5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6.png"/><Relationship Id="rId4" Type="http://schemas.openxmlformats.org/officeDocument/2006/relationships/image" Target="../media/image5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tabla&#10;&#10;Descripción generada automáticamente">
            <a:extLst>
              <a:ext uri="{FF2B5EF4-FFF2-40B4-BE49-F238E27FC236}">
                <a16:creationId xmlns:a16="http://schemas.microsoft.com/office/drawing/2014/main" id="{BF9FE67A-E11D-B347-BD2D-7F6EC96E4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200" y="-6"/>
            <a:ext cx="1094400" cy="166264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Imagen 6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2EA58F3F-7363-B540-85B4-EB31FB180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462" y="-6697"/>
            <a:ext cx="896400" cy="16860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Imagen 8" descr="Rectángulo&#10;&#10;Descripción generada automáticamente con confianza media">
            <a:extLst>
              <a:ext uri="{FF2B5EF4-FFF2-40B4-BE49-F238E27FC236}">
                <a16:creationId xmlns:a16="http://schemas.microsoft.com/office/drawing/2014/main" id="{738A2BBD-5ABF-B74C-AA39-057A979486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0978" y="-3889"/>
            <a:ext cx="896400" cy="16860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Imagen 10" descr="Imagen que contiene Forma&#10;&#10;Descripción generada automáticamente">
            <a:extLst>
              <a:ext uri="{FF2B5EF4-FFF2-40B4-BE49-F238E27FC236}">
                <a16:creationId xmlns:a16="http://schemas.microsoft.com/office/drawing/2014/main" id="{4727B78C-639D-024B-9725-53BA560085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8862" y="-11728"/>
            <a:ext cx="896400" cy="16860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Imagen 12" descr="Imagen que contiene luz&#10;&#10;Descripción generada automáticamente">
            <a:extLst>
              <a:ext uri="{FF2B5EF4-FFF2-40B4-BE49-F238E27FC236}">
                <a16:creationId xmlns:a16="http://schemas.microsoft.com/office/drawing/2014/main" id="{EB9BB834-221A-754C-9005-2BEF78E398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6694" y="-11728"/>
            <a:ext cx="1710000" cy="177333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Imagen 14" descr="Imagen que contiene cuchillo&#10;&#10;Descripción generada automáticamente">
            <a:extLst>
              <a:ext uri="{FF2B5EF4-FFF2-40B4-BE49-F238E27FC236}">
                <a16:creationId xmlns:a16="http://schemas.microsoft.com/office/drawing/2014/main" id="{3CFF1CC6-378F-7642-BC70-E0BD6D35FA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0800" y="0"/>
            <a:ext cx="1094400" cy="166264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7" name="Imagen 16" descr="Fondo blanco con letras negras&#10;&#10;Descripción generada automáticamente con confianza media">
            <a:extLst>
              <a:ext uri="{FF2B5EF4-FFF2-40B4-BE49-F238E27FC236}">
                <a16:creationId xmlns:a16="http://schemas.microsoft.com/office/drawing/2014/main" id="{B1B48899-78EB-1440-92A4-876EE96C27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5262" y="-6697"/>
            <a:ext cx="895716" cy="1684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9" name="Imagen 18" descr="Texto, Pizarra&#10;&#10;Descripción generada automáticamente">
            <a:extLst>
              <a:ext uri="{FF2B5EF4-FFF2-40B4-BE49-F238E27FC236}">
                <a16:creationId xmlns:a16="http://schemas.microsoft.com/office/drawing/2014/main" id="{ABADE9AA-5A29-4041-8422-C8CD6E019C5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10651" y="0"/>
            <a:ext cx="896400" cy="16860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1" name="Imagen 20" descr="Un conjunto de letras blancas en un fondo blanco&#10;&#10;Descripción generada automáticamente con confianza baja">
            <a:extLst>
              <a:ext uri="{FF2B5EF4-FFF2-40B4-BE49-F238E27FC236}">
                <a16:creationId xmlns:a16="http://schemas.microsoft.com/office/drawing/2014/main" id="{908BE567-6C98-F949-B228-0D2A2CECA24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-6"/>
            <a:ext cx="1000800" cy="1682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3" name="Imagen 22" descr="Texto&#10;&#10;Descripción generada automáticamente">
            <a:extLst>
              <a:ext uri="{FF2B5EF4-FFF2-40B4-BE49-F238E27FC236}">
                <a16:creationId xmlns:a16="http://schemas.microsoft.com/office/drawing/2014/main" id="{87F0AEEB-AD83-F343-B2A0-8C6B0D32C8C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17031" y="-11728"/>
            <a:ext cx="1094400" cy="166264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5" name="Imagen 24" descr="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4AA83827-B61E-FF4F-BA02-F59728D324A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1688066"/>
            <a:ext cx="1267200" cy="11404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7" name="Imagen 26" descr="Un dibujo animado&#10;&#10;Descripción generada automáticamente con confianza baja">
            <a:extLst>
              <a:ext uri="{FF2B5EF4-FFF2-40B4-BE49-F238E27FC236}">
                <a16:creationId xmlns:a16="http://schemas.microsoft.com/office/drawing/2014/main" id="{7E69E24B-79CE-6C49-BB23-571C948FE6F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07231" y="1688066"/>
            <a:ext cx="1267200" cy="11404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8F692580-E0DD-A54F-AC71-78FC7A00FDE3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0" y="2861106"/>
            <a:ext cx="684000" cy="107861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189E9243-A7FC-5544-B2C1-94471CA6A12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8856" y="2861106"/>
            <a:ext cx="684000" cy="107861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521D85CA-A488-DB4C-97CF-9B3395EBFFB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418016" y="2853969"/>
            <a:ext cx="684000" cy="107861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4FF3EF48-9904-B54B-B555-454A372F441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126872" y="2853969"/>
            <a:ext cx="684000" cy="107861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A1F7660D-69BC-8C43-B98E-6DFA76870FD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848168" y="2853969"/>
            <a:ext cx="1000800" cy="12062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7B164937-5689-FF41-B954-BB235CD99F5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886264" y="2853969"/>
            <a:ext cx="1180800" cy="1180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12E5DC4B-410B-4A48-B398-98FCBDCDFD2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094862" y="2853969"/>
            <a:ext cx="1191600" cy="98963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C4978428-962D-AB43-A545-7002DA22C37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286462" y="2845783"/>
            <a:ext cx="1054800" cy="6822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60BBB7C8-223A-6341-AA90-2AD6AEF83779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350620" y="2855348"/>
            <a:ext cx="1191600" cy="9868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0F349C21-0219-1F4C-A9D7-7315AF66F97F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562378" y="2848921"/>
            <a:ext cx="1044000" cy="119089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09581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Dibujo de colores&#10;&#10;Descripción generada automáticamente con confianza baja">
            <a:extLst>
              <a:ext uri="{FF2B5EF4-FFF2-40B4-BE49-F238E27FC236}">
                <a16:creationId xmlns:a16="http://schemas.microsoft.com/office/drawing/2014/main" id="{0CBDDB8F-6989-1543-8FF5-EB581656A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8" y="0"/>
            <a:ext cx="1371600" cy="13273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Imagen 6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549C196D-5A31-C446-A343-2D3A3F37C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878" y="0"/>
            <a:ext cx="1371600" cy="13273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Imagen 8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3D955979-2B9B-D849-A6A2-FA0C5FF37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8078" y="0"/>
            <a:ext cx="1371600" cy="13273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Imagen 10" descr="Dibujo abstracto de colores&#10;&#10;Descripción generada automáticamente con confianza baja">
            <a:extLst>
              <a:ext uri="{FF2B5EF4-FFF2-40B4-BE49-F238E27FC236}">
                <a16:creationId xmlns:a16="http://schemas.microsoft.com/office/drawing/2014/main" id="{3655F40B-E475-CB43-924E-BDCAC40362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1278" y="0"/>
            <a:ext cx="1371600" cy="13273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5AFC376-9AC7-2B4F-9069-CA384E22A3B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5596505" y="0"/>
            <a:ext cx="1262989" cy="13577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Imagen 14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518B1B23-57B8-FB4A-BE27-53A999EE57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3122" y="-1"/>
            <a:ext cx="1814400" cy="13718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7" name="Imagen 16" descr="Un dibujo de una cara feliz&#10;&#10;Descripción generada automáticamente con confianza baja">
            <a:extLst>
              <a:ext uri="{FF2B5EF4-FFF2-40B4-BE49-F238E27FC236}">
                <a16:creationId xmlns:a16="http://schemas.microsoft.com/office/drawing/2014/main" id="{BE930E47-C70D-7D4A-87D4-52BC52047D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19044" y="0"/>
            <a:ext cx="1814400" cy="13718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9" name="Imagen 18" descr="Un dibujo animado con letras&#10;&#10;Descripción generada automáticamente con confianza baja">
            <a:extLst>
              <a:ext uri="{FF2B5EF4-FFF2-40B4-BE49-F238E27FC236}">
                <a16:creationId xmlns:a16="http://schemas.microsoft.com/office/drawing/2014/main" id="{A1183E24-2A40-8B4B-B661-B5AD06B127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36000" y="1371863"/>
            <a:ext cx="1868400" cy="169045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1" name="Imagen 20" descr="Icono&#10;&#10;Descripción generada automáticamente con confianza baja">
            <a:extLst>
              <a:ext uri="{FF2B5EF4-FFF2-40B4-BE49-F238E27FC236}">
                <a16:creationId xmlns:a16="http://schemas.microsoft.com/office/drawing/2014/main" id="{AE559D01-B0BC-8A40-B486-CB08A9EF5B4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26000" y="1371863"/>
            <a:ext cx="1868400" cy="169045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3" name="Imagen 22" descr="Icono&#10;&#10;Descripción generada automáticamente">
            <a:extLst>
              <a:ext uri="{FF2B5EF4-FFF2-40B4-BE49-F238E27FC236}">
                <a16:creationId xmlns:a16="http://schemas.microsoft.com/office/drawing/2014/main" id="{891904CD-CB2D-684C-838F-37A2006102C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1371863"/>
            <a:ext cx="1814400" cy="13718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4211B7B-1C02-424B-B8EB-07697B7517D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16000" y="1371862"/>
            <a:ext cx="496800" cy="4516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D5A6CE0-D477-4640-B0CF-3E145F0715A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52322" y="1371862"/>
            <a:ext cx="496800" cy="4516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06B04B8-BED0-5F45-AE1B-5938E9638FB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616000" y="1842854"/>
            <a:ext cx="842400" cy="88673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AB9F7CB0-7298-F94C-BB31-7AF35FD7780C}"/>
              </a:ext>
            </a:extLst>
          </p:cNvPr>
          <p:cNvSpPr/>
          <p:nvPr/>
        </p:nvSpPr>
        <p:spPr>
          <a:xfrm>
            <a:off x="6466370" y="1843422"/>
            <a:ext cx="493200" cy="442800"/>
          </a:xfrm>
          <a:prstGeom prst="rect">
            <a:avLst/>
          </a:prstGeom>
          <a:solidFill>
            <a:srgbClr val="3B4555"/>
          </a:solidFill>
          <a:ln>
            <a:solidFill>
              <a:srgbClr val="3443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E5F1162B-4F08-0949-87F3-51D39D7FC906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38758" r="38891"/>
          <a:stretch/>
        </p:blipFill>
        <p:spPr>
          <a:xfrm>
            <a:off x="12678" y="3119489"/>
            <a:ext cx="1202400" cy="1334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BC738E22-7DA4-3D40-9EA0-F58D9373C5E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15078" y="3106828"/>
            <a:ext cx="1425600" cy="119154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314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505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tabla&#10;&#10;Descripción generada automáticamente">
            <a:extLst>
              <a:ext uri="{FF2B5EF4-FFF2-40B4-BE49-F238E27FC236}">
                <a16:creationId xmlns:a16="http://schemas.microsoft.com/office/drawing/2014/main" id="{BF9FE67A-E11D-B347-BD2D-7F6EC96E4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200" y="-6"/>
            <a:ext cx="1094400" cy="166264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Imagen 6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2EA58F3F-7363-B540-85B4-EB31FB180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462" y="-6697"/>
            <a:ext cx="896400" cy="16860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Imagen 8" descr="Rectángulo&#10;&#10;Descripción generada automáticamente con confianza media">
            <a:extLst>
              <a:ext uri="{FF2B5EF4-FFF2-40B4-BE49-F238E27FC236}">
                <a16:creationId xmlns:a16="http://schemas.microsoft.com/office/drawing/2014/main" id="{738A2BBD-5ABF-B74C-AA39-057A979486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0978" y="-3889"/>
            <a:ext cx="896400" cy="16860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Imagen 10" descr="Imagen que contiene Forma&#10;&#10;Descripción generada automáticamente">
            <a:extLst>
              <a:ext uri="{FF2B5EF4-FFF2-40B4-BE49-F238E27FC236}">
                <a16:creationId xmlns:a16="http://schemas.microsoft.com/office/drawing/2014/main" id="{4727B78C-639D-024B-9725-53BA560085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8862" y="-11728"/>
            <a:ext cx="896400" cy="16860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Imagen 12" descr="Imagen que contiene luz&#10;&#10;Descripción generada automáticamente">
            <a:extLst>
              <a:ext uri="{FF2B5EF4-FFF2-40B4-BE49-F238E27FC236}">
                <a16:creationId xmlns:a16="http://schemas.microsoft.com/office/drawing/2014/main" id="{EB9BB834-221A-754C-9005-2BEF78E398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6694" y="-11728"/>
            <a:ext cx="1710000" cy="177333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Imagen 14" descr="Imagen que contiene cuchillo&#10;&#10;Descripción generada automáticamente">
            <a:extLst>
              <a:ext uri="{FF2B5EF4-FFF2-40B4-BE49-F238E27FC236}">
                <a16:creationId xmlns:a16="http://schemas.microsoft.com/office/drawing/2014/main" id="{3CFF1CC6-378F-7642-BC70-E0BD6D35FA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0800" y="0"/>
            <a:ext cx="1094400" cy="166264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7" name="Imagen 16" descr="Fondo blanco con letras negras&#10;&#10;Descripción generada automáticamente con confianza media">
            <a:extLst>
              <a:ext uri="{FF2B5EF4-FFF2-40B4-BE49-F238E27FC236}">
                <a16:creationId xmlns:a16="http://schemas.microsoft.com/office/drawing/2014/main" id="{B1B48899-78EB-1440-92A4-876EE96C27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5262" y="-6697"/>
            <a:ext cx="895716" cy="1684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9" name="Imagen 18" descr="Texto, Pizarra&#10;&#10;Descripción generada automáticamente">
            <a:extLst>
              <a:ext uri="{FF2B5EF4-FFF2-40B4-BE49-F238E27FC236}">
                <a16:creationId xmlns:a16="http://schemas.microsoft.com/office/drawing/2014/main" id="{ABADE9AA-5A29-4041-8422-C8CD6E019C5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10651" y="0"/>
            <a:ext cx="896400" cy="16860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1" name="Imagen 20" descr="Un conjunto de letras blancas en un fondo blanco&#10;&#10;Descripción generada automáticamente con confianza baja">
            <a:extLst>
              <a:ext uri="{FF2B5EF4-FFF2-40B4-BE49-F238E27FC236}">
                <a16:creationId xmlns:a16="http://schemas.microsoft.com/office/drawing/2014/main" id="{908BE567-6C98-F949-B228-0D2A2CECA24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-6"/>
            <a:ext cx="1000800" cy="1682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3" name="Imagen 22" descr="Texto&#10;&#10;Descripción generada automáticamente">
            <a:extLst>
              <a:ext uri="{FF2B5EF4-FFF2-40B4-BE49-F238E27FC236}">
                <a16:creationId xmlns:a16="http://schemas.microsoft.com/office/drawing/2014/main" id="{87F0AEEB-AD83-F343-B2A0-8C6B0D32C8C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17031" y="-11728"/>
            <a:ext cx="1094400" cy="166264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5" name="Imagen 24" descr="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4AA83827-B61E-FF4F-BA02-F59728D324A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1688066"/>
            <a:ext cx="1267200" cy="11404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8F692580-E0DD-A54F-AC71-78FC7A00FDE3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0" y="2861106"/>
            <a:ext cx="684000" cy="107861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189E9243-A7FC-5544-B2C1-94471CA6A12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08856" y="2861106"/>
            <a:ext cx="684000" cy="107861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521D85CA-A488-DB4C-97CF-9B3395EBFFB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18016" y="2853969"/>
            <a:ext cx="684000" cy="107861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4FF3EF48-9904-B54B-B555-454A372F441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126872" y="2853969"/>
            <a:ext cx="684000" cy="107861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A1F7660D-69BC-8C43-B98E-6DFA76870FD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848168" y="2853969"/>
            <a:ext cx="1000800" cy="12062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7B164937-5689-FF41-B954-BB235CD99F5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886264" y="2853969"/>
            <a:ext cx="1180800" cy="1180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12E5DC4B-410B-4A48-B398-98FCBDCDFD2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094862" y="2853969"/>
            <a:ext cx="1191600" cy="98963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C4978428-962D-AB43-A545-7002DA22C37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286462" y="2845783"/>
            <a:ext cx="1054800" cy="6822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60BBB7C8-223A-6341-AA90-2AD6AEF8377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350620" y="2855348"/>
            <a:ext cx="1191600" cy="9868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0F349C21-0219-1F4C-A9D7-7315AF66F97F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562378" y="2848921"/>
            <a:ext cx="1044000" cy="11908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57ECF942-CE2F-F644-A3E5-4022CB1FAA25}"/>
              </a:ext>
            </a:extLst>
          </p:cNvPr>
          <p:cNvPicPr>
            <a:picLocks noChangeAspect="1"/>
          </p:cNvPicPr>
          <p:nvPr/>
        </p:nvPicPr>
        <p:blipFill>
          <a:blip r:embed="rId23"/>
          <a:srcRect/>
          <a:stretch/>
        </p:blipFill>
        <p:spPr>
          <a:xfrm>
            <a:off x="1307231" y="1688066"/>
            <a:ext cx="1267200" cy="114048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0226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CBDDB8F-6989-1543-8FF5-EB581656AA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678" y="4254"/>
            <a:ext cx="1371600" cy="13188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49C196D-5A31-C446-A343-2D3A3F37CD7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05878" y="4254"/>
            <a:ext cx="1371600" cy="13188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D955979-2B9B-D849-A6A2-FA0C5FF3737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808078" y="4254"/>
            <a:ext cx="1371600" cy="13188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655F40B-E475-CB43-924E-BDCAC403629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201278" y="4254"/>
            <a:ext cx="1371600" cy="13188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5AFC376-9AC7-2B4F-9069-CA384E22A3B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5596505" y="0"/>
            <a:ext cx="1262989" cy="135771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18B1B23-57B8-FB4A-BE27-53A999EE57B9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6883122" y="256"/>
            <a:ext cx="1814400" cy="13713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BE930E47-C70D-7D4A-87D4-52BC52047D04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8719044" y="257"/>
            <a:ext cx="1814400" cy="13713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A1183E24-2A40-8B4B-B661-B5AD06B1275E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1836000" y="1372617"/>
            <a:ext cx="1868399" cy="168894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AE559D01-B0BC-8A40-B486-CB08A9EF5B45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3726000" y="1372617"/>
            <a:ext cx="1868399" cy="168894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891904CD-CB2D-684C-838F-37A2006102CF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0" y="1372120"/>
            <a:ext cx="1814400" cy="13713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4211B7B-1C02-424B-B8EB-07697B7517D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16000" y="1371862"/>
            <a:ext cx="496800" cy="4516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D5A6CE0-D477-4640-B0CF-3E145F0715A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52322" y="1371862"/>
            <a:ext cx="496800" cy="4516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06B04B8-BED0-5F45-AE1B-5938E9638FB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616000" y="1842854"/>
            <a:ext cx="842400" cy="88673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AB9F7CB0-7298-F94C-BB31-7AF35FD7780C}"/>
              </a:ext>
            </a:extLst>
          </p:cNvPr>
          <p:cNvSpPr/>
          <p:nvPr/>
        </p:nvSpPr>
        <p:spPr>
          <a:xfrm>
            <a:off x="6466370" y="1843422"/>
            <a:ext cx="493200" cy="442800"/>
          </a:xfrm>
          <a:prstGeom prst="rect">
            <a:avLst/>
          </a:prstGeom>
          <a:solidFill>
            <a:srgbClr val="3B4555"/>
          </a:solidFill>
          <a:ln>
            <a:solidFill>
              <a:srgbClr val="3443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E5F1162B-4F08-0949-87F3-51D39D7FC906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38758" r="38891"/>
          <a:stretch/>
        </p:blipFill>
        <p:spPr>
          <a:xfrm>
            <a:off x="12678" y="3119489"/>
            <a:ext cx="1202400" cy="1334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BC738E22-7DA4-3D40-9EA0-F58D9373C5E2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/>
          <a:stretch/>
        </p:blipFill>
        <p:spPr>
          <a:xfrm>
            <a:off x="1215078" y="3106828"/>
            <a:ext cx="1425599" cy="11915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991C57A3-50D6-7040-B7B9-A0D643472513}"/>
              </a:ext>
            </a:extLst>
          </p:cNvPr>
          <p:cNvPicPr>
            <a:picLocks noChangeAspect="1"/>
          </p:cNvPicPr>
          <p:nvPr/>
        </p:nvPicPr>
        <p:blipFill>
          <a:blip r:embed="rId17"/>
          <a:srcRect/>
          <a:stretch/>
        </p:blipFill>
        <p:spPr>
          <a:xfrm>
            <a:off x="2640677" y="3106828"/>
            <a:ext cx="1262988" cy="135771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AD2ED21-7AF0-D44C-99E6-2D718343AFD9}"/>
              </a:ext>
            </a:extLst>
          </p:cNvPr>
          <p:cNvPicPr>
            <a:picLocks noChangeAspect="1"/>
          </p:cNvPicPr>
          <p:nvPr/>
        </p:nvPicPr>
        <p:blipFill>
          <a:blip r:embed="rId18"/>
          <a:srcRect/>
          <a:stretch/>
        </p:blipFill>
        <p:spPr>
          <a:xfrm>
            <a:off x="3938390" y="3106828"/>
            <a:ext cx="1580400" cy="15804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46799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8406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CBDDB8F-6989-1543-8FF5-EB581656AA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678" y="4254"/>
            <a:ext cx="1371600" cy="13188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49C196D-5A31-C446-A343-2D3A3F37CD7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05878" y="4254"/>
            <a:ext cx="1371600" cy="13188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D955979-2B9B-D849-A6A2-FA0C5FF3737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808078" y="4254"/>
            <a:ext cx="1371600" cy="13188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655F40B-E475-CB43-924E-BDCAC403629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201278" y="4254"/>
            <a:ext cx="1371600" cy="13188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5AFC376-9AC7-2B4F-9069-CA384E22A3B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5596505" y="10576"/>
            <a:ext cx="1262989" cy="133656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18B1B23-57B8-FB4A-BE27-53A999EE57B9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6883122" y="256"/>
            <a:ext cx="1814400" cy="13713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BE930E47-C70D-7D4A-87D4-52BC52047D04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8719044" y="257"/>
            <a:ext cx="1814400" cy="13713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A1183E24-2A40-8B4B-B661-B5AD06B1275E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1836000" y="1372617"/>
            <a:ext cx="1868400" cy="168894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AE559D01-B0BC-8A40-B486-CB08A9EF5B45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3726000" y="1372617"/>
            <a:ext cx="1868400" cy="168894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891904CD-CB2D-684C-838F-37A2006102CF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0" y="1372120"/>
            <a:ext cx="1814400" cy="13713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4211B7B-1C02-424B-B8EB-07697B7517D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16000" y="1371862"/>
            <a:ext cx="496800" cy="4516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D5A6CE0-D477-4640-B0CF-3E145F0715A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52322" y="1371862"/>
            <a:ext cx="496800" cy="4516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06B04B8-BED0-5F45-AE1B-5938E9638FB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616000" y="1842854"/>
            <a:ext cx="842400" cy="88673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AB9F7CB0-7298-F94C-BB31-7AF35FD7780C}"/>
              </a:ext>
            </a:extLst>
          </p:cNvPr>
          <p:cNvSpPr/>
          <p:nvPr/>
        </p:nvSpPr>
        <p:spPr>
          <a:xfrm>
            <a:off x="6466370" y="1843422"/>
            <a:ext cx="493200" cy="442800"/>
          </a:xfrm>
          <a:prstGeom prst="rect">
            <a:avLst/>
          </a:prstGeom>
          <a:solidFill>
            <a:srgbClr val="3B4555"/>
          </a:solidFill>
          <a:ln>
            <a:solidFill>
              <a:srgbClr val="3443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E5F1162B-4F08-0949-87F3-51D39D7FC906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38758" r="38891"/>
          <a:stretch/>
        </p:blipFill>
        <p:spPr>
          <a:xfrm>
            <a:off x="12678" y="3119489"/>
            <a:ext cx="1202400" cy="1334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BC738E22-7DA4-3D40-9EA0-F58D9373C5E2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/>
          <a:stretch/>
        </p:blipFill>
        <p:spPr>
          <a:xfrm>
            <a:off x="1215078" y="3106828"/>
            <a:ext cx="1425599" cy="11915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991C57A3-50D6-7040-B7B9-A0D643472513}"/>
              </a:ext>
            </a:extLst>
          </p:cNvPr>
          <p:cNvPicPr>
            <a:picLocks noChangeAspect="1"/>
          </p:cNvPicPr>
          <p:nvPr/>
        </p:nvPicPr>
        <p:blipFill>
          <a:blip r:embed="rId17"/>
          <a:srcRect/>
          <a:stretch/>
        </p:blipFill>
        <p:spPr>
          <a:xfrm>
            <a:off x="2640677" y="3112091"/>
            <a:ext cx="1262988" cy="13471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AD2ED21-7AF0-D44C-99E6-2D718343AFD9}"/>
              </a:ext>
            </a:extLst>
          </p:cNvPr>
          <p:cNvPicPr>
            <a:picLocks noChangeAspect="1"/>
          </p:cNvPicPr>
          <p:nvPr/>
        </p:nvPicPr>
        <p:blipFill>
          <a:blip r:embed="rId18"/>
          <a:srcRect/>
          <a:stretch/>
        </p:blipFill>
        <p:spPr>
          <a:xfrm>
            <a:off x="3938390" y="3106828"/>
            <a:ext cx="1580400" cy="15804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98351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8CB0CA5-795D-D542-A98E-D3ECB95C7270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876" b="95349" l="2500" r="98333">
                        <a14:foregroundMark x1="25833" y1="51163" x2="35000" y2="95349"/>
                        <a14:foregroundMark x1="11667" y1="60465" x2="15000" y2="61240"/>
                        <a14:foregroundMark x1="10000" y1="41860" x2="10000" y2="56589"/>
                        <a14:foregroundMark x1="3333" y1="41085" x2="6667" y2="53488"/>
                        <a14:foregroundMark x1="34167" y1="10078" x2="55833" y2="7752"/>
                        <a14:foregroundMark x1="36667" y1="4651" x2="53333" y2="4651"/>
                        <a14:foregroundMark x1="91667" y1="50388" x2="98333" y2="59690"/>
                        <a14:foregroundMark x1="96667" y1="58140" x2="97500" y2="57364"/>
                      </a14:backgroundRemoval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2715654" y="1907459"/>
            <a:ext cx="1262989" cy="1357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ráfico 7" descr="Mano con dedo índice apuntando a la derecha con relleno sólido">
            <a:extLst>
              <a:ext uri="{FF2B5EF4-FFF2-40B4-BE49-F238E27FC236}">
                <a16:creationId xmlns:a16="http://schemas.microsoft.com/office/drawing/2014/main" id="{543A1BB1-CABB-6548-97FF-E947F881344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5766" t="20440" r="5416" b="20447"/>
          <a:stretch/>
        </p:blipFill>
        <p:spPr>
          <a:xfrm rot="16200000">
            <a:off x="5450952" y="1919634"/>
            <a:ext cx="1357714" cy="1333361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711242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B9004FDA-6EF0-7242-8FF5-44EE0095604E}"/>
              </a:ext>
            </a:extLst>
          </p:cNvPr>
          <p:cNvSpPr/>
          <p:nvPr/>
        </p:nvSpPr>
        <p:spPr>
          <a:xfrm>
            <a:off x="5390553" y="2369451"/>
            <a:ext cx="1492842" cy="939322"/>
          </a:xfrm>
          <a:prstGeom prst="rect">
            <a:avLst/>
          </a:prstGeom>
          <a:solidFill>
            <a:srgbClr val="FED8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1620809-E6A2-DD48-A47C-2126EB888602}"/>
              </a:ext>
            </a:extLst>
          </p:cNvPr>
          <p:cNvSpPr/>
          <p:nvPr/>
        </p:nvSpPr>
        <p:spPr>
          <a:xfrm>
            <a:off x="5390553" y="1907457"/>
            <a:ext cx="1492842" cy="3640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94389EC-C22D-DD4F-A6CC-488C425780F3}"/>
              </a:ext>
            </a:extLst>
          </p:cNvPr>
          <p:cNvSpPr/>
          <p:nvPr/>
        </p:nvSpPr>
        <p:spPr>
          <a:xfrm>
            <a:off x="5390553" y="2271486"/>
            <a:ext cx="1492842" cy="97965"/>
          </a:xfrm>
          <a:prstGeom prst="rect">
            <a:avLst/>
          </a:prstGeom>
          <a:solidFill>
            <a:srgbClr val="BA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Gráfico 3" descr="Mano con dedo índice apuntando a la derecha con relleno sólido">
            <a:extLst>
              <a:ext uri="{FF2B5EF4-FFF2-40B4-BE49-F238E27FC236}">
                <a16:creationId xmlns:a16="http://schemas.microsoft.com/office/drawing/2014/main" id="{7D5E2471-2967-1142-8DE2-82D74569D7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766" t="20440" r="5416" b="20447"/>
          <a:stretch/>
        </p:blipFill>
        <p:spPr>
          <a:xfrm rot="16200000">
            <a:off x="5450952" y="1919634"/>
            <a:ext cx="1357714" cy="1333361"/>
          </a:xfrm>
          <a:prstGeom prst="rect">
            <a:avLst/>
          </a:prstGeom>
          <a:effectLst>
            <a:softEdge rad="0"/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1F00053-C2A3-0044-9C0E-66C96D968B83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876" b="95349" l="2500" r="98333">
                        <a14:foregroundMark x1="25833" y1="51163" x2="35000" y2="95349"/>
                        <a14:foregroundMark x1="11667" y1="60465" x2="15000" y2="61240"/>
                        <a14:foregroundMark x1="10000" y1="41860" x2="10000" y2="56589"/>
                        <a14:foregroundMark x1="3333" y1="41085" x2="6667" y2="53488"/>
                        <a14:foregroundMark x1="34167" y1="10078" x2="55833" y2="7752"/>
                        <a14:foregroundMark x1="36667" y1="4651" x2="53333" y2="4651"/>
                        <a14:foregroundMark x1="91667" y1="50388" x2="98333" y2="59690"/>
                        <a14:foregroundMark x1="96667" y1="58140" x2="97500" y2="57364"/>
                      </a14:backgroundRemoval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2715654" y="1907459"/>
            <a:ext cx="1262989" cy="1357713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2">
                <a:satMod val="175000"/>
              </a:schemeClr>
            </a:glow>
          </a:effectLst>
        </p:spPr>
      </p:pic>
      <p:pic>
        <p:nvPicPr>
          <p:cNvPr id="13" name="Imagen 12" descr="Imagen que contiene Forma&#10;&#10;Descripción generada automáticamente">
            <a:extLst>
              <a:ext uri="{FF2B5EF4-FFF2-40B4-BE49-F238E27FC236}">
                <a16:creationId xmlns:a16="http://schemas.microsoft.com/office/drawing/2014/main" id="{13B3C673-1EBA-DF44-9032-2FA10150F0E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650" r="4039" b="2393"/>
          <a:stretch/>
        </p:blipFill>
        <p:spPr>
          <a:xfrm>
            <a:off x="5463129" y="3770873"/>
            <a:ext cx="1356771" cy="1363569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87573AB0-C8F7-DE46-8A43-4F8028E6AFBD}"/>
              </a:ext>
            </a:extLst>
          </p:cNvPr>
          <p:cNvSpPr/>
          <p:nvPr/>
        </p:nvSpPr>
        <p:spPr>
          <a:xfrm>
            <a:off x="7343774" y="2271486"/>
            <a:ext cx="1381125" cy="993686"/>
          </a:xfrm>
          <a:prstGeom prst="rect">
            <a:avLst/>
          </a:prstGeom>
          <a:solidFill>
            <a:srgbClr val="FED8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0780071-B1AC-244B-A80C-75CC8A7D9B69}"/>
              </a:ext>
            </a:extLst>
          </p:cNvPr>
          <p:cNvSpPr/>
          <p:nvPr/>
        </p:nvSpPr>
        <p:spPr>
          <a:xfrm>
            <a:off x="7343774" y="1899598"/>
            <a:ext cx="1381125" cy="371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7" name="Gráfico 16" descr="Mano con dedo índice apuntando a la derecha con relleno sólido">
            <a:extLst>
              <a:ext uri="{FF2B5EF4-FFF2-40B4-BE49-F238E27FC236}">
                <a16:creationId xmlns:a16="http://schemas.microsoft.com/office/drawing/2014/main" id="{9B0FF767-B483-3E48-AE6C-C17323CE97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766" t="20440" r="5416" b="20447"/>
          <a:stretch/>
        </p:blipFill>
        <p:spPr>
          <a:xfrm rot="16200000">
            <a:off x="7356737" y="1911775"/>
            <a:ext cx="1357714" cy="1333361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322277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24695</TotalTime>
  <Words>2</Words>
  <Application>Microsoft Macintosh PowerPoint</Application>
  <PresentationFormat>Personalizado</PresentationFormat>
  <Paragraphs>2</Paragraphs>
  <Slides>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Irene Casares Rodríguez</dc:creator>
  <cp:lastModifiedBy>Irene Casares Rodríguez</cp:lastModifiedBy>
  <cp:revision>38</cp:revision>
  <dcterms:created xsi:type="dcterms:W3CDTF">2023-06-01T08:47:13Z</dcterms:created>
  <dcterms:modified xsi:type="dcterms:W3CDTF">2023-09-11T12:14:39Z</dcterms:modified>
</cp:coreProperties>
</file>