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apache-tomcat-8-on-ubuntu-16-04" TargetMode="External"/><Relationship Id="rId2" Type="http://schemas.openxmlformats.org/officeDocument/2006/relationships/hyperlink" Target="https://tomcat.apache.org/tomcat-8.5-doc/windows-service-howt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sys.es/blog/programacion/tomcat-servidores-cloud/" TargetMode="External"/><Relationship Id="rId4" Type="http://schemas.openxmlformats.org/officeDocument/2006/relationships/hyperlink" Target="https://www.ecured.cu/Servidor_Tomc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 SERVIDOR WEB CON SOPORTE DE SERVLETS Y JSPS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Martin Paez </a:t>
            </a:r>
            <a:r>
              <a:rPr lang="es-ES" dirty="0" smtClean="0">
                <a:effectLst/>
              </a:rPr>
              <a:t>Anguita			Grupo 17 tipo 2  (21 horas)</a:t>
            </a:r>
            <a:endParaRPr lang="es-ES" dirty="0">
              <a:effectLst/>
            </a:endParaRPr>
          </a:p>
          <a:p>
            <a:r>
              <a:rPr lang="es-ES" dirty="0" err="1">
                <a:effectLst/>
              </a:rPr>
              <a:t>Adil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Hirchi</a:t>
            </a:r>
            <a:endParaRPr lang="es-ES" dirty="0">
              <a:effectLst/>
            </a:endParaRPr>
          </a:p>
          <a:p>
            <a:r>
              <a:rPr lang="es-ES" dirty="0" err="1">
                <a:effectLst/>
              </a:rPr>
              <a:t>Jose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Maria</a:t>
            </a:r>
            <a:r>
              <a:rPr lang="es-ES" dirty="0">
                <a:effectLst/>
              </a:rPr>
              <a:t> Martin </a:t>
            </a:r>
            <a:r>
              <a:rPr lang="es-ES" dirty="0" err="1">
                <a:effectLst/>
              </a:rPr>
              <a:t>Santaella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25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bibliografia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effectLst/>
                <a:hlinkClick r:id="rId2"/>
              </a:rPr>
              <a:t>https://tomcat.apache.org/tomcat-8.5-doc/windows-service-howto.html</a:t>
            </a:r>
            <a:endParaRPr lang="es-ES" dirty="0">
              <a:effectLst/>
            </a:endParaRPr>
          </a:p>
          <a:p>
            <a:r>
              <a:rPr lang="es-ES" u="sng" dirty="0">
                <a:effectLst/>
                <a:hlinkClick r:id="rId3"/>
              </a:rPr>
              <a:t>https://www.digitalocean.com/community/tutorials/how-to-install-apache-tomcat-8-on-ubuntu-16-04</a:t>
            </a:r>
            <a:endParaRPr lang="es-ES" dirty="0">
              <a:effectLst/>
            </a:endParaRPr>
          </a:p>
          <a:p>
            <a:r>
              <a:rPr lang="es-ES" u="sng" dirty="0">
                <a:effectLst/>
                <a:hlinkClick r:id="rId4"/>
              </a:rPr>
              <a:t>https://www.ecured.cu/Servidor_Tomcat</a:t>
            </a:r>
            <a:endParaRPr lang="es-ES" dirty="0">
              <a:effectLst/>
            </a:endParaRPr>
          </a:p>
          <a:p>
            <a:r>
              <a:rPr lang="es-ES" u="sng" dirty="0">
                <a:effectLst/>
                <a:hlinkClick r:id="rId5"/>
              </a:rPr>
              <a:t>https://www.arsys.es/blog/programacion/tomcat-servidores-cloud/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358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Ubuntu server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¿Por qué usamos Ubuntu Server?</a:t>
            </a:r>
          </a:p>
          <a:p>
            <a:r>
              <a:rPr lang="es-ES" sz="4000" dirty="0" smtClean="0"/>
              <a:t>Instalación de interfaz grafica</a:t>
            </a:r>
          </a:p>
          <a:p>
            <a:r>
              <a:rPr lang="es-ES" sz="4000" dirty="0" smtClean="0"/>
              <a:t>Instalación de Tomcat y sus servicios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0610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			Tomcat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Definición de Tomcat</a:t>
            </a:r>
          </a:p>
          <a:p>
            <a:r>
              <a:rPr lang="es-ES" sz="4000" dirty="0" smtClean="0"/>
              <a:t>Para que sirve Tomcat</a:t>
            </a:r>
          </a:p>
          <a:p>
            <a:r>
              <a:rPr lang="es-ES" sz="4000" dirty="0" smtClean="0"/>
              <a:t>Que podemos trabajar con el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85809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908" y="261607"/>
            <a:ext cx="9905998" cy="1478570"/>
          </a:xfrm>
        </p:spPr>
        <p:txBody>
          <a:bodyPr/>
          <a:lstStyle/>
          <a:p>
            <a:pPr algn="ctr"/>
            <a:r>
              <a:rPr lang="es-ES" dirty="0" err="1" smtClean="0"/>
              <a:t>tomcat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5" y="1000892"/>
            <a:ext cx="4486312" cy="225032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36" y="1000892"/>
            <a:ext cx="3806070" cy="25270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5" y="3451521"/>
            <a:ext cx="4256658" cy="28435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94" y="3625802"/>
            <a:ext cx="3745096" cy="24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Monitorizacion</a:t>
            </a:r>
            <a:r>
              <a:rPr lang="es-ES" dirty="0" smtClean="0"/>
              <a:t> sar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Que es sar?</a:t>
            </a:r>
          </a:p>
          <a:p>
            <a:r>
              <a:rPr lang="es-ES" sz="4000" dirty="0" smtClean="0"/>
              <a:t>Instalación de </a:t>
            </a:r>
            <a:r>
              <a:rPr lang="es-ES" sz="4000" dirty="0" err="1" smtClean="0"/>
              <a:t>sysstat</a:t>
            </a:r>
            <a:endParaRPr lang="es-ES" sz="4000" dirty="0" smtClean="0"/>
          </a:p>
          <a:p>
            <a:endParaRPr lang="es-E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79" y="4020344"/>
            <a:ext cx="6024074" cy="22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Carga de prueba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Carga de prueba facilitada por el profesor</a:t>
            </a:r>
          </a:p>
          <a:p>
            <a:r>
              <a:rPr lang="es-ES" sz="4000" dirty="0" smtClean="0"/>
              <a:t>Tipos de imágenes utilizadas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26335"/>
            <a:ext cx="8515254" cy="8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8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Carga de prueba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443" y="1777945"/>
            <a:ext cx="9905999" cy="3541714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Archivos facilitados por el profesor</a:t>
            </a:r>
          </a:p>
          <a:p>
            <a:r>
              <a:rPr lang="es-ES" sz="4000" dirty="0"/>
              <a:t>Como Realizaremos el Benchmark</a:t>
            </a:r>
          </a:p>
          <a:p>
            <a:r>
              <a:rPr lang="es-ES" sz="4000" dirty="0" err="1" smtClean="0"/>
              <a:t>Benchmark.jsp</a:t>
            </a:r>
            <a:endParaRPr lang="es-ES" sz="4000" dirty="0" smtClean="0"/>
          </a:p>
          <a:p>
            <a:pPr marL="0" indent="0">
              <a:buNone/>
            </a:pP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4" y="4795557"/>
            <a:ext cx="1924319" cy="1581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94" y="2699201"/>
            <a:ext cx="3527875" cy="32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ejecución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9" y="2386352"/>
            <a:ext cx="5805543" cy="291228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69" y="2386352"/>
            <a:ext cx="541095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Tamaño de imagen</a:t>
            </a:r>
          </a:p>
          <a:p>
            <a:r>
              <a:rPr lang="es-ES" sz="4000" dirty="0" smtClean="0"/>
              <a:t>Uso CPU</a:t>
            </a:r>
          </a:p>
          <a:p>
            <a:r>
              <a:rPr lang="es-ES" sz="4000" dirty="0" smtClean="0"/>
              <a:t>Uso de Red (picos)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77725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98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  SERVIDOR WEB CON SOPORTE DE SERVLETS Y JSPS </vt:lpstr>
      <vt:lpstr>Ubuntu server</vt:lpstr>
      <vt:lpstr>    Tomcat</vt:lpstr>
      <vt:lpstr>tomcat</vt:lpstr>
      <vt:lpstr>Monitorizacion sar</vt:lpstr>
      <vt:lpstr>Carga de prueba</vt:lpstr>
      <vt:lpstr>Carga de prueba</vt:lpstr>
      <vt:lpstr>ejecución</vt:lpstr>
      <vt:lpstr>Conclusiones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WEB CON SOPORTE DE SERVLETS Y JSPS</dc:title>
  <dc:creator>Martin Paez</dc:creator>
  <cp:lastModifiedBy>Martin Paez</cp:lastModifiedBy>
  <cp:revision>5</cp:revision>
  <dcterms:created xsi:type="dcterms:W3CDTF">2018-12-09T22:07:54Z</dcterms:created>
  <dcterms:modified xsi:type="dcterms:W3CDTF">2018-12-09T22:32:26Z</dcterms:modified>
</cp:coreProperties>
</file>