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3/13/2019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3/13/2019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F3680-72BD-47B0-8260-FE162A9F00C1}"/>
              </a:ext>
            </a:extLst>
          </p:cNvPr>
          <p:cNvSpPr>
            <a:spLocks noGrp="1"/>
          </p:cNvSpPr>
          <p:nvPr>
            <p:ph type="title"/>
          </p:nvPr>
        </p:nvSpPr>
        <p:spPr>
          <a:xfrm>
            <a:off x="680321" y="753228"/>
            <a:ext cx="9613861" cy="1080938"/>
          </a:xfrm>
        </p:spPr>
        <p:txBody>
          <a:bodyPr>
            <a:normAutofit/>
          </a:bodyPr>
          <a:lstStyle/>
          <a:p>
            <a:r>
              <a:rPr lang="es-ES" dirty="0"/>
              <a:t>Ejercicio 12</a:t>
            </a:r>
          </a:p>
        </p:txBody>
      </p:sp>
      <p:sp>
        <p:nvSpPr>
          <p:cNvPr id="10" name="Content Placeholder 9">
            <a:extLst>
              <a:ext uri="{FF2B5EF4-FFF2-40B4-BE49-F238E27FC236}">
                <a16:creationId xmlns:a16="http://schemas.microsoft.com/office/drawing/2014/main" id="{A2AFC55E-B361-4A60-94EA-49D543E416AC}"/>
              </a:ext>
            </a:extLst>
          </p:cNvPr>
          <p:cNvSpPr>
            <a:spLocks noGrp="1"/>
          </p:cNvSpPr>
          <p:nvPr>
            <p:ph idx="1"/>
          </p:nvPr>
        </p:nvSpPr>
        <p:spPr>
          <a:xfrm>
            <a:off x="613211" y="2167185"/>
            <a:ext cx="3973973" cy="3938092"/>
          </a:xfrm>
        </p:spPr>
        <p:txBody>
          <a:bodyPr>
            <a:normAutofit fontScale="55000" lnSpcReduction="20000"/>
          </a:bodyPr>
          <a:lstStyle/>
          <a:p>
            <a:pPr marL="0" indent="0">
              <a:buNone/>
            </a:pPr>
            <a:r>
              <a:rPr lang="es-ES" dirty="0"/>
              <a:t>Un proyecto informático requiere trabajar con vectores de números enteros generados de manera aleatoria. Para hacer más rápido el acceso, han decidido crear dos índices que les permitan recorrer solamente los divisibles por 3 o los elementos impares. </a:t>
            </a:r>
          </a:p>
          <a:p>
            <a:pPr marL="0" indent="0">
              <a:buNone/>
            </a:pPr>
            <a:r>
              <a:rPr lang="es-ES" dirty="0"/>
              <a:t>Un </a:t>
            </a:r>
            <a:r>
              <a:rPr lang="es-ES" b="1" dirty="0"/>
              <a:t>índice</a:t>
            </a:r>
            <a:r>
              <a:rPr lang="es-ES" dirty="0"/>
              <a:t>, es un vector de punteros, que almacena la dirección de los elementos que se quieren recorrer. Escribe un programa que:</a:t>
            </a:r>
          </a:p>
          <a:p>
            <a:pPr marL="0" indent="0">
              <a:buNone/>
            </a:pPr>
            <a:r>
              <a:rPr lang="es-ES" dirty="0"/>
              <a:t>• Rellene un vector de enteros con números aleatorios (en un rango fijado por el usuario).</a:t>
            </a:r>
          </a:p>
          <a:p>
            <a:pPr marL="0" indent="0">
              <a:buNone/>
            </a:pPr>
            <a:r>
              <a:rPr lang="es-ES" dirty="0"/>
              <a:t>• Imprima el vector completo.</a:t>
            </a:r>
          </a:p>
          <a:p>
            <a:pPr marL="0" indent="0">
              <a:buNone/>
            </a:pPr>
            <a:r>
              <a:rPr lang="es-ES" dirty="0"/>
              <a:t>• Cree un índice con las direcciones de los elementos impares del vector original.</a:t>
            </a:r>
          </a:p>
          <a:p>
            <a:pPr marL="0" indent="0">
              <a:buNone/>
            </a:pPr>
            <a:r>
              <a:rPr lang="es-ES" dirty="0"/>
              <a:t>• Cree un índice con las direcciones de los divisibles por 3 que hay en el vector original.</a:t>
            </a:r>
          </a:p>
          <a:p>
            <a:pPr marL="0" indent="0">
              <a:buNone/>
            </a:pPr>
            <a:r>
              <a:rPr lang="es-ES" dirty="0"/>
              <a:t>• Imprima, </a:t>
            </a:r>
            <a:r>
              <a:rPr lang="es-ES" b="1" dirty="0"/>
              <a:t>usando los índices</a:t>
            </a:r>
            <a:r>
              <a:rPr lang="es-ES" dirty="0"/>
              <a:t>, los elementos impares y los divisibles por 3.</a:t>
            </a:r>
            <a:endParaRPr lang="en-US" sz="1800" dirty="0"/>
          </a:p>
        </p:txBody>
      </p:sp>
      <p:pic>
        <p:nvPicPr>
          <p:cNvPr id="8" name="Marcador de contenido 4" descr="Imagen que contiene objeto&#10;&#10;Descripción generada automáticamente">
            <a:extLst>
              <a:ext uri="{FF2B5EF4-FFF2-40B4-BE49-F238E27FC236}">
                <a16:creationId xmlns:a16="http://schemas.microsoft.com/office/drawing/2014/main" id="{462E39B0-CEE9-4834-B9D9-B7BEE0F2F103}"/>
              </a:ext>
            </a:extLst>
          </p:cNvPr>
          <p:cNvPicPr>
            <a:picLocks noChangeAspect="1"/>
          </p:cNvPicPr>
          <p:nvPr/>
        </p:nvPicPr>
        <p:blipFill>
          <a:blip r:embed="rId2"/>
          <a:stretch>
            <a:fillRect/>
          </a:stretch>
        </p:blipFill>
        <p:spPr>
          <a:xfrm>
            <a:off x="4654295" y="2782659"/>
            <a:ext cx="5639886" cy="270714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76723108"/>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19</TotalTime>
  <Words>143</Words>
  <Application>Microsoft Office PowerPoint</Application>
  <PresentationFormat>Panorámica</PresentationFormat>
  <Paragraphs>8</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Trebuchet MS</vt:lpstr>
      <vt:lpstr>Berlín</vt:lpstr>
      <vt:lpstr>Ejercicio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1: Punteros</dc:title>
  <dc:creator>Ventura Lucena Martínez</dc:creator>
  <cp:lastModifiedBy>Ventura Lucena Martínez</cp:lastModifiedBy>
  <cp:revision>8</cp:revision>
  <dcterms:created xsi:type="dcterms:W3CDTF">2019-03-11T16:38:02Z</dcterms:created>
  <dcterms:modified xsi:type="dcterms:W3CDTF">2019-03-13T20:46:08Z</dcterms:modified>
</cp:coreProperties>
</file>