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ADD2-4395-7241-A3E8-599AACEA8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37540-9E4D-BE44-9D9B-6E7691BF1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746E-3194-E842-B8A4-993F21B7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4C1-431D-4042-909A-95FD9FDC062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34B0-DAF0-C543-9FC1-2AA89401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E6522-2C90-8D41-97EE-7BB3597A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F5D7-E022-634E-9367-10B3C70A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4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140E-9696-9144-8A25-EA948CEC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D1167-6AD2-D84F-BDE6-0EF859C5F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F6420-B9C4-294C-A2D2-282E2908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4C1-431D-4042-909A-95FD9FDC062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1E390-148A-084F-AD13-CED1F077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B5B9-8229-A44E-B56B-56D95D2F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F5D7-E022-634E-9367-10B3C70A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8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CBCC7-BEF8-0544-8320-645F74A2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07398-A16D-414F-9D68-DDA86A260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00FC-5448-3444-8813-F6074896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4C1-431D-4042-909A-95FD9FDC062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8CF0F-45C3-174D-B1DD-FE3CA8FA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09FB-7F9F-2C42-90ED-34377D7E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F5D7-E022-634E-9367-10B3C70A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41CA-78A7-2843-A56F-5A30EF46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0D02F-DEA9-EE49-B0E6-5A1012C36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5351F-4C9D-A746-AA8D-75423E86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4C1-431D-4042-909A-95FD9FDC062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1A9B-D4B0-484A-9F11-6FE677B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26366-0444-A846-86BC-8F9A19FA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F5D7-E022-634E-9367-10B3C70A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6266-CC61-DC4F-BFCE-5A9D639F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7CD2D-21CF-5B4C-997E-7EADF3A80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11D5E-A04D-964E-9220-98C50564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4C1-431D-4042-909A-95FD9FDC062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9A68B-EDAF-2F48-87EF-FE4F2434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44CFB-E51C-414D-88B4-128AD264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F5D7-E022-634E-9367-10B3C70A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5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4E79-E4D1-5A40-9B75-026C3B28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9D68-19A3-5942-A618-705E4C228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3DC2B-6712-F944-9F14-0C1E30B8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F762B-F955-8645-8DD9-EAC49DC6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4C1-431D-4042-909A-95FD9FDC062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2F0C5-AB31-8940-8D1F-2FC3CBCA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7B024-095A-1049-B21B-4587B738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F5D7-E022-634E-9367-10B3C70A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8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CBD5-208C-CC4E-9EFA-AB9DAB13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1761F-8DA7-3643-9DB7-8DDFECA98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894BA-852E-6541-9A3C-F0F9E9E22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D7BAD-5910-2847-BEE1-60BBEE6BB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A551D-EADD-B341-93BC-567E036D1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2E761-B4A8-8D4E-B545-9FB30D05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4C1-431D-4042-909A-95FD9FDC062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E1A0B-2005-634D-B6A1-499A4C17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8C02F-1CB3-1B4F-A690-14FB8FD0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F5D7-E022-634E-9367-10B3C70A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9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B2D9-7B57-4241-A7F2-B2420619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6BF73-DB68-014B-9F52-3490086D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4C1-431D-4042-909A-95FD9FDC062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C4BA-EBB5-6A48-B3BD-704DC038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F937B-D3C0-7147-BA85-86FC1EFD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F5D7-E022-634E-9367-10B3C70A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3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69A09-57CA-1847-BBB0-63A98789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4C1-431D-4042-909A-95FD9FDC062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2A8A7-45CC-A841-BE05-FACED56C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6F7EE-5520-C54C-A892-06CA3D4E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F5D7-E022-634E-9367-10B3C70A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8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E600-3E75-E642-AD41-DD9F96F5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3696-1BE5-D04D-905C-B9E97029F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ECF5D-7BD1-DE43-8745-827E1994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D1C1C-D10D-1945-8449-5E02011B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4C1-431D-4042-909A-95FD9FDC062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77808-BB81-4A45-B720-F81A1158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B0E51-38C0-BD41-A5DC-CC92C72D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F5D7-E022-634E-9367-10B3C70A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8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B000-5A55-ED42-BA1D-1E6C1CA5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CA6F8-42DC-AB4E-8CAE-634C3C583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0758C-BFB5-9E46-88ED-55FFECBD6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69686-4BD1-504B-9A95-BA236FBB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4C1-431D-4042-909A-95FD9FDC062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8BFB8-854A-5248-9767-7D740CF8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9BFD3-ACB7-8044-979F-BDF3B758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F5D7-E022-634E-9367-10B3C70A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7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89CA0-8C3C-1A4D-8595-6203DC0D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C6E47-ED9C-D048-9EEA-1FE56773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2D9A8-0643-CD44-B7FE-AEC6D98F5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C44C1-431D-4042-909A-95FD9FDC062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A313F-F646-BB4E-86ED-161C9D204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646A0-4C5A-D24C-A096-A33B311BA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9F5D7-E022-634E-9367-10B3C70A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3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AFB7C15-201C-F14D-8D22-7AC7E766FE4F}"/>
              </a:ext>
            </a:extLst>
          </p:cNvPr>
          <p:cNvSpPr/>
          <p:nvPr/>
        </p:nvSpPr>
        <p:spPr>
          <a:xfrm>
            <a:off x="982432" y="800491"/>
            <a:ext cx="7568444" cy="1543279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6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             Download</a:t>
            </a:r>
            <a:r>
              <a:rPr lang="en-US" b="1" dirty="0"/>
              <a:t>      </a:t>
            </a:r>
            <a:r>
              <a:rPr lang="en-US" b="1" noProof="1"/>
              <a:t>Data.Analysis.HTML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47781F0C-BDCE-0C4C-88CB-4745481D3790}"/>
              </a:ext>
            </a:extLst>
          </p:cNvPr>
          <p:cNvSpPr/>
          <p:nvPr/>
        </p:nvSpPr>
        <p:spPr>
          <a:xfrm rot="5400000">
            <a:off x="1196057" y="1287925"/>
            <a:ext cx="672360" cy="568411"/>
          </a:xfrm>
          <a:prstGeom prst="stripedRightArrow">
            <a:avLst>
              <a:gd name="adj1" fmla="val 50488"/>
              <a:gd name="adj2" fmla="val 50000"/>
            </a:avLst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C6265B-8692-DA41-91E9-988A26155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208" y="1046966"/>
            <a:ext cx="1935893" cy="112102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2DBF5C-641D-2547-A568-BCA0EFE10C00}"/>
              </a:ext>
            </a:extLst>
          </p:cNvPr>
          <p:cNvSpPr/>
          <p:nvPr/>
        </p:nvSpPr>
        <p:spPr>
          <a:xfrm>
            <a:off x="1004091" y="3535453"/>
            <a:ext cx="7568444" cy="1543279"/>
          </a:xfrm>
          <a:prstGeom prst="roundRect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75000">
                <a:schemeClr val="bg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noProof="1"/>
              <a:t>                           </a:t>
            </a:r>
            <a:r>
              <a:rPr lang="en-US" sz="3200" b="1" noProof="1">
                <a:solidFill>
                  <a:schemeClr val="bg1">
                    <a:lumMod val="85000"/>
                  </a:schemeClr>
                </a:solidFill>
              </a:rPr>
              <a:t>Offline </a:t>
            </a:r>
            <a:r>
              <a:rPr lang="en-US" sz="2800" b="1" noProof="1">
                <a:solidFill>
                  <a:schemeClr val="bg1">
                    <a:lumMod val="85000"/>
                  </a:schemeClr>
                </a:solidFill>
              </a:rPr>
              <a:t>Version</a:t>
            </a:r>
            <a:endParaRPr lang="en-US" b="1" noProof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B7C9BD4F-E011-F54D-BB7A-7A687E17CD68}"/>
              </a:ext>
            </a:extLst>
          </p:cNvPr>
          <p:cNvSpPr/>
          <p:nvPr/>
        </p:nvSpPr>
        <p:spPr>
          <a:xfrm rot="5400000">
            <a:off x="1217716" y="4022887"/>
            <a:ext cx="672360" cy="568411"/>
          </a:xfrm>
          <a:prstGeom prst="stripedRightArrow">
            <a:avLst>
              <a:gd name="adj1" fmla="val 50488"/>
              <a:gd name="adj2" fmla="val 50000"/>
            </a:avLst>
          </a:prstGeom>
          <a:solidFill>
            <a:schemeClr val="bg1">
              <a:lumMod val="75000"/>
              <a:alpha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4B33D8-89F9-0C45-99B7-E3738ADAA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867" y="3781928"/>
            <a:ext cx="1952574" cy="11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2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Weyd, Christoph</dc:creator>
  <cp:lastModifiedBy>Weyd, Christoph</cp:lastModifiedBy>
  <cp:revision>3</cp:revision>
  <dcterms:created xsi:type="dcterms:W3CDTF">2019-11-13T19:48:02Z</dcterms:created>
  <dcterms:modified xsi:type="dcterms:W3CDTF">2019-11-13T20:41:22Z</dcterms:modified>
</cp:coreProperties>
</file>