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DCF5A-9B48-4252-B9E3-756E1ED51BB5}" v="201" dt="2022-11-11T02:57:55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3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95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4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0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8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4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6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0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70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72276" y="1821612"/>
            <a:ext cx="5504487" cy="2121882"/>
          </a:xfrm>
        </p:spPr>
        <p:txBody>
          <a:bodyPr/>
          <a:lstStyle/>
          <a:p>
            <a:r>
              <a:rPr lang="ru-RU" sz="4400" dirty="0"/>
              <a:t>Приложение</a:t>
            </a:r>
            <a:br>
              <a:rPr lang="ru-RU" sz="8800" dirty="0"/>
            </a:br>
            <a:r>
              <a:rPr lang="ru-RU" sz="8800" dirty="0"/>
              <a:t>Кружки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60578" y="5352474"/>
            <a:ext cx="2873432" cy="86142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Белов Фёдор</a:t>
            </a:r>
          </a:p>
          <a:p>
            <a:r>
              <a:rPr lang="ru-RU" dirty="0" err="1">
                <a:solidFill>
                  <a:schemeClr val="tx1"/>
                </a:solidFill>
              </a:rPr>
              <a:t>Салвани</a:t>
            </a:r>
            <a:r>
              <a:rPr lang="ru-RU" dirty="0">
                <a:solidFill>
                  <a:schemeClr val="tx1"/>
                </a:solidFill>
              </a:rPr>
              <a:t> максим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4E349-1C7C-1824-BA33-E5F64329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87" y="826530"/>
            <a:ext cx="5034006" cy="1400530"/>
          </a:xfrm>
        </p:spPr>
        <p:txBody>
          <a:bodyPr/>
          <a:lstStyle/>
          <a:p>
            <a:r>
              <a:rPr lang="ru-RU" sz="5400" dirty="0"/>
              <a:t>Назначение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00FEAC-7EE5-358B-F3EE-4CD09DC9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70" y="2234242"/>
            <a:ext cx="2142268" cy="4114800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45D10E9-8673-2B38-4B9B-21EB944D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326" y="2234241"/>
            <a:ext cx="23402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58A16-225D-C424-1D8F-EC93760A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828" y="754643"/>
            <a:ext cx="4602686" cy="1400530"/>
          </a:xfrm>
        </p:spPr>
        <p:txBody>
          <a:bodyPr/>
          <a:lstStyle/>
          <a:p>
            <a:r>
              <a:rPr lang="ru-RU" sz="6000" dirty="0"/>
              <a:t>Структура</a:t>
            </a:r>
          </a:p>
        </p:txBody>
      </p:sp>
      <p:pic>
        <p:nvPicPr>
          <p:cNvPr id="3" name="Рисунок 3" descr="Изображение выглядит как текст, снимок экрана, черный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7D2D6DE-40E6-D524-0421-58C852E1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2815626"/>
            <a:ext cx="4281577" cy="2405691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снимок экрана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F71A0822-53A9-C678-7795-C19B7501D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31" y="2815626"/>
            <a:ext cx="4209690" cy="24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FD5DD-8A37-1BF3-2A5E-07487CFB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319" y="783397"/>
            <a:ext cx="4617063" cy="1400530"/>
          </a:xfrm>
        </p:spPr>
        <p:txBody>
          <a:bodyPr/>
          <a:lstStyle/>
          <a:p>
            <a:r>
              <a:rPr lang="ru-RU" sz="6000" dirty="0"/>
              <a:t>Технологии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7280871-9B38-4C82-5859-AB3EBD3D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1" y="3528959"/>
            <a:ext cx="3692105" cy="2172346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, коллекция картино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CAE2C29-9F91-E7CB-04FE-6E0BF4C2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55" y="3328094"/>
            <a:ext cx="3361427" cy="2459056"/>
          </a:xfrm>
          <a:prstGeom prst="rect">
            <a:avLst/>
          </a:prstGeom>
        </p:spPr>
      </p:pic>
      <p:pic>
        <p:nvPicPr>
          <p:cNvPr id="5" name="Рисунок 5" descr="Изображение выглядит как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157F6CC3-6DD3-1EC8-DF0C-D8BB1251C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34" y="319321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0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A5B68-6D20-72A1-6EC5-AF69AB5D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281" y="769020"/>
            <a:ext cx="5163403" cy="1400530"/>
          </a:xfrm>
        </p:spPr>
        <p:txBody>
          <a:bodyPr/>
          <a:lstStyle/>
          <a:p>
            <a:r>
              <a:rPr lang="ru-RU" sz="60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8312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422FD-236B-0105-F2A7-566B20FD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41" y="2724341"/>
            <a:ext cx="10109213" cy="1400530"/>
          </a:xfrm>
        </p:spPr>
        <p:txBody>
          <a:bodyPr/>
          <a:lstStyle/>
          <a:p>
            <a:r>
              <a:rPr lang="ru-RU" sz="6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51594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Ion</vt:lpstr>
      <vt:lpstr>Приложение Кружки</vt:lpstr>
      <vt:lpstr>Назначение</vt:lpstr>
      <vt:lpstr>Структура</vt:lpstr>
      <vt:lpstr>Технологии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79</cp:revision>
  <dcterms:created xsi:type="dcterms:W3CDTF">2022-11-11T02:32:30Z</dcterms:created>
  <dcterms:modified xsi:type="dcterms:W3CDTF">2022-11-11T02:58:49Z</dcterms:modified>
</cp:coreProperties>
</file>