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7658C-3D57-4334-B41F-B3E3705F0375}" v="212" dt="2022-12-30T14:56:3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5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7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9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2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66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5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9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9205" y="1842407"/>
            <a:ext cx="10104729" cy="2118545"/>
          </a:xfrm>
        </p:spPr>
        <p:txBody>
          <a:bodyPr/>
          <a:lstStyle/>
          <a:p>
            <a:pPr algn="ctr"/>
            <a:r>
              <a:rPr lang="ru-RU" sz="9600" dirty="0"/>
              <a:t>Шахматы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90741" y="5389701"/>
            <a:ext cx="2062908" cy="725349"/>
          </a:xfrm>
        </p:spPr>
        <p:txBody>
          <a:bodyPr/>
          <a:lstStyle/>
          <a:p>
            <a:r>
              <a:rPr lang="ru-RU" sz="1200" dirty="0" err="1"/>
              <a:t>Новолаев</a:t>
            </a:r>
            <a:r>
              <a:rPr lang="ru-RU" sz="1200" dirty="0"/>
              <a:t> Никита</a:t>
            </a:r>
          </a:p>
          <a:p>
            <a:r>
              <a:rPr lang="ru-RU" sz="1200" dirty="0" err="1"/>
              <a:t>Салвани</a:t>
            </a:r>
            <a:r>
              <a:rPr lang="ru-RU" sz="1200" dirty="0"/>
              <a:t> максим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246-BDC8-F635-33BD-B520FE8E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47" y="412152"/>
            <a:ext cx="7200366" cy="1400530"/>
          </a:xfrm>
        </p:spPr>
        <p:txBody>
          <a:bodyPr/>
          <a:lstStyle/>
          <a:p>
            <a:r>
              <a:rPr lang="ru-RU" sz="7200" dirty="0"/>
              <a:t>ТЕХНОЛОГИИ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5C36B30-07DB-70A2-3DA1-D1C0F7C2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77" y="3346150"/>
            <a:ext cx="3605841" cy="1802920"/>
          </a:xfrm>
          <a:prstGeom prst="rect">
            <a:avLst/>
          </a:prstGeom>
        </p:spPr>
      </p:pic>
      <p:pic>
        <p:nvPicPr>
          <p:cNvPr id="5" name="Рисунок 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9EBE464-A6F8-4098-9C81-9FD7DEE31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3346150"/>
            <a:ext cx="2743200" cy="108585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011D60A-5E23-E1A2-CBD7-A666C6D0F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34" y="2913320"/>
            <a:ext cx="2743200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FE2EA-3260-CBF2-A12C-D37BF29B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1" y="582114"/>
            <a:ext cx="5954157" cy="1400530"/>
          </a:xfrm>
        </p:spPr>
        <p:txBody>
          <a:bodyPr/>
          <a:lstStyle/>
          <a:p>
            <a:r>
              <a:rPr lang="ru-RU" sz="8000" dirty="0"/>
              <a:t>СТРУКТУРА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D54E11-43CE-5450-502B-4C33447E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695648"/>
            <a:ext cx="4554748" cy="3565798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E39C5CE-4FA1-79DD-103A-78F1908C7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08" y="2695253"/>
            <a:ext cx="5805577" cy="35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B52B-4490-A3FD-399E-C8AA25CD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545" y="697133"/>
            <a:ext cx="6572384" cy="1012342"/>
          </a:xfrm>
        </p:spPr>
        <p:txBody>
          <a:bodyPr/>
          <a:lstStyle/>
          <a:p>
            <a:r>
              <a:rPr lang="ru-RU" sz="6000" dirty="0"/>
              <a:t>ВОЗМОЖНОСТИ</a:t>
            </a:r>
          </a:p>
        </p:txBody>
      </p:sp>
      <p:pic>
        <p:nvPicPr>
          <p:cNvPr id="3" name="Рисунок 3" descr="Изображение выглядит как текст, с плиткой&#10;&#10;Автоматически созданное описание">
            <a:extLst>
              <a:ext uri="{FF2B5EF4-FFF2-40B4-BE49-F238E27FC236}">
                <a16:creationId xmlns:a16="http://schemas.microsoft.com/office/drawing/2014/main" id="{4E377C6B-D7E1-8404-D837-E01A7265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2" y="2212716"/>
            <a:ext cx="3802451" cy="427007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83F70B3-5C6F-290F-3E11-9AB3D0E6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70" y="2215551"/>
            <a:ext cx="4094671" cy="41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477B-6A88-9C75-9DD3-CBC17A5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413" y="769020"/>
            <a:ext cx="5537215" cy="1400530"/>
          </a:xfrm>
        </p:spPr>
        <p:txBody>
          <a:bodyPr/>
          <a:lstStyle/>
          <a:p>
            <a:r>
              <a:rPr lang="ru-RU" sz="6000" dirty="0"/>
              <a:t>ЗАКЛЮЧЕНИЕ</a:t>
            </a:r>
          </a:p>
        </p:txBody>
      </p:sp>
      <p:pic>
        <p:nvPicPr>
          <p:cNvPr id="3" name="Рисунок 3" descr="Изображение выглядит как объект, шахматная фигура, внутренний, контро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9011BD1F-4D47-5B1F-C8FF-8F39E7D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81" y="2930256"/>
            <a:ext cx="4511615" cy="32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1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3AEE8-076C-AECE-7C20-80248E62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68" y="2494303"/>
            <a:ext cx="9404723" cy="1400530"/>
          </a:xfrm>
        </p:spPr>
        <p:txBody>
          <a:bodyPr/>
          <a:lstStyle/>
          <a:p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725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Шахматы</vt:lpstr>
      <vt:lpstr>ТЕХНОЛОГИИ</vt:lpstr>
      <vt:lpstr>СТРУКТУРА</vt:lpstr>
      <vt:lpstr>ВОЗМОЖНОСТИ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ЯЛицей</dc:creator>
  <cp:lastModifiedBy>ЯЛицей</cp:lastModifiedBy>
  <cp:revision>66</cp:revision>
  <dcterms:created xsi:type="dcterms:W3CDTF">2022-11-10T19:38:11Z</dcterms:created>
  <dcterms:modified xsi:type="dcterms:W3CDTF">2023-01-13T14:50:58Z</dcterms:modified>
</cp:coreProperties>
</file>