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7"/>
  </p:notesMasterIdLst>
  <p:handoutMasterIdLst>
    <p:handoutMasterId r:id="rId18"/>
  </p:handoutMasterIdLst>
  <p:sldIdLst>
    <p:sldId id="256" r:id="rId3"/>
    <p:sldId id="422" r:id="rId4"/>
    <p:sldId id="433" r:id="rId5"/>
    <p:sldId id="423" r:id="rId6"/>
    <p:sldId id="425" r:id="rId7"/>
    <p:sldId id="426" r:id="rId8"/>
    <p:sldId id="434" r:id="rId9"/>
    <p:sldId id="427" r:id="rId10"/>
    <p:sldId id="428" r:id="rId11"/>
    <p:sldId id="429" r:id="rId12"/>
    <p:sldId id="430" r:id="rId13"/>
    <p:sldId id="436" r:id="rId14"/>
    <p:sldId id="435" r:id="rId15"/>
    <p:sldId id="432" r:id="rId16"/>
  </p:sldIdLst>
  <p:sldSz cx="9144000" cy="6858000" type="screen4x3"/>
  <p:notesSz cx="6934200" cy="9220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FF"/>
    <a:srgbClr val="990000"/>
    <a:srgbClr val="FFCC00"/>
    <a:srgbClr val="FF33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6" autoAdjust="0"/>
    <p:restoredTop sz="99690" autoAdjust="0"/>
  </p:normalViewPr>
  <p:slideViewPr>
    <p:cSldViewPr snapToObjects="1">
      <p:cViewPr varScale="1">
        <p:scale>
          <a:sx n="67" d="100"/>
          <a:sy n="67" d="100"/>
        </p:scale>
        <p:origin x="-1046" y="-77"/>
      </p:cViewPr>
      <p:guideLst>
        <p:guide orient="horz" pos="2160"/>
        <p:guide pos="3195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08"/>
    </p:cViewPr>
  </p:sorterViewPr>
  <p:notesViewPr>
    <p:cSldViewPr snapToObjects="1">
      <p:cViewPr varScale="1">
        <p:scale>
          <a:sx n="70" d="100"/>
          <a:sy n="70" d="100"/>
        </p:scale>
        <p:origin x="-1914" y="-114"/>
      </p:cViewPr>
      <p:guideLst>
        <p:guide orient="horz" pos="2904"/>
        <p:guide pos="218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9FFBAFFF-77F6-43E7-B365-1C0576BFA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5FFE3DD-73BF-4B0E-8DA6-BEC0B988E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37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BF96E-B5A2-4B59-BEE7-A1C141D2B97C}" type="slidenum">
              <a:rPr lang="en-US" smtClean="0">
                <a:latin typeface="Times"/>
              </a:rPr>
              <a:pPr/>
              <a:t>1</a:t>
            </a:fld>
            <a:endParaRPr 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394" tIns="45696" rIns="91394" bIns="45696" numCol="1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2936AE6F-0960-42F7-9669-79FC85849ACC}" type="slidenum">
              <a:rPr lang="en-US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0520" y="693201"/>
            <a:ext cx="2609876" cy="345546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1195984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one determines klystron margin in lightly loaded cavities. </a:t>
            </a:r>
          </a:p>
          <a:p>
            <a:r>
              <a:rPr lang="en-US" baseline="0" dirty="0" smtClean="0"/>
              <a:t>Good shot of the cavities doing their own thing. Not vector sum friendly!</a:t>
            </a:r>
          </a:p>
          <a:p>
            <a:r>
              <a:rPr lang="en-US" baseline="0" dirty="0" smtClean="0"/>
              <a:t>Point out the stiffened tuner in C100-4 and the impact on the better </a:t>
            </a:r>
            <a:r>
              <a:rPr lang="en-US" baseline="0" dirty="0" err="1" smtClean="0"/>
              <a:t>microphponics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Mechanical modes at 11, 22 and 43 Hz (check with Kirk) are seen on </a:t>
            </a:r>
            <a:r>
              <a:rPr lang="en-US" baseline="0" smtClean="0"/>
              <a:t>the graphs.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E3DD-73BF-4B0E-8DA6-BEC0B988ED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2" y="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2" y="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644743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 A</a:t>
            </a:r>
          </a:p>
          <a:p>
            <a:pPr algn="ctr" eaLnBrk="0" hangingPunct="0"/>
            <a:r>
              <a:rPr lang="en-US" sz="1000" b="1" i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T.J. Powers|| 2009 Energy Recovered Linac Workshop || Ithaca, NY</a:t>
            </a:r>
            <a:endParaRPr lang="en-US" sz="1000" b="1" i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644743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 A</a:t>
            </a:r>
          </a:p>
          <a:p>
            <a:pPr algn="ctr" eaLnBrk="0" hangingPunct="0"/>
            <a:r>
              <a:rPr lang="en-US" sz="1000" b="1" i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 J. Powers|| 2009 Energy Recovered Linac Workshop || Ithaca, NY</a:t>
            </a:r>
            <a:endParaRPr lang="en-US" sz="1000" b="1" i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144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5685745" y="6642556"/>
            <a:ext cx="245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TTC</a:t>
            </a:r>
            <a:r>
              <a:rPr lang="en-US" sz="800" baseline="0" dirty="0" smtClean="0"/>
              <a:t> Workshop June 2013, T. Powers, JLAB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92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3000" y="644743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 A</a:t>
            </a:r>
          </a:p>
          <a:p>
            <a:pPr algn="ctr" eaLnBrk="0" hangingPunct="0"/>
            <a:r>
              <a:rPr lang="en-US" sz="1000" b="1" i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 Powers /SRF Workshop 2011 Tutorial</a:t>
            </a:r>
            <a:endParaRPr lang="en-US" sz="1000" b="1" i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685745" y="6642556"/>
            <a:ext cx="245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TTC</a:t>
            </a:r>
            <a:r>
              <a:rPr lang="en-US" sz="800" baseline="0" dirty="0" smtClean="0"/>
              <a:t> Workshop June 2013, T. Powers, JLAB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85745" y="6642556"/>
            <a:ext cx="245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TTC</a:t>
            </a:r>
            <a:r>
              <a:rPr lang="en-US" sz="800" baseline="0" dirty="0" smtClean="0"/>
              <a:t> Workshop June 2013, T. Powers, JLAB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144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Cost Optimization Models for </a:t>
            </a:r>
            <a:b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</a:b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SRF 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Linacs</a:t>
            </a:r>
            <a:endParaRPr lang="en-US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81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Tom Powers</a:t>
            </a:r>
          </a:p>
        </p:txBody>
      </p:sp>
      <p:sp>
        <p:nvSpPr>
          <p:cNvPr id="51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20" y="206375"/>
            <a:ext cx="9106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TTC Workshop   June 2013    Final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C100-1 Cryomodule Microphonics 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 l="2239" t="13165" r="23881" b="8101"/>
          <a:stretch>
            <a:fillRect/>
          </a:stretch>
        </p:blipFill>
        <p:spPr bwMode="auto">
          <a:xfrm>
            <a:off x="1192360" y="839570"/>
            <a:ext cx="698589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03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Microphoincs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975" y="3226915"/>
            <a:ext cx="600538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410" y="932675"/>
            <a:ext cx="594851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650" y="5485757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First 4 Cavities (Upper) and Last 4 Cavities (Lower) in Cryomodule C100-1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8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80" y="78020"/>
            <a:ext cx="7772400" cy="762000"/>
          </a:xfrm>
        </p:spPr>
        <p:txBody>
          <a:bodyPr/>
          <a:lstStyle/>
          <a:p>
            <a:r>
              <a:rPr lang="en-US" sz="2800" dirty="0" smtClean="0"/>
              <a:t>Modal Analysis and Off Line Measurements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r="22795"/>
          <a:stretch/>
        </p:blipFill>
        <p:spPr>
          <a:xfrm>
            <a:off x="193830" y="1375700"/>
            <a:ext cx="3072384" cy="3657600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3000138" y="840020"/>
            <a:ext cx="6137472" cy="519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80709" tIns="240355" rIns="480709" bIns="24035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43100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Modal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kern="0" dirty="0" smtClean="0">
                <a:latin typeface="Calibri" pitchFamily="34" charset="0"/>
                <a:cs typeface="Calibri" pitchFamily="34" charset="0"/>
              </a:rPr>
              <a:t>Response Testing</a:t>
            </a:r>
          </a:p>
          <a:p>
            <a:pPr marL="411163" marR="0" lvl="0" indent="-411163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943100" algn="l"/>
              </a:tabLst>
              <a:defRPr/>
            </a:pPr>
            <a:r>
              <a:rPr lang="en-US" sz="1800" kern="0" dirty="0" smtClean="0">
                <a:latin typeface="Calibri" pitchFamily="34" charset="0"/>
                <a:cs typeface="Calibri" pitchFamily="34" charset="0"/>
              </a:rPr>
              <a:t>A warm cavity was instrumented with 9 </a:t>
            </a:r>
            <a:r>
              <a:rPr lang="en-US" sz="1800" kern="0" dirty="0" err="1" smtClean="0">
                <a:latin typeface="Calibri" pitchFamily="34" charset="0"/>
                <a:cs typeface="Calibri" pitchFamily="34" charset="0"/>
              </a:rPr>
              <a:t>triaxial</a:t>
            </a:r>
            <a:r>
              <a:rPr lang="en-US" sz="1800" kern="0" dirty="0" smtClean="0">
                <a:latin typeface="Calibri" pitchFamily="34" charset="0"/>
                <a:cs typeface="Calibri" pitchFamily="34" charset="0"/>
              </a:rPr>
              <a:t> accelerometers</a:t>
            </a:r>
          </a:p>
          <a:p>
            <a:pPr marL="411163" marR="0" lvl="0" indent="-411163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943100" algn="l"/>
              </a:tabLst>
              <a:defRPr/>
            </a:pPr>
            <a:r>
              <a:rPr lang="en-US" sz="1800" kern="0" dirty="0" smtClean="0">
                <a:latin typeface="Calibri" pitchFamily="34" charset="0"/>
                <a:cs typeface="Calibri" pitchFamily="34" charset="0"/>
              </a:rPr>
              <a:t>A series of warm impulse hammer response tests were performed on structures ranging from bare cavities to a fully assembled cryomodule.</a:t>
            </a:r>
          </a:p>
          <a:p>
            <a:pPr marL="411163" marR="0" lvl="0" indent="-411163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943100" algn="l"/>
              </a:tabLst>
              <a:defRPr/>
            </a:pPr>
            <a:r>
              <a:rPr lang="en-US" sz="1800" kern="0" dirty="0" smtClean="0">
                <a:latin typeface="Calibri" pitchFamily="34" charset="0"/>
                <a:cs typeface="Calibri" pitchFamily="34" charset="0"/>
              </a:rPr>
              <a:t>Results shown are for the response of a bare cavity with the original and stiffened tuners assemblies</a:t>
            </a:r>
          </a:p>
          <a:p>
            <a:pPr marL="411163" marR="0" lvl="0" indent="-411163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943100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Background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Microphonics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Testing</a:t>
            </a:r>
          </a:p>
          <a:p>
            <a:pPr marL="411163" marR="0" lvl="0" indent="-4111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Data taken using digital low level RF system operated in a fixed frequency mode at 1497 MHz</a:t>
            </a:r>
          </a:p>
          <a:p>
            <a:pPr marL="411163" marR="0" lvl="0" indent="-4111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The RF phase angles between the incident power and the cavity field probe readings were recorded at 1000 S/sec for 100 seconds. </a:t>
            </a:r>
          </a:p>
          <a:p>
            <a:pPr marL="411163" marR="0" lvl="0" indent="-4111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Phase angle and cavity loaded-Q used to calculate the detune frequency</a:t>
            </a:r>
          </a:p>
          <a:p>
            <a:pPr marL="411163" marR="0" lvl="0" indent="-4111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8 channels of data were acquired synchronously. </a:t>
            </a:r>
          </a:p>
        </p:txBody>
      </p:sp>
    </p:spTree>
    <p:extLst>
      <p:ext uri="{BB962C8B-B14F-4D97-AF65-F5344CB8AC3E}">
        <p14:creationId xmlns:p14="http://schemas.microsoft.com/office/powerpoint/2010/main" val="290620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66310"/>
              </p:ext>
            </p:extLst>
          </p:nvPr>
        </p:nvGraphicFramePr>
        <p:xfrm>
          <a:off x="4572000" y="914400"/>
          <a:ext cx="3892549" cy="1584270"/>
        </p:xfrm>
        <a:graphic>
          <a:graphicData uri="http://schemas.openxmlformats.org/drawingml/2006/table">
            <a:tbl>
              <a:tblPr/>
              <a:tblGrid>
                <a:gridCol w="1741763"/>
                <a:gridCol w="1075393"/>
                <a:gridCol w="1075393"/>
              </a:tblGrid>
              <a:tr h="688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Microphonic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Detuning*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  <a:ea typeface="Calibri" pitchFamily="34" charset="0"/>
                        <a:cs typeface="Arial" charset="0"/>
                      </a:endParaRP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C100-1</a:t>
                      </a: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C100-4</a:t>
                      </a: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RMS (Hz)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  <a:ea typeface="Calibri" pitchFamily="34" charset="0"/>
                        <a:cs typeface="Arial" charset="0"/>
                      </a:endParaRP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2.985</a:t>
                      </a: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1.524</a:t>
                      </a: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6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Calibri" pitchFamily="34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(Hz)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  <a:ea typeface="Calibri" pitchFamily="34" charset="0"/>
                        <a:cs typeface="Arial" charset="0"/>
                      </a:endParaRP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17.91</a:t>
                      </a: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Calibri" pitchFamily="34" charset="0"/>
                          <a:cs typeface="Arial" charset="0"/>
                        </a:rPr>
                        <a:t>9.14</a:t>
                      </a:r>
                    </a:p>
                  </a:txBody>
                  <a:tcPr marL="61232" marR="612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1745" name="Content Placeholder 2"/>
          <p:cNvSpPr>
            <a:spLocks noGrp="1"/>
          </p:cNvSpPr>
          <p:nvPr>
            <p:ph idx="1"/>
          </p:nvPr>
        </p:nvSpPr>
        <p:spPr>
          <a:xfrm>
            <a:off x="32915" y="838200"/>
            <a:ext cx="4385465" cy="1524006"/>
          </a:xfrm>
        </p:spPr>
        <p:txBody>
          <a:bodyPr/>
          <a:lstStyle/>
          <a:p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Determines the Feedback Gain needed for control.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Effects are driven by </a:t>
            </a:r>
            <a:r>
              <a:rPr lang="en-US" sz="1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</a:t>
            </a:r>
            <a:r>
              <a:rPr lang="en-US" sz="1800" i="1" baseline="-25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</a:t>
            </a:r>
            <a:r>
              <a:rPr lang="en-US" sz="1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and the available klystron power for lightly loaded cavities</a:t>
            </a:r>
          </a:p>
          <a:p>
            <a:endParaRPr lang="en-US" sz="2000" b="1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Arial" charset="0"/>
                <a:cs typeface="Arial" charset="0"/>
              </a:rPr>
              <a:t>     </a:t>
            </a:r>
            <a:endParaRPr lang="en-US" sz="2000" b="1" i="1" dirty="0" smtClean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Microphonics</a:t>
            </a:r>
          </a:p>
        </p:txBody>
      </p:sp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590800"/>
            <a:ext cx="5029200" cy="193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495800"/>
            <a:ext cx="5029200" cy="191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267200" y="2514600"/>
            <a:ext cx="220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Cavity C100-1-5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4495800"/>
            <a:ext cx="220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Cavity C100-4-5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438400"/>
            <a:ext cx="39246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Minor change to the </a:t>
            </a:r>
            <a:r>
              <a:rPr lang="en-US" sz="1800" b="1" dirty="0" smtClean="0"/>
              <a:t>tuner pivot </a:t>
            </a:r>
            <a:r>
              <a:rPr lang="en-US" sz="1800" dirty="0" smtClean="0"/>
              <a:t>plate substantially improved the microphonics for the CEBAF C100 Cryomodules.</a:t>
            </a: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dirty="0" smtClean="0"/>
              <a:t>While both meet the overall system requirements the improved design has a larger RF power margin</a:t>
            </a:r>
            <a:endParaRPr lang="en-US" sz="1800" dirty="0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5" cstate="print"/>
          <a:srcRect l="28571" t="19588" r="13714" b="2062"/>
          <a:stretch>
            <a:fillRect/>
          </a:stretch>
        </p:blipFill>
        <p:spPr bwMode="auto">
          <a:xfrm>
            <a:off x="2133600" y="4572000"/>
            <a:ext cx="12151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6" cstate="print"/>
          <a:srcRect l="16705" t="22354" r="13921" b="2540"/>
          <a:stretch>
            <a:fillRect/>
          </a:stretch>
        </p:blipFill>
        <p:spPr bwMode="auto">
          <a:xfrm>
            <a:off x="762000" y="4572000"/>
            <a:ext cx="123295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6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665" y="1163105"/>
            <a:ext cx="818026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dirty="0" smtClean="0"/>
              <a:t>All ten C100 cryomodules have been tested in the cryomodule test facility.</a:t>
            </a:r>
          </a:p>
          <a:p>
            <a:pPr marL="34290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dirty="0" smtClean="0"/>
              <a:t>At least 5 have been tested in the tunnel</a:t>
            </a:r>
          </a:p>
          <a:p>
            <a:pPr marL="34290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dirty="0" smtClean="0"/>
              <a:t>Although there are a few that do not the aggregate of the cavities meet the specified gradient and </a:t>
            </a:r>
            <a:r>
              <a:rPr lang="en-US" dirty="0" err="1" smtClean="0"/>
              <a:t>Qo</a:t>
            </a:r>
            <a:r>
              <a:rPr lang="en-US" dirty="0" smtClean="0"/>
              <a:t> specifications.</a:t>
            </a:r>
          </a:p>
          <a:p>
            <a:pPr marL="34290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dirty="0" smtClean="0"/>
              <a:t>Microphonics issues observed in the first three zones were addressed for the remaining cryomodules.</a:t>
            </a:r>
          </a:p>
          <a:p>
            <a:pPr marL="34290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dirty="0" smtClean="0"/>
              <a:t>One was operated in the machine with beam.</a:t>
            </a:r>
          </a:p>
          <a:p>
            <a:pPr marL="342900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dirty="0" smtClean="0"/>
              <a:t>Operations are scheduled to start this fall.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JLAB C100 Cryomodule Commissioning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Powers</a:t>
            </a:r>
          </a:p>
          <a:p>
            <a:r>
              <a:rPr lang="en-US" dirty="0" smtClean="0"/>
              <a:t>(For Joe Preble and Mike Drury)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2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340"/>
          <p:cNvSpPr/>
          <p:nvPr/>
        </p:nvSpPr>
        <p:spPr bwMode="auto">
          <a:xfrm>
            <a:off x="4572000" y="4876800"/>
            <a:ext cx="4343400" cy="1295400"/>
          </a:xfrm>
          <a:prstGeom prst="rect">
            <a:avLst/>
          </a:prstGeom>
          <a:solidFill>
            <a:srgbClr val="FFEDC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lumMod val="65000"/>
                <a:lumOff val="35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875"/>
            <a:ext cx="9144000" cy="7778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smtClean="0">
                <a:solidFill>
                  <a:schemeClr val="tx1"/>
                </a:solidFill>
              </a:rPr>
              <a:t>The 12 GeV Upgrade</a:t>
            </a:r>
          </a:p>
        </p:txBody>
      </p:sp>
      <p:sp>
        <p:nvSpPr>
          <p:cNvPr id="329" name="Text Box 3"/>
          <p:cNvSpPr txBox="1">
            <a:spLocks noChangeArrowheads="1"/>
          </p:cNvSpPr>
          <p:nvPr/>
        </p:nvSpPr>
        <p:spPr bwMode="auto">
          <a:xfrm>
            <a:off x="4572000" y="4876800"/>
            <a:ext cx="426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Scope of the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upgrade 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includes: </a:t>
            </a:r>
          </a:p>
          <a:p>
            <a:pPr marL="91440" indent="-27432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Doubling the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accelerator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beam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energy</a:t>
            </a:r>
          </a:p>
          <a:p>
            <a:pPr marL="91440" indent="-27432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Doubling the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injector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energy</a:t>
            </a:r>
          </a:p>
          <a:p>
            <a:pPr marL="91440" indent="-27432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Hall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beam-lines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91440" indent="-27432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Upgrades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existing Experimental Halls</a:t>
            </a:r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7162800" y="3239869"/>
            <a:ext cx="1905000" cy="64633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i="1" dirty="0">
                <a:solidFill>
                  <a:srgbClr val="313EBD"/>
                </a:solidFill>
                <a:latin typeface="Arial" pitchFamily="34" charset="0"/>
                <a:cs typeface="Arial" pitchFamily="34" charset="0"/>
              </a:rPr>
              <a:t>Maintain capability to deliver lower pass beam energies: </a:t>
            </a:r>
            <a:r>
              <a:rPr lang="en-US" sz="1200" b="1" i="1" dirty="0" smtClean="0">
                <a:solidFill>
                  <a:srgbClr val="313EBD"/>
                </a:solidFill>
                <a:latin typeface="Arial" pitchFamily="34" charset="0"/>
                <a:cs typeface="Arial" pitchFamily="34" charset="0"/>
              </a:rPr>
              <a:t>2.2</a:t>
            </a:r>
            <a:r>
              <a:rPr lang="en-US" sz="1200" b="1" i="1" dirty="0">
                <a:solidFill>
                  <a:srgbClr val="313EBD"/>
                </a:solidFill>
                <a:latin typeface="Arial" pitchFamily="34" charset="0"/>
                <a:cs typeface="Arial" pitchFamily="34" charset="0"/>
              </a:rPr>
              <a:t>, 4.4, 6.6….</a:t>
            </a:r>
          </a:p>
        </p:txBody>
      </p:sp>
      <p:sp>
        <p:nvSpPr>
          <p:cNvPr id="9232" name="Freeform 293"/>
          <p:cNvSpPr>
            <a:spLocks/>
          </p:cNvSpPr>
          <p:nvPr/>
        </p:nvSpPr>
        <p:spPr bwMode="auto">
          <a:xfrm rot="-5400000">
            <a:off x="4267200" y="3460750"/>
            <a:ext cx="190500" cy="342900"/>
          </a:xfrm>
          <a:custGeom>
            <a:avLst/>
            <a:gdLst>
              <a:gd name="T0" fmla="*/ 191045 w 181"/>
              <a:gd name="T1" fmla="*/ 342354 h 138"/>
              <a:gd name="T2" fmla="*/ 187879 w 181"/>
              <a:gd name="T3" fmla="*/ 342354 h 138"/>
              <a:gd name="T4" fmla="*/ 174157 w 181"/>
              <a:gd name="T5" fmla="*/ 342354 h 138"/>
              <a:gd name="T6" fmla="*/ 156214 w 181"/>
              <a:gd name="T7" fmla="*/ 342354 h 138"/>
              <a:gd name="T8" fmla="*/ 132993 w 181"/>
              <a:gd name="T9" fmla="*/ 337392 h 138"/>
              <a:gd name="T10" fmla="*/ 109772 w 181"/>
              <a:gd name="T11" fmla="*/ 322507 h 138"/>
              <a:gd name="T12" fmla="*/ 83384 w 181"/>
              <a:gd name="T13" fmla="*/ 300180 h 138"/>
              <a:gd name="T14" fmla="*/ 60163 w 181"/>
              <a:gd name="T15" fmla="*/ 267929 h 138"/>
              <a:gd name="T16" fmla="*/ 39053 w 181"/>
              <a:gd name="T17" fmla="*/ 220793 h 138"/>
              <a:gd name="T18" fmla="*/ 25332 w 181"/>
              <a:gd name="T19" fmla="*/ 161254 h 138"/>
              <a:gd name="T20" fmla="*/ 11610 w 181"/>
              <a:gd name="T21" fmla="*/ 181100 h 138"/>
              <a:gd name="T22" fmla="*/ 0 w 181"/>
              <a:gd name="T23" fmla="*/ 0 h 138"/>
              <a:gd name="T24" fmla="*/ 78107 w 181"/>
              <a:gd name="T25" fmla="*/ 57059 h 138"/>
              <a:gd name="T26" fmla="*/ 58052 w 181"/>
              <a:gd name="T27" fmla="*/ 79386 h 138"/>
              <a:gd name="T28" fmla="*/ 58052 w 181"/>
              <a:gd name="T29" fmla="*/ 89310 h 138"/>
              <a:gd name="T30" fmla="*/ 58052 w 181"/>
              <a:gd name="T31" fmla="*/ 101714 h 138"/>
              <a:gd name="T32" fmla="*/ 60163 w 181"/>
              <a:gd name="T33" fmla="*/ 124041 h 138"/>
              <a:gd name="T34" fmla="*/ 66496 w 181"/>
              <a:gd name="T35" fmla="*/ 156292 h 138"/>
              <a:gd name="T36" fmla="*/ 75996 w 181"/>
              <a:gd name="T37" fmla="*/ 193504 h 138"/>
              <a:gd name="T38" fmla="*/ 91828 w 181"/>
              <a:gd name="T39" fmla="*/ 230717 h 138"/>
              <a:gd name="T40" fmla="*/ 115049 w 181"/>
              <a:gd name="T41" fmla="*/ 267929 h 138"/>
              <a:gd name="T42" fmla="*/ 148825 w 181"/>
              <a:gd name="T43" fmla="*/ 305142 h 138"/>
              <a:gd name="T44" fmla="*/ 191045 w 181"/>
              <a:gd name="T45" fmla="*/ 342354 h 13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81"/>
              <a:gd name="T70" fmla="*/ 0 h 138"/>
              <a:gd name="T71" fmla="*/ 181 w 181"/>
              <a:gd name="T72" fmla="*/ 138 h 13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81" h="138">
                <a:moveTo>
                  <a:pt x="181" y="138"/>
                </a:moveTo>
                <a:lnTo>
                  <a:pt x="178" y="138"/>
                </a:lnTo>
                <a:lnTo>
                  <a:pt x="165" y="138"/>
                </a:lnTo>
                <a:lnTo>
                  <a:pt x="148" y="138"/>
                </a:lnTo>
                <a:lnTo>
                  <a:pt x="126" y="136"/>
                </a:lnTo>
                <a:lnTo>
                  <a:pt x="104" y="130"/>
                </a:lnTo>
                <a:lnTo>
                  <a:pt x="79" y="121"/>
                </a:lnTo>
                <a:lnTo>
                  <a:pt x="57" y="108"/>
                </a:lnTo>
                <a:lnTo>
                  <a:pt x="37" y="89"/>
                </a:lnTo>
                <a:lnTo>
                  <a:pt x="24" y="65"/>
                </a:lnTo>
                <a:lnTo>
                  <a:pt x="11" y="73"/>
                </a:lnTo>
                <a:lnTo>
                  <a:pt x="0" y="0"/>
                </a:lnTo>
                <a:lnTo>
                  <a:pt x="74" y="23"/>
                </a:lnTo>
                <a:lnTo>
                  <a:pt x="55" y="32"/>
                </a:lnTo>
                <a:lnTo>
                  <a:pt x="55" y="36"/>
                </a:lnTo>
                <a:lnTo>
                  <a:pt x="55" y="41"/>
                </a:lnTo>
                <a:lnTo>
                  <a:pt x="57" y="50"/>
                </a:lnTo>
                <a:lnTo>
                  <a:pt x="63" y="63"/>
                </a:lnTo>
                <a:lnTo>
                  <a:pt x="72" y="78"/>
                </a:lnTo>
                <a:lnTo>
                  <a:pt x="87" y="93"/>
                </a:lnTo>
                <a:lnTo>
                  <a:pt x="109" y="108"/>
                </a:lnTo>
                <a:lnTo>
                  <a:pt x="141" y="123"/>
                </a:lnTo>
                <a:lnTo>
                  <a:pt x="181" y="138"/>
                </a:lnTo>
                <a:close/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1"/>
          <p:cNvGrpSpPr/>
          <p:nvPr/>
        </p:nvGrpSpPr>
        <p:grpSpPr>
          <a:xfrm>
            <a:off x="1822450" y="1524000"/>
            <a:ext cx="7245350" cy="4457698"/>
            <a:chOff x="1060450" y="1790700"/>
            <a:chExt cx="7245350" cy="4457698"/>
          </a:xfrm>
        </p:grpSpPr>
        <p:grpSp>
          <p:nvGrpSpPr>
            <p:cNvPr id="3" name="Group 327"/>
            <p:cNvGrpSpPr>
              <a:grpSpLocks/>
            </p:cNvGrpSpPr>
            <p:nvPr/>
          </p:nvGrpSpPr>
          <p:grpSpPr bwMode="auto">
            <a:xfrm>
              <a:off x="1060450" y="1790700"/>
              <a:ext cx="6330386" cy="4457698"/>
              <a:chOff x="198440" y="1524000"/>
              <a:chExt cx="6291260" cy="4610105"/>
            </a:xfrm>
          </p:grpSpPr>
          <p:grpSp>
            <p:nvGrpSpPr>
              <p:cNvPr id="4" name="Group 408"/>
              <p:cNvGrpSpPr>
                <a:grpSpLocks/>
              </p:cNvGrpSpPr>
              <p:nvPr/>
            </p:nvGrpSpPr>
            <p:grpSpPr bwMode="auto">
              <a:xfrm>
                <a:off x="3810000" y="1524000"/>
                <a:ext cx="2679700" cy="1509713"/>
                <a:chOff x="2400" y="960"/>
                <a:chExt cx="1688" cy="951"/>
              </a:xfrm>
            </p:grpSpPr>
            <p:grpSp>
              <p:nvGrpSpPr>
                <p:cNvPr id="5" name="Group 407"/>
                <p:cNvGrpSpPr>
                  <a:grpSpLocks/>
                </p:cNvGrpSpPr>
                <p:nvPr/>
              </p:nvGrpSpPr>
              <p:grpSpPr bwMode="auto">
                <a:xfrm>
                  <a:off x="2477" y="960"/>
                  <a:ext cx="1611" cy="912"/>
                  <a:chOff x="2477" y="960"/>
                  <a:chExt cx="1611" cy="912"/>
                </a:xfrm>
              </p:grpSpPr>
              <p:sp>
                <p:nvSpPr>
                  <p:cNvPr id="9542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9" y="1053"/>
                    <a:ext cx="499" cy="1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New Hall</a:t>
                    </a:r>
                  </a:p>
                </p:txBody>
              </p:sp>
              <p:sp>
                <p:nvSpPr>
                  <p:cNvPr id="9543" name="Line 7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7" y="1870"/>
                    <a:ext cx="0" cy="2"/>
                  </a:xfrm>
                  <a:prstGeom prst="line">
                    <a:avLst/>
                  </a:prstGeom>
                  <a:noFill/>
                  <a:ln w="11113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44" name="Freeform 318"/>
                  <p:cNvSpPr>
                    <a:spLocks/>
                  </p:cNvSpPr>
                  <p:nvPr/>
                </p:nvSpPr>
                <p:spPr bwMode="auto">
                  <a:xfrm>
                    <a:off x="3303" y="1036"/>
                    <a:ext cx="89" cy="128"/>
                  </a:xfrm>
                  <a:custGeom>
                    <a:avLst/>
                    <a:gdLst>
                      <a:gd name="T0" fmla="*/ 89 w 89"/>
                      <a:gd name="T1" fmla="*/ 110 h 130"/>
                      <a:gd name="T2" fmla="*/ 89 w 89"/>
                      <a:gd name="T3" fmla="*/ 32 h 130"/>
                      <a:gd name="T4" fmla="*/ 0 w 89"/>
                      <a:gd name="T5" fmla="*/ 0 h 130"/>
                      <a:gd name="T6" fmla="*/ 0 w 89"/>
                      <a:gd name="T7" fmla="*/ 79 h 130"/>
                      <a:gd name="T8" fmla="*/ 89 w 89"/>
                      <a:gd name="T9" fmla="*/ 110 h 1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130"/>
                      <a:gd name="T17" fmla="*/ 89 w 89"/>
                      <a:gd name="T18" fmla="*/ 130 h 1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130">
                        <a:moveTo>
                          <a:pt x="89" y="130"/>
                        </a:moveTo>
                        <a:lnTo>
                          <a:pt x="89" y="41"/>
                        </a:lnTo>
                        <a:lnTo>
                          <a:pt x="0" y="0"/>
                        </a:lnTo>
                        <a:lnTo>
                          <a:pt x="0" y="89"/>
                        </a:lnTo>
                        <a:lnTo>
                          <a:pt x="89" y="13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45" name="Freeform 319"/>
                  <p:cNvSpPr>
                    <a:spLocks/>
                  </p:cNvSpPr>
                  <p:nvPr/>
                </p:nvSpPr>
                <p:spPr bwMode="auto">
                  <a:xfrm>
                    <a:off x="3303" y="1036"/>
                    <a:ext cx="89" cy="128"/>
                  </a:xfrm>
                  <a:custGeom>
                    <a:avLst/>
                    <a:gdLst>
                      <a:gd name="T0" fmla="*/ 89 w 89"/>
                      <a:gd name="T1" fmla="*/ 110 h 130"/>
                      <a:gd name="T2" fmla="*/ 89 w 89"/>
                      <a:gd name="T3" fmla="*/ 32 h 130"/>
                      <a:gd name="T4" fmla="*/ 0 w 89"/>
                      <a:gd name="T5" fmla="*/ 0 h 130"/>
                      <a:gd name="T6" fmla="*/ 0 w 89"/>
                      <a:gd name="T7" fmla="*/ 79 h 130"/>
                      <a:gd name="T8" fmla="*/ 89 w 89"/>
                      <a:gd name="T9" fmla="*/ 110 h 1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130"/>
                      <a:gd name="T17" fmla="*/ 89 w 89"/>
                      <a:gd name="T18" fmla="*/ 130 h 1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130">
                        <a:moveTo>
                          <a:pt x="89" y="130"/>
                        </a:moveTo>
                        <a:lnTo>
                          <a:pt x="89" y="41"/>
                        </a:lnTo>
                        <a:lnTo>
                          <a:pt x="0" y="0"/>
                        </a:lnTo>
                        <a:lnTo>
                          <a:pt x="0" y="89"/>
                        </a:lnTo>
                        <a:lnTo>
                          <a:pt x="89" y="13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46" name="Freeform 320"/>
                  <p:cNvSpPr>
                    <a:spLocks/>
                  </p:cNvSpPr>
                  <p:nvPr/>
                </p:nvSpPr>
                <p:spPr bwMode="auto">
                  <a:xfrm>
                    <a:off x="3303" y="960"/>
                    <a:ext cx="323" cy="115"/>
                  </a:xfrm>
                  <a:custGeom>
                    <a:avLst/>
                    <a:gdLst>
                      <a:gd name="T0" fmla="*/ 239 w 323"/>
                      <a:gd name="T1" fmla="*/ 0 h 117"/>
                      <a:gd name="T2" fmla="*/ 0 w 323"/>
                      <a:gd name="T3" fmla="*/ 66 h 117"/>
                      <a:gd name="T4" fmla="*/ 89 w 323"/>
                      <a:gd name="T5" fmla="*/ 97 h 117"/>
                      <a:gd name="T6" fmla="*/ 323 w 323"/>
                      <a:gd name="T7" fmla="*/ 24 h 117"/>
                      <a:gd name="T8" fmla="*/ 239 w 323"/>
                      <a:gd name="T9" fmla="*/ 0 h 1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3"/>
                      <a:gd name="T16" fmla="*/ 0 h 117"/>
                      <a:gd name="T17" fmla="*/ 323 w 323"/>
                      <a:gd name="T18" fmla="*/ 117 h 1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3" h="117">
                        <a:moveTo>
                          <a:pt x="239" y="0"/>
                        </a:moveTo>
                        <a:lnTo>
                          <a:pt x="0" y="76"/>
                        </a:lnTo>
                        <a:lnTo>
                          <a:pt x="89" y="117"/>
                        </a:lnTo>
                        <a:lnTo>
                          <a:pt x="323" y="24"/>
                        </a:lnTo>
                        <a:lnTo>
                          <a:pt x="239" y="0"/>
                        </a:lnTo>
                        <a:close/>
                      </a:path>
                    </a:pathLst>
                  </a:custGeom>
                  <a:solidFill>
                    <a:srgbClr val="6666FF"/>
                  </a:solidFill>
                  <a:ln w="0">
                    <a:solidFill>
                      <a:srgbClr val="66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47" name="Freeform 321"/>
                  <p:cNvSpPr>
                    <a:spLocks/>
                  </p:cNvSpPr>
                  <p:nvPr/>
                </p:nvSpPr>
                <p:spPr bwMode="auto">
                  <a:xfrm>
                    <a:off x="3303" y="960"/>
                    <a:ext cx="323" cy="115"/>
                  </a:xfrm>
                  <a:custGeom>
                    <a:avLst/>
                    <a:gdLst>
                      <a:gd name="T0" fmla="*/ 239 w 323"/>
                      <a:gd name="T1" fmla="*/ 0 h 117"/>
                      <a:gd name="T2" fmla="*/ 0 w 323"/>
                      <a:gd name="T3" fmla="*/ 66 h 117"/>
                      <a:gd name="T4" fmla="*/ 89 w 323"/>
                      <a:gd name="T5" fmla="*/ 97 h 117"/>
                      <a:gd name="T6" fmla="*/ 323 w 323"/>
                      <a:gd name="T7" fmla="*/ 24 h 1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23"/>
                      <a:gd name="T13" fmla="*/ 0 h 117"/>
                      <a:gd name="T14" fmla="*/ 323 w 323"/>
                      <a:gd name="T15" fmla="*/ 117 h 1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23" h="117">
                        <a:moveTo>
                          <a:pt x="239" y="0"/>
                        </a:moveTo>
                        <a:lnTo>
                          <a:pt x="0" y="76"/>
                        </a:lnTo>
                        <a:lnTo>
                          <a:pt x="89" y="117"/>
                        </a:lnTo>
                        <a:lnTo>
                          <a:pt x="323" y="24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48" name="Freeform 322"/>
                  <p:cNvSpPr>
                    <a:spLocks/>
                  </p:cNvSpPr>
                  <p:nvPr/>
                </p:nvSpPr>
                <p:spPr bwMode="auto">
                  <a:xfrm>
                    <a:off x="3392" y="986"/>
                    <a:ext cx="236" cy="177"/>
                  </a:xfrm>
                  <a:custGeom>
                    <a:avLst/>
                    <a:gdLst>
                      <a:gd name="T0" fmla="*/ 0 w 236"/>
                      <a:gd name="T1" fmla="*/ 150 h 180"/>
                      <a:gd name="T2" fmla="*/ 0 w 236"/>
                      <a:gd name="T3" fmla="*/ 80 h 180"/>
                      <a:gd name="T4" fmla="*/ 236 w 236"/>
                      <a:gd name="T5" fmla="*/ 0 h 180"/>
                      <a:gd name="T6" fmla="*/ 234 w 236"/>
                      <a:gd name="T7" fmla="*/ 77 h 180"/>
                      <a:gd name="T8" fmla="*/ 0 w 236"/>
                      <a:gd name="T9" fmla="*/ 150 h 1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6"/>
                      <a:gd name="T16" fmla="*/ 0 h 180"/>
                      <a:gd name="T17" fmla="*/ 236 w 236"/>
                      <a:gd name="T18" fmla="*/ 180 h 1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6" h="180">
                        <a:moveTo>
                          <a:pt x="0" y="180"/>
                        </a:moveTo>
                        <a:lnTo>
                          <a:pt x="0" y="91"/>
                        </a:lnTo>
                        <a:lnTo>
                          <a:pt x="236" y="0"/>
                        </a:lnTo>
                        <a:lnTo>
                          <a:pt x="234" y="87"/>
                        </a:lnTo>
                        <a:lnTo>
                          <a:pt x="0" y="180"/>
                        </a:lnTo>
                        <a:close/>
                      </a:path>
                    </a:pathLst>
                  </a:custGeom>
                  <a:solidFill>
                    <a:srgbClr val="6666FF"/>
                  </a:solidFill>
                  <a:ln w="0">
                    <a:solidFill>
                      <a:srgbClr val="66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49" name="Freeform 323"/>
                  <p:cNvSpPr>
                    <a:spLocks/>
                  </p:cNvSpPr>
                  <p:nvPr/>
                </p:nvSpPr>
                <p:spPr bwMode="auto">
                  <a:xfrm>
                    <a:off x="3392" y="986"/>
                    <a:ext cx="236" cy="177"/>
                  </a:xfrm>
                  <a:custGeom>
                    <a:avLst/>
                    <a:gdLst>
                      <a:gd name="T0" fmla="*/ 0 w 236"/>
                      <a:gd name="T1" fmla="*/ 150 h 180"/>
                      <a:gd name="T2" fmla="*/ 0 w 236"/>
                      <a:gd name="T3" fmla="*/ 80 h 180"/>
                      <a:gd name="T4" fmla="*/ 236 w 236"/>
                      <a:gd name="T5" fmla="*/ 0 h 180"/>
                      <a:gd name="T6" fmla="*/ 234 w 236"/>
                      <a:gd name="T7" fmla="*/ 77 h 180"/>
                      <a:gd name="T8" fmla="*/ 0 w 236"/>
                      <a:gd name="T9" fmla="*/ 150 h 1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6"/>
                      <a:gd name="T16" fmla="*/ 0 h 180"/>
                      <a:gd name="T17" fmla="*/ 236 w 236"/>
                      <a:gd name="T18" fmla="*/ 180 h 1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6" h="180">
                        <a:moveTo>
                          <a:pt x="0" y="180"/>
                        </a:moveTo>
                        <a:lnTo>
                          <a:pt x="0" y="91"/>
                        </a:lnTo>
                        <a:lnTo>
                          <a:pt x="236" y="0"/>
                        </a:lnTo>
                        <a:lnTo>
                          <a:pt x="234" y="87"/>
                        </a:lnTo>
                        <a:lnTo>
                          <a:pt x="0" y="18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0" name="Freeform 324"/>
                  <p:cNvSpPr>
                    <a:spLocks noEditPoints="1"/>
                  </p:cNvSpPr>
                  <p:nvPr/>
                </p:nvSpPr>
                <p:spPr bwMode="auto">
                  <a:xfrm>
                    <a:off x="3452" y="1006"/>
                    <a:ext cx="90" cy="106"/>
                  </a:xfrm>
                  <a:custGeom>
                    <a:avLst/>
                    <a:gdLst>
                      <a:gd name="T0" fmla="*/ 42 w 90"/>
                      <a:gd name="T1" fmla="*/ 19 h 108"/>
                      <a:gd name="T2" fmla="*/ 48 w 90"/>
                      <a:gd name="T3" fmla="*/ 19 h 108"/>
                      <a:gd name="T4" fmla="*/ 53 w 90"/>
                      <a:gd name="T5" fmla="*/ 21 h 108"/>
                      <a:gd name="T6" fmla="*/ 59 w 90"/>
                      <a:gd name="T7" fmla="*/ 22 h 108"/>
                      <a:gd name="T8" fmla="*/ 63 w 90"/>
                      <a:gd name="T9" fmla="*/ 27 h 108"/>
                      <a:gd name="T10" fmla="*/ 64 w 90"/>
                      <a:gd name="T11" fmla="*/ 27 h 108"/>
                      <a:gd name="T12" fmla="*/ 66 w 90"/>
                      <a:gd name="T13" fmla="*/ 33 h 108"/>
                      <a:gd name="T14" fmla="*/ 66 w 90"/>
                      <a:gd name="T15" fmla="*/ 42 h 108"/>
                      <a:gd name="T16" fmla="*/ 66 w 90"/>
                      <a:gd name="T17" fmla="*/ 53 h 108"/>
                      <a:gd name="T18" fmla="*/ 64 w 90"/>
                      <a:gd name="T19" fmla="*/ 63 h 108"/>
                      <a:gd name="T20" fmla="*/ 61 w 90"/>
                      <a:gd name="T21" fmla="*/ 70 h 108"/>
                      <a:gd name="T22" fmla="*/ 55 w 90"/>
                      <a:gd name="T23" fmla="*/ 73 h 108"/>
                      <a:gd name="T24" fmla="*/ 50 w 90"/>
                      <a:gd name="T25" fmla="*/ 74 h 108"/>
                      <a:gd name="T26" fmla="*/ 42 w 90"/>
                      <a:gd name="T27" fmla="*/ 75 h 108"/>
                      <a:gd name="T28" fmla="*/ 20 w 90"/>
                      <a:gd name="T29" fmla="*/ 75 h 108"/>
                      <a:gd name="T30" fmla="*/ 20 w 90"/>
                      <a:gd name="T31" fmla="*/ 19 h 108"/>
                      <a:gd name="T32" fmla="*/ 42 w 90"/>
                      <a:gd name="T33" fmla="*/ 19 h 108"/>
                      <a:gd name="T34" fmla="*/ 46 w 90"/>
                      <a:gd name="T35" fmla="*/ 0 h 108"/>
                      <a:gd name="T36" fmla="*/ 0 w 90"/>
                      <a:gd name="T37" fmla="*/ 0 h 108"/>
                      <a:gd name="T38" fmla="*/ 0 w 90"/>
                      <a:gd name="T39" fmla="*/ 88 h 108"/>
                      <a:gd name="T40" fmla="*/ 46 w 90"/>
                      <a:gd name="T41" fmla="*/ 88 h 108"/>
                      <a:gd name="T42" fmla="*/ 61 w 90"/>
                      <a:gd name="T43" fmla="*/ 84 h 108"/>
                      <a:gd name="T44" fmla="*/ 72 w 90"/>
                      <a:gd name="T45" fmla="*/ 79 h 108"/>
                      <a:gd name="T46" fmla="*/ 81 w 90"/>
                      <a:gd name="T47" fmla="*/ 74 h 108"/>
                      <a:gd name="T48" fmla="*/ 89 w 90"/>
                      <a:gd name="T49" fmla="*/ 61 h 108"/>
                      <a:gd name="T50" fmla="*/ 90 w 90"/>
                      <a:gd name="T51" fmla="*/ 40 h 108"/>
                      <a:gd name="T52" fmla="*/ 89 w 90"/>
                      <a:gd name="T53" fmla="*/ 33 h 108"/>
                      <a:gd name="T54" fmla="*/ 89 w 90"/>
                      <a:gd name="T55" fmla="*/ 27 h 108"/>
                      <a:gd name="T56" fmla="*/ 85 w 90"/>
                      <a:gd name="T57" fmla="*/ 24 h 108"/>
                      <a:gd name="T58" fmla="*/ 81 w 90"/>
                      <a:gd name="T59" fmla="*/ 15 h 108"/>
                      <a:gd name="T60" fmla="*/ 76 w 90"/>
                      <a:gd name="T61" fmla="*/ 9 h 108"/>
                      <a:gd name="T62" fmla="*/ 68 w 90"/>
                      <a:gd name="T63" fmla="*/ 6 h 108"/>
                      <a:gd name="T64" fmla="*/ 63 w 90"/>
                      <a:gd name="T65" fmla="*/ 2 h 108"/>
                      <a:gd name="T66" fmla="*/ 55 w 90"/>
                      <a:gd name="T67" fmla="*/ 0 h 108"/>
                      <a:gd name="T68" fmla="*/ 46 w 90"/>
                      <a:gd name="T69" fmla="*/ 0 h 108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90"/>
                      <a:gd name="T106" fmla="*/ 0 h 108"/>
                      <a:gd name="T107" fmla="*/ 90 w 90"/>
                      <a:gd name="T108" fmla="*/ 108 h 108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90" h="108">
                        <a:moveTo>
                          <a:pt x="42" y="19"/>
                        </a:moveTo>
                        <a:lnTo>
                          <a:pt x="48" y="19"/>
                        </a:lnTo>
                        <a:lnTo>
                          <a:pt x="53" y="21"/>
                        </a:lnTo>
                        <a:lnTo>
                          <a:pt x="59" y="22"/>
                        </a:lnTo>
                        <a:lnTo>
                          <a:pt x="63" y="28"/>
                        </a:lnTo>
                        <a:lnTo>
                          <a:pt x="64" y="34"/>
                        </a:lnTo>
                        <a:lnTo>
                          <a:pt x="66" y="43"/>
                        </a:lnTo>
                        <a:lnTo>
                          <a:pt x="66" y="52"/>
                        </a:lnTo>
                        <a:lnTo>
                          <a:pt x="66" y="63"/>
                        </a:lnTo>
                        <a:lnTo>
                          <a:pt x="64" y="73"/>
                        </a:lnTo>
                        <a:lnTo>
                          <a:pt x="61" y="80"/>
                        </a:lnTo>
                        <a:lnTo>
                          <a:pt x="55" y="86"/>
                        </a:lnTo>
                        <a:lnTo>
                          <a:pt x="50" y="87"/>
                        </a:lnTo>
                        <a:lnTo>
                          <a:pt x="42" y="89"/>
                        </a:lnTo>
                        <a:lnTo>
                          <a:pt x="20" y="89"/>
                        </a:lnTo>
                        <a:lnTo>
                          <a:pt x="20" y="19"/>
                        </a:lnTo>
                        <a:lnTo>
                          <a:pt x="42" y="19"/>
                        </a:lnTo>
                        <a:close/>
                        <a:moveTo>
                          <a:pt x="46" y="0"/>
                        </a:moveTo>
                        <a:lnTo>
                          <a:pt x="0" y="0"/>
                        </a:lnTo>
                        <a:lnTo>
                          <a:pt x="0" y="108"/>
                        </a:lnTo>
                        <a:lnTo>
                          <a:pt x="46" y="108"/>
                        </a:lnTo>
                        <a:lnTo>
                          <a:pt x="61" y="104"/>
                        </a:lnTo>
                        <a:lnTo>
                          <a:pt x="72" y="98"/>
                        </a:lnTo>
                        <a:lnTo>
                          <a:pt x="81" y="87"/>
                        </a:lnTo>
                        <a:lnTo>
                          <a:pt x="89" y="71"/>
                        </a:lnTo>
                        <a:lnTo>
                          <a:pt x="90" y="50"/>
                        </a:lnTo>
                        <a:lnTo>
                          <a:pt x="89" y="43"/>
                        </a:lnTo>
                        <a:lnTo>
                          <a:pt x="89" y="34"/>
                        </a:lnTo>
                        <a:lnTo>
                          <a:pt x="85" y="24"/>
                        </a:lnTo>
                        <a:lnTo>
                          <a:pt x="81" y="15"/>
                        </a:lnTo>
                        <a:lnTo>
                          <a:pt x="76" y="9"/>
                        </a:lnTo>
                        <a:lnTo>
                          <a:pt x="68" y="6"/>
                        </a:lnTo>
                        <a:lnTo>
                          <a:pt x="63" y="2"/>
                        </a:lnTo>
                        <a:lnTo>
                          <a:pt x="55" y="0"/>
                        </a:ln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1" name="Freeform 325"/>
                  <p:cNvSpPr>
                    <a:spLocks/>
                  </p:cNvSpPr>
                  <p:nvPr/>
                </p:nvSpPr>
                <p:spPr bwMode="auto">
                  <a:xfrm>
                    <a:off x="3472" y="1025"/>
                    <a:ext cx="46" cy="69"/>
                  </a:xfrm>
                  <a:custGeom>
                    <a:avLst/>
                    <a:gdLst>
                      <a:gd name="T0" fmla="*/ 22 w 46"/>
                      <a:gd name="T1" fmla="*/ 0 h 70"/>
                      <a:gd name="T2" fmla="*/ 28 w 46"/>
                      <a:gd name="T3" fmla="*/ 0 h 70"/>
                      <a:gd name="T4" fmla="*/ 33 w 46"/>
                      <a:gd name="T5" fmla="*/ 2 h 70"/>
                      <a:gd name="T6" fmla="*/ 39 w 46"/>
                      <a:gd name="T7" fmla="*/ 3 h 70"/>
                      <a:gd name="T8" fmla="*/ 43 w 46"/>
                      <a:gd name="T9" fmla="*/ 9 h 70"/>
                      <a:gd name="T10" fmla="*/ 44 w 46"/>
                      <a:gd name="T11" fmla="*/ 15 h 70"/>
                      <a:gd name="T12" fmla="*/ 46 w 46"/>
                      <a:gd name="T13" fmla="*/ 24 h 70"/>
                      <a:gd name="T14" fmla="*/ 46 w 46"/>
                      <a:gd name="T15" fmla="*/ 33 h 70"/>
                      <a:gd name="T16" fmla="*/ 46 w 46"/>
                      <a:gd name="T17" fmla="*/ 35 h 70"/>
                      <a:gd name="T18" fmla="*/ 44 w 46"/>
                      <a:gd name="T19" fmla="*/ 44 h 70"/>
                      <a:gd name="T20" fmla="*/ 41 w 46"/>
                      <a:gd name="T21" fmla="*/ 51 h 70"/>
                      <a:gd name="T22" fmla="*/ 35 w 46"/>
                      <a:gd name="T23" fmla="*/ 57 h 70"/>
                      <a:gd name="T24" fmla="*/ 30 w 46"/>
                      <a:gd name="T25" fmla="*/ 58 h 70"/>
                      <a:gd name="T26" fmla="*/ 22 w 46"/>
                      <a:gd name="T27" fmla="*/ 60 h 70"/>
                      <a:gd name="T28" fmla="*/ 0 w 46"/>
                      <a:gd name="T29" fmla="*/ 60 h 70"/>
                      <a:gd name="T30" fmla="*/ 0 w 46"/>
                      <a:gd name="T31" fmla="*/ 0 h 70"/>
                      <a:gd name="T32" fmla="*/ 22 w 46"/>
                      <a:gd name="T33" fmla="*/ 0 h 7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6"/>
                      <a:gd name="T52" fmla="*/ 0 h 70"/>
                      <a:gd name="T53" fmla="*/ 46 w 46"/>
                      <a:gd name="T54" fmla="*/ 70 h 70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6" h="70">
                        <a:moveTo>
                          <a:pt x="22" y="0"/>
                        </a:moveTo>
                        <a:lnTo>
                          <a:pt x="28" y="0"/>
                        </a:lnTo>
                        <a:lnTo>
                          <a:pt x="33" y="2"/>
                        </a:lnTo>
                        <a:lnTo>
                          <a:pt x="39" y="3"/>
                        </a:lnTo>
                        <a:lnTo>
                          <a:pt x="43" y="9"/>
                        </a:lnTo>
                        <a:lnTo>
                          <a:pt x="44" y="15"/>
                        </a:lnTo>
                        <a:lnTo>
                          <a:pt x="46" y="24"/>
                        </a:lnTo>
                        <a:lnTo>
                          <a:pt x="46" y="33"/>
                        </a:lnTo>
                        <a:lnTo>
                          <a:pt x="46" y="44"/>
                        </a:lnTo>
                        <a:lnTo>
                          <a:pt x="44" y="54"/>
                        </a:lnTo>
                        <a:lnTo>
                          <a:pt x="41" y="61"/>
                        </a:lnTo>
                        <a:lnTo>
                          <a:pt x="35" y="67"/>
                        </a:lnTo>
                        <a:lnTo>
                          <a:pt x="30" y="68"/>
                        </a:lnTo>
                        <a:lnTo>
                          <a:pt x="22" y="7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lnTo>
                          <a:pt x="22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2" name="Freeform 326"/>
                  <p:cNvSpPr>
                    <a:spLocks/>
                  </p:cNvSpPr>
                  <p:nvPr/>
                </p:nvSpPr>
                <p:spPr bwMode="auto">
                  <a:xfrm>
                    <a:off x="3452" y="1006"/>
                    <a:ext cx="90" cy="106"/>
                  </a:xfrm>
                  <a:custGeom>
                    <a:avLst/>
                    <a:gdLst>
                      <a:gd name="T0" fmla="*/ 46 w 90"/>
                      <a:gd name="T1" fmla="*/ 0 h 108"/>
                      <a:gd name="T2" fmla="*/ 0 w 90"/>
                      <a:gd name="T3" fmla="*/ 0 h 108"/>
                      <a:gd name="T4" fmla="*/ 0 w 90"/>
                      <a:gd name="T5" fmla="*/ 88 h 108"/>
                      <a:gd name="T6" fmla="*/ 46 w 90"/>
                      <a:gd name="T7" fmla="*/ 88 h 108"/>
                      <a:gd name="T8" fmla="*/ 61 w 90"/>
                      <a:gd name="T9" fmla="*/ 84 h 108"/>
                      <a:gd name="T10" fmla="*/ 72 w 90"/>
                      <a:gd name="T11" fmla="*/ 79 h 108"/>
                      <a:gd name="T12" fmla="*/ 81 w 90"/>
                      <a:gd name="T13" fmla="*/ 74 h 108"/>
                      <a:gd name="T14" fmla="*/ 89 w 90"/>
                      <a:gd name="T15" fmla="*/ 61 h 108"/>
                      <a:gd name="T16" fmla="*/ 90 w 90"/>
                      <a:gd name="T17" fmla="*/ 40 h 108"/>
                      <a:gd name="T18" fmla="*/ 89 w 90"/>
                      <a:gd name="T19" fmla="*/ 33 h 108"/>
                      <a:gd name="T20" fmla="*/ 89 w 90"/>
                      <a:gd name="T21" fmla="*/ 27 h 108"/>
                      <a:gd name="T22" fmla="*/ 85 w 90"/>
                      <a:gd name="T23" fmla="*/ 24 h 108"/>
                      <a:gd name="T24" fmla="*/ 81 w 90"/>
                      <a:gd name="T25" fmla="*/ 15 h 108"/>
                      <a:gd name="T26" fmla="*/ 76 w 90"/>
                      <a:gd name="T27" fmla="*/ 9 h 108"/>
                      <a:gd name="T28" fmla="*/ 68 w 90"/>
                      <a:gd name="T29" fmla="*/ 6 h 108"/>
                      <a:gd name="T30" fmla="*/ 63 w 90"/>
                      <a:gd name="T31" fmla="*/ 2 h 108"/>
                      <a:gd name="T32" fmla="*/ 55 w 90"/>
                      <a:gd name="T33" fmla="*/ 0 h 108"/>
                      <a:gd name="T34" fmla="*/ 46 w 90"/>
                      <a:gd name="T35" fmla="*/ 0 h 10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90"/>
                      <a:gd name="T55" fmla="*/ 0 h 108"/>
                      <a:gd name="T56" fmla="*/ 90 w 90"/>
                      <a:gd name="T57" fmla="*/ 108 h 10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90" h="108">
                        <a:moveTo>
                          <a:pt x="46" y="0"/>
                        </a:moveTo>
                        <a:lnTo>
                          <a:pt x="0" y="0"/>
                        </a:lnTo>
                        <a:lnTo>
                          <a:pt x="0" y="108"/>
                        </a:lnTo>
                        <a:lnTo>
                          <a:pt x="46" y="108"/>
                        </a:lnTo>
                        <a:lnTo>
                          <a:pt x="61" y="104"/>
                        </a:lnTo>
                        <a:lnTo>
                          <a:pt x="72" y="98"/>
                        </a:lnTo>
                        <a:lnTo>
                          <a:pt x="81" y="87"/>
                        </a:lnTo>
                        <a:lnTo>
                          <a:pt x="89" y="71"/>
                        </a:lnTo>
                        <a:lnTo>
                          <a:pt x="90" y="50"/>
                        </a:lnTo>
                        <a:lnTo>
                          <a:pt x="89" y="43"/>
                        </a:lnTo>
                        <a:lnTo>
                          <a:pt x="89" y="34"/>
                        </a:lnTo>
                        <a:lnTo>
                          <a:pt x="85" y="24"/>
                        </a:lnTo>
                        <a:lnTo>
                          <a:pt x="81" y="15"/>
                        </a:lnTo>
                        <a:lnTo>
                          <a:pt x="76" y="9"/>
                        </a:lnTo>
                        <a:lnTo>
                          <a:pt x="68" y="6"/>
                        </a:lnTo>
                        <a:lnTo>
                          <a:pt x="63" y="2"/>
                        </a:lnTo>
                        <a:lnTo>
                          <a:pt x="55" y="0"/>
                        </a:lnTo>
                        <a:lnTo>
                          <a:pt x="46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3" name="Freeform 327"/>
                  <p:cNvSpPr>
                    <a:spLocks/>
                  </p:cNvSpPr>
                  <p:nvPr/>
                </p:nvSpPr>
                <p:spPr bwMode="auto">
                  <a:xfrm>
                    <a:off x="2925" y="1160"/>
                    <a:ext cx="89" cy="128"/>
                  </a:xfrm>
                  <a:custGeom>
                    <a:avLst/>
                    <a:gdLst>
                      <a:gd name="T0" fmla="*/ 89 w 89"/>
                      <a:gd name="T1" fmla="*/ 110 h 130"/>
                      <a:gd name="T2" fmla="*/ 89 w 89"/>
                      <a:gd name="T3" fmla="*/ 32 h 130"/>
                      <a:gd name="T4" fmla="*/ 0 w 89"/>
                      <a:gd name="T5" fmla="*/ 0 h 130"/>
                      <a:gd name="T6" fmla="*/ 0 w 89"/>
                      <a:gd name="T7" fmla="*/ 79 h 130"/>
                      <a:gd name="T8" fmla="*/ 89 w 89"/>
                      <a:gd name="T9" fmla="*/ 110 h 1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130"/>
                      <a:gd name="T17" fmla="*/ 89 w 89"/>
                      <a:gd name="T18" fmla="*/ 130 h 1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130">
                        <a:moveTo>
                          <a:pt x="89" y="130"/>
                        </a:moveTo>
                        <a:lnTo>
                          <a:pt x="89" y="41"/>
                        </a:lnTo>
                        <a:lnTo>
                          <a:pt x="0" y="0"/>
                        </a:lnTo>
                        <a:lnTo>
                          <a:pt x="0" y="89"/>
                        </a:lnTo>
                        <a:lnTo>
                          <a:pt x="89" y="13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4" name="Freeform 328"/>
                  <p:cNvSpPr>
                    <a:spLocks/>
                  </p:cNvSpPr>
                  <p:nvPr/>
                </p:nvSpPr>
                <p:spPr bwMode="auto">
                  <a:xfrm>
                    <a:off x="2925" y="1160"/>
                    <a:ext cx="89" cy="128"/>
                  </a:xfrm>
                  <a:custGeom>
                    <a:avLst/>
                    <a:gdLst>
                      <a:gd name="T0" fmla="*/ 89 w 89"/>
                      <a:gd name="T1" fmla="*/ 110 h 130"/>
                      <a:gd name="T2" fmla="*/ 89 w 89"/>
                      <a:gd name="T3" fmla="*/ 32 h 130"/>
                      <a:gd name="T4" fmla="*/ 0 w 89"/>
                      <a:gd name="T5" fmla="*/ 0 h 130"/>
                      <a:gd name="T6" fmla="*/ 0 w 89"/>
                      <a:gd name="T7" fmla="*/ 79 h 130"/>
                      <a:gd name="T8" fmla="*/ 89 w 89"/>
                      <a:gd name="T9" fmla="*/ 110 h 1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130"/>
                      <a:gd name="T17" fmla="*/ 89 w 89"/>
                      <a:gd name="T18" fmla="*/ 130 h 1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130">
                        <a:moveTo>
                          <a:pt x="89" y="130"/>
                        </a:moveTo>
                        <a:lnTo>
                          <a:pt x="89" y="41"/>
                        </a:lnTo>
                        <a:lnTo>
                          <a:pt x="0" y="0"/>
                        </a:lnTo>
                        <a:lnTo>
                          <a:pt x="0" y="89"/>
                        </a:lnTo>
                        <a:lnTo>
                          <a:pt x="89" y="13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5" name="Freeform 329"/>
                  <p:cNvSpPr>
                    <a:spLocks/>
                  </p:cNvSpPr>
                  <p:nvPr/>
                </p:nvSpPr>
                <p:spPr bwMode="auto">
                  <a:xfrm>
                    <a:off x="2925" y="1130"/>
                    <a:ext cx="176" cy="70"/>
                  </a:xfrm>
                  <a:custGeom>
                    <a:avLst/>
                    <a:gdLst>
                      <a:gd name="T0" fmla="*/ 176 w 176"/>
                      <a:gd name="T1" fmla="*/ 35 h 71"/>
                      <a:gd name="T2" fmla="*/ 89 w 176"/>
                      <a:gd name="T3" fmla="*/ 61 h 71"/>
                      <a:gd name="T4" fmla="*/ 0 w 176"/>
                      <a:gd name="T5" fmla="*/ 30 h 71"/>
                      <a:gd name="T6" fmla="*/ 87 w 176"/>
                      <a:gd name="T7" fmla="*/ 0 h 71"/>
                      <a:gd name="T8" fmla="*/ 176 w 176"/>
                      <a:gd name="T9" fmla="*/ 35 h 7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6"/>
                      <a:gd name="T16" fmla="*/ 0 h 71"/>
                      <a:gd name="T17" fmla="*/ 176 w 176"/>
                      <a:gd name="T18" fmla="*/ 71 h 7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6" h="71">
                        <a:moveTo>
                          <a:pt x="176" y="39"/>
                        </a:moveTo>
                        <a:lnTo>
                          <a:pt x="89" y="71"/>
                        </a:lnTo>
                        <a:lnTo>
                          <a:pt x="0" y="30"/>
                        </a:lnTo>
                        <a:lnTo>
                          <a:pt x="87" y="0"/>
                        </a:lnTo>
                        <a:lnTo>
                          <a:pt x="176" y="39"/>
                        </a:lnTo>
                        <a:close/>
                      </a:path>
                    </a:pathLst>
                  </a:custGeom>
                  <a:solidFill>
                    <a:srgbClr val="6666FF"/>
                  </a:solidFill>
                  <a:ln w="0">
                    <a:solidFill>
                      <a:srgbClr val="66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6" name="Freeform 330"/>
                  <p:cNvSpPr>
                    <a:spLocks/>
                  </p:cNvSpPr>
                  <p:nvPr/>
                </p:nvSpPr>
                <p:spPr bwMode="auto">
                  <a:xfrm>
                    <a:off x="3014" y="1169"/>
                    <a:ext cx="87" cy="119"/>
                  </a:xfrm>
                  <a:custGeom>
                    <a:avLst/>
                    <a:gdLst>
                      <a:gd name="T0" fmla="*/ 0 w 87"/>
                      <a:gd name="T1" fmla="*/ 101 h 121"/>
                      <a:gd name="T2" fmla="*/ 0 w 87"/>
                      <a:gd name="T3" fmla="*/ 30 h 121"/>
                      <a:gd name="T4" fmla="*/ 87 w 87"/>
                      <a:gd name="T5" fmla="*/ 0 h 121"/>
                      <a:gd name="T6" fmla="*/ 87 w 87"/>
                      <a:gd name="T7" fmla="*/ 76 h 121"/>
                      <a:gd name="T8" fmla="*/ 0 w 87"/>
                      <a:gd name="T9" fmla="*/ 101 h 1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121"/>
                      <a:gd name="T17" fmla="*/ 87 w 87"/>
                      <a:gd name="T18" fmla="*/ 121 h 1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121">
                        <a:moveTo>
                          <a:pt x="0" y="121"/>
                        </a:moveTo>
                        <a:lnTo>
                          <a:pt x="0" y="32"/>
                        </a:lnTo>
                        <a:lnTo>
                          <a:pt x="87" y="0"/>
                        </a:lnTo>
                        <a:lnTo>
                          <a:pt x="87" y="86"/>
                        </a:lnTo>
                        <a:lnTo>
                          <a:pt x="0" y="121"/>
                        </a:lnTo>
                        <a:close/>
                      </a:path>
                    </a:pathLst>
                  </a:custGeom>
                  <a:solidFill>
                    <a:srgbClr val="6666FF"/>
                  </a:solidFill>
                  <a:ln w="0">
                    <a:solidFill>
                      <a:srgbClr val="66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7" name="Freeform 332"/>
                  <p:cNvSpPr>
                    <a:spLocks/>
                  </p:cNvSpPr>
                  <p:nvPr/>
                </p:nvSpPr>
                <p:spPr bwMode="auto">
                  <a:xfrm>
                    <a:off x="3099" y="1110"/>
                    <a:ext cx="238" cy="105"/>
                  </a:xfrm>
                  <a:custGeom>
                    <a:avLst/>
                    <a:gdLst>
                      <a:gd name="T0" fmla="*/ 238 w 238"/>
                      <a:gd name="T1" fmla="*/ 0 h 106"/>
                      <a:gd name="T2" fmla="*/ 206 w 238"/>
                      <a:gd name="T3" fmla="*/ 30 h 106"/>
                      <a:gd name="T4" fmla="*/ 184 w 238"/>
                      <a:gd name="T5" fmla="*/ 15 h 106"/>
                      <a:gd name="T6" fmla="*/ 165 w 238"/>
                      <a:gd name="T7" fmla="*/ 41 h 106"/>
                      <a:gd name="T8" fmla="*/ 145 w 238"/>
                      <a:gd name="T9" fmla="*/ 26 h 106"/>
                      <a:gd name="T10" fmla="*/ 132 w 238"/>
                      <a:gd name="T11" fmla="*/ 53 h 106"/>
                      <a:gd name="T12" fmla="*/ 112 w 238"/>
                      <a:gd name="T13" fmla="*/ 43 h 106"/>
                      <a:gd name="T14" fmla="*/ 100 w 238"/>
                      <a:gd name="T15" fmla="*/ 61 h 106"/>
                      <a:gd name="T16" fmla="*/ 78 w 238"/>
                      <a:gd name="T17" fmla="*/ 53 h 106"/>
                      <a:gd name="T18" fmla="*/ 67 w 238"/>
                      <a:gd name="T19" fmla="*/ 73 h 106"/>
                      <a:gd name="T20" fmla="*/ 45 w 238"/>
                      <a:gd name="T21" fmla="*/ 59 h 106"/>
                      <a:gd name="T22" fmla="*/ 32 w 238"/>
                      <a:gd name="T23" fmla="*/ 86 h 106"/>
                      <a:gd name="T24" fmla="*/ 15 w 238"/>
                      <a:gd name="T25" fmla="*/ 68 h 106"/>
                      <a:gd name="T26" fmla="*/ 0 w 238"/>
                      <a:gd name="T27" fmla="*/ 96 h 10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38"/>
                      <a:gd name="T43" fmla="*/ 0 h 106"/>
                      <a:gd name="T44" fmla="*/ 238 w 238"/>
                      <a:gd name="T45" fmla="*/ 106 h 10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38" h="106">
                        <a:moveTo>
                          <a:pt x="238" y="0"/>
                        </a:moveTo>
                        <a:lnTo>
                          <a:pt x="206" y="30"/>
                        </a:lnTo>
                        <a:lnTo>
                          <a:pt x="184" y="15"/>
                        </a:lnTo>
                        <a:lnTo>
                          <a:pt x="165" y="41"/>
                        </a:lnTo>
                        <a:lnTo>
                          <a:pt x="145" y="26"/>
                        </a:lnTo>
                        <a:lnTo>
                          <a:pt x="132" y="54"/>
                        </a:lnTo>
                        <a:lnTo>
                          <a:pt x="112" y="43"/>
                        </a:lnTo>
                        <a:lnTo>
                          <a:pt x="100" y="71"/>
                        </a:lnTo>
                        <a:lnTo>
                          <a:pt x="78" y="56"/>
                        </a:lnTo>
                        <a:lnTo>
                          <a:pt x="67" y="83"/>
                        </a:lnTo>
                        <a:lnTo>
                          <a:pt x="45" y="69"/>
                        </a:lnTo>
                        <a:lnTo>
                          <a:pt x="32" y="96"/>
                        </a:lnTo>
                        <a:lnTo>
                          <a:pt x="15" y="78"/>
                        </a:lnTo>
                        <a:lnTo>
                          <a:pt x="0" y="106"/>
                        </a:lnTo>
                      </a:path>
                    </a:pathLst>
                  </a:custGeom>
                  <a:noFill/>
                  <a:ln w="11113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58" name="Line 3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77" y="1234"/>
                    <a:ext cx="92" cy="40"/>
                  </a:xfrm>
                  <a:prstGeom prst="line">
                    <a:avLst/>
                  </a:prstGeom>
                  <a:noFill/>
                  <a:ln w="11113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541" name="Freeform 331"/>
                <p:cNvSpPr>
                  <a:spLocks/>
                </p:cNvSpPr>
                <p:nvPr/>
              </p:nvSpPr>
              <p:spPr bwMode="auto">
                <a:xfrm>
                  <a:off x="2400" y="1275"/>
                  <a:ext cx="477" cy="636"/>
                </a:xfrm>
                <a:custGeom>
                  <a:avLst/>
                  <a:gdLst>
                    <a:gd name="T0" fmla="*/ 0 w 477"/>
                    <a:gd name="T1" fmla="*/ 636 h 636"/>
                    <a:gd name="T2" fmla="*/ 247 w 477"/>
                    <a:gd name="T3" fmla="*/ 493 h 636"/>
                    <a:gd name="T4" fmla="*/ 477 w 477"/>
                    <a:gd name="T5" fmla="*/ 0 h 636"/>
                    <a:gd name="T6" fmla="*/ 0 60000 65536"/>
                    <a:gd name="T7" fmla="*/ 0 60000 65536"/>
                    <a:gd name="T8" fmla="*/ 0 60000 65536"/>
                    <a:gd name="T9" fmla="*/ 0 w 477"/>
                    <a:gd name="T10" fmla="*/ 0 h 636"/>
                    <a:gd name="T11" fmla="*/ 477 w 477"/>
                    <a:gd name="T12" fmla="*/ 636 h 6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77" h="636">
                      <a:moveTo>
                        <a:pt x="0" y="636"/>
                      </a:moveTo>
                      <a:lnTo>
                        <a:pt x="247" y="493"/>
                      </a:lnTo>
                      <a:lnTo>
                        <a:pt x="477" y="0"/>
                      </a:lnTo>
                    </a:path>
                  </a:pathLst>
                </a:custGeom>
                <a:noFill/>
                <a:ln w="11113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29"/>
              <p:cNvGrpSpPr>
                <a:grpSpLocks/>
              </p:cNvGrpSpPr>
              <p:nvPr/>
            </p:nvGrpSpPr>
            <p:grpSpPr bwMode="auto">
              <a:xfrm>
                <a:off x="962025" y="2286001"/>
                <a:ext cx="4654551" cy="2616201"/>
                <a:chOff x="558" y="1440"/>
                <a:chExt cx="2932" cy="1648"/>
              </a:xfrm>
            </p:grpSpPr>
            <p:sp>
              <p:nvSpPr>
                <p:cNvPr id="9348" name="Freeform 135"/>
                <p:cNvSpPr>
                  <a:spLocks/>
                </p:cNvSpPr>
                <p:nvPr/>
              </p:nvSpPr>
              <p:spPr bwMode="auto">
                <a:xfrm>
                  <a:off x="672" y="2400"/>
                  <a:ext cx="1687" cy="688"/>
                </a:xfrm>
                <a:custGeom>
                  <a:avLst/>
                  <a:gdLst>
                    <a:gd name="T0" fmla="*/ 934 w 1687"/>
                    <a:gd name="T1" fmla="*/ 0 h 688"/>
                    <a:gd name="T2" fmla="*/ 794 w 1687"/>
                    <a:gd name="T3" fmla="*/ 17 h 688"/>
                    <a:gd name="T4" fmla="*/ 756 w 1687"/>
                    <a:gd name="T5" fmla="*/ 39 h 688"/>
                    <a:gd name="T6" fmla="*/ 727 w 1687"/>
                    <a:gd name="T7" fmla="*/ 60 h 688"/>
                    <a:gd name="T8" fmla="*/ 705 w 1687"/>
                    <a:gd name="T9" fmla="*/ 76 h 688"/>
                    <a:gd name="T10" fmla="*/ 692 w 1687"/>
                    <a:gd name="T11" fmla="*/ 89 h 688"/>
                    <a:gd name="T12" fmla="*/ 682 w 1687"/>
                    <a:gd name="T13" fmla="*/ 99 h 688"/>
                    <a:gd name="T14" fmla="*/ 680 w 1687"/>
                    <a:gd name="T15" fmla="*/ 101 h 688"/>
                    <a:gd name="T16" fmla="*/ 649 w 1687"/>
                    <a:gd name="T17" fmla="*/ 136 h 688"/>
                    <a:gd name="T18" fmla="*/ 628 w 1687"/>
                    <a:gd name="T19" fmla="*/ 169 h 688"/>
                    <a:gd name="T20" fmla="*/ 616 w 1687"/>
                    <a:gd name="T21" fmla="*/ 202 h 688"/>
                    <a:gd name="T22" fmla="*/ 612 w 1687"/>
                    <a:gd name="T23" fmla="*/ 232 h 688"/>
                    <a:gd name="T24" fmla="*/ 614 w 1687"/>
                    <a:gd name="T25" fmla="*/ 260 h 688"/>
                    <a:gd name="T26" fmla="*/ 617 w 1687"/>
                    <a:gd name="T27" fmla="*/ 286 h 688"/>
                    <a:gd name="T28" fmla="*/ 627 w 1687"/>
                    <a:gd name="T29" fmla="*/ 308 h 688"/>
                    <a:gd name="T30" fmla="*/ 634 w 1687"/>
                    <a:gd name="T31" fmla="*/ 325 h 688"/>
                    <a:gd name="T32" fmla="*/ 643 w 1687"/>
                    <a:gd name="T33" fmla="*/ 338 h 688"/>
                    <a:gd name="T34" fmla="*/ 649 w 1687"/>
                    <a:gd name="T35" fmla="*/ 347 h 688"/>
                    <a:gd name="T36" fmla="*/ 651 w 1687"/>
                    <a:gd name="T37" fmla="*/ 349 h 688"/>
                    <a:gd name="T38" fmla="*/ 682 w 1687"/>
                    <a:gd name="T39" fmla="*/ 384 h 688"/>
                    <a:gd name="T40" fmla="*/ 719 w 1687"/>
                    <a:gd name="T41" fmla="*/ 412 h 688"/>
                    <a:gd name="T42" fmla="*/ 758 w 1687"/>
                    <a:gd name="T43" fmla="*/ 434 h 688"/>
                    <a:gd name="T44" fmla="*/ 797 w 1687"/>
                    <a:gd name="T45" fmla="*/ 451 h 688"/>
                    <a:gd name="T46" fmla="*/ 834 w 1687"/>
                    <a:gd name="T47" fmla="*/ 462 h 688"/>
                    <a:gd name="T48" fmla="*/ 866 w 1687"/>
                    <a:gd name="T49" fmla="*/ 471 h 688"/>
                    <a:gd name="T50" fmla="*/ 892 w 1687"/>
                    <a:gd name="T51" fmla="*/ 477 h 688"/>
                    <a:gd name="T52" fmla="*/ 910 w 1687"/>
                    <a:gd name="T53" fmla="*/ 479 h 688"/>
                    <a:gd name="T54" fmla="*/ 916 w 1687"/>
                    <a:gd name="T55" fmla="*/ 481 h 688"/>
                    <a:gd name="T56" fmla="*/ 992 w 1687"/>
                    <a:gd name="T57" fmla="*/ 486 h 688"/>
                    <a:gd name="T58" fmla="*/ 1059 w 1687"/>
                    <a:gd name="T59" fmla="*/ 488 h 688"/>
                    <a:gd name="T60" fmla="*/ 1114 w 1687"/>
                    <a:gd name="T61" fmla="*/ 488 h 688"/>
                    <a:gd name="T62" fmla="*/ 1161 w 1687"/>
                    <a:gd name="T63" fmla="*/ 486 h 688"/>
                    <a:gd name="T64" fmla="*/ 1198 w 1687"/>
                    <a:gd name="T65" fmla="*/ 482 h 688"/>
                    <a:gd name="T66" fmla="*/ 1227 w 1687"/>
                    <a:gd name="T67" fmla="*/ 479 h 688"/>
                    <a:gd name="T68" fmla="*/ 1250 w 1687"/>
                    <a:gd name="T69" fmla="*/ 473 h 688"/>
                    <a:gd name="T70" fmla="*/ 1265 w 1687"/>
                    <a:gd name="T71" fmla="*/ 470 h 688"/>
                    <a:gd name="T72" fmla="*/ 1274 w 1687"/>
                    <a:gd name="T73" fmla="*/ 468 h 688"/>
                    <a:gd name="T74" fmla="*/ 1277 w 1687"/>
                    <a:gd name="T75" fmla="*/ 466 h 688"/>
                    <a:gd name="T76" fmla="*/ 1320 w 1687"/>
                    <a:gd name="T77" fmla="*/ 453 h 688"/>
                    <a:gd name="T78" fmla="*/ 1361 w 1687"/>
                    <a:gd name="T79" fmla="*/ 436 h 688"/>
                    <a:gd name="T80" fmla="*/ 1402 w 1687"/>
                    <a:gd name="T81" fmla="*/ 419 h 688"/>
                    <a:gd name="T82" fmla="*/ 1441 w 1687"/>
                    <a:gd name="T83" fmla="*/ 401 h 688"/>
                    <a:gd name="T84" fmla="*/ 1478 w 1687"/>
                    <a:gd name="T85" fmla="*/ 382 h 688"/>
                    <a:gd name="T86" fmla="*/ 1509 w 1687"/>
                    <a:gd name="T87" fmla="*/ 364 h 688"/>
                    <a:gd name="T88" fmla="*/ 1537 w 1687"/>
                    <a:gd name="T89" fmla="*/ 347 h 688"/>
                    <a:gd name="T90" fmla="*/ 1561 w 1687"/>
                    <a:gd name="T91" fmla="*/ 332 h 688"/>
                    <a:gd name="T92" fmla="*/ 1578 w 1687"/>
                    <a:gd name="T93" fmla="*/ 321 h 688"/>
                    <a:gd name="T94" fmla="*/ 1589 w 1687"/>
                    <a:gd name="T95" fmla="*/ 314 h 688"/>
                    <a:gd name="T96" fmla="*/ 1593 w 1687"/>
                    <a:gd name="T97" fmla="*/ 312 h 688"/>
                    <a:gd name="T98" fmla="*/ 1687 w 1687"/>
                    <a:gd name="T99" fmla="*/ 317 h 688"/>
                    <a:gd name="T100" fmla="*/ 1096 w 1687"/>
                    <a:gd name="T101" fmla="*/ 651 h 688"/>
                    <a:gd name="T102" fmla="*/ 1092 w 1687"/>
                    <a:gd name="T103" fmla="*/ 653 h 688"/>
                    <a:gd name="T104" fmla="*/ 1079 w 1687"/>
                    <a:gd name="T105" fmla="*/ 657 h 688"/>
                    <a:gd name="T106" fmla="*/ 1059 w 1687"/>
                    <a:gd name="T107" fmla="*/ 664 h 688"/>
                    <a:gd name="T108" fmla="*/ 1033 w 1687"/>
                    <a:gd name="T109" fmla="*/ 672 h 688"/>
                    <a:gd name="T110" fmla="*/ 999 w 1687"/>
                    <a:gd name="T111" fmla="*/ 679 h 688"/>
                    <a:gd name="T112" fmla="*/ 960 w 1687"/>
                    <a:gd name="T113" fmla="*/ 685 h 688"/>
                    <a:gd name="T114" fmla="*/ 916 w 1687"/>
                    <a:gd name="T115" fmla="*/ 688 h 688"/>
                    <a:gd name="T116" fmla="*/ 868 w 1687"/>
                    <a:gd name="T117" fmla="*/ 688 h 688"/>
                    <a:gd name="T118" fmla="*/ 0 w 1687"/>
                    <a:gd name="T119" fmla="*/ 668 h 688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687"/>
                    <a:gd name="T181" fmla="*/ 0 h 688"/>
                    <a:gd name="T182" fmla="*/ 1687 w 1687"/>
                    <a:gd name="T183" fmla="*/ 688 h 688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687" h="688">
                      <a:moveTo>
                        <a:pt x="934" y="0"/>
                      </a:moveTo>
                      <a:lnTo>
                        <a:pt x="794" y="17"/>
                      </a:lnTo>
                      <a:lnTo>
                        <a:pt x="756" y="39"/>
                      </a:lnTo>
                      <a:lnTo>
                        <a:pt x="727" y="60"/>
                      </a:lnTo>
                      <a:lnTo>
                        <a:pt x="705" y="76"/>
                      </a:lnTo>
                      <a:lnTo>
                        <a:pt x="692" y="89"/>
                      </a:lnTo>
                      <a:lnTo>
                        <a:pt x="682" y="99"/>
                      </a:lnTo>
                      <a:lnTo>
                        <a:pt x="680" y="101"/>
                      </a:lnTo>
                      <a:lnTo>
                        <a:pt x="649" y="136"/>
                      </a:lnTo>
                      <a:lnTo>
                        <a:pt x="628" y="169"/>
                      </a:lnTo>
                      <a:lnTo>
                        <a:pt x="616" y="202"/>
                      </a:lnTo>
                      <a:lnTo>
                        <a:pt x="612" y="232"/>
                      </a:lnTo>
                      <a:lnTo>
                        <a:pt x="614" y="260"/>
                      </a:lnTo>
                      <a:lnTo>
                        <a:pt x="617" y="286"/>
                      </a:lnTo>
                      <a:lnTo>
                        <a:pt x="627" y="308"/>
                      </a:lnTo>
                      <a:lnTo>
                        <a:pt x="634" y="325"/>
                      </a:lnTo>
                      <a:lnTo>
                        <a:pt x="643" y="338"/>
                      </a:lnTo>
                      <a:lnTo>
                        <a:pt x="649" y="347"/>
                      </a:lnTo>
                      <a:lnTo>
                        <a:pt x="651" y="349"/>
                      </a:lnTo>
                      <a:lnTo>
                        <a:pt x="682" y="384"/>
                      </a:lnTo>
                      <a:lnTo>
                        <a:pt x="719" y="412"/>
                      </a:lnTo>
                      <a:lnTo>
                        <a:pt x="758" y="434"/>
                      </a:lnTo>
                      <a:lnTo>
                        <a:pt x="797" y="451"/>
                      </a:lnTo>
                      <a:lnTo>
                        <a:pt x="834" y="462"/>
                      </a:lnTo>
                      <a:lnTo>
                        <a:pt x="866" y="471"/>
                      </a:lnTo>
                      <a:lnTo>
                        <a:pt x="892" y="477"/>
                      </a:lnTo>
                      <a:lnTo>
                        <a:pt x="910" y="479"/>
                      </a:lnTo>
                      <a:lnTo>
                        <a:pt x="916" y="481"/>
                      </a:lnTo>
                      <a:lnTo>
                        <a:pt x="992" y="486"/>
                      </a:lnTo>
                      <a:lnTo>
                        <a:pt x="1059" y="488"/>
                      </a:lnTo>
                      <a:lnTo>
                        <a:pt x="1114" y="488"/>
                      </a:lnTo>
                      <a:lnTo>
                        <a:pt x="1161" y="486"/>
                      </a:lnTo>
                      <a:lnTo>
                        <a:pt x="1198" y="482"/>
                      </a:lnTo>
                      <a:lnTo>
                        <a:pt x="1227" y="479"/>
                      </a:lnTo>
                      <a:lnTo>
                        <a:pt x="1250" y="473"/>
                      </a:lnTo>
                      <a:lnTo>
                        <a:pt x="1265" y="470"/>
                      </a:lnTo>
                      <a:lnTo>
                        <a:pt x="1274" y="468"/>
                      </a:lnTo>
                      <a:lnTo>
                        <a:pt x="1277" y="466"/>
                      </a:lnTo>
                      <a:lnTo>
                        <a:pt x="1320" y="453"/>
                      </a:lnTo>
                      <a:lnTo>
                        <a:pt x="1361" y="436"/>
                      </a:lnTo>
                      <a:lnTo>
                        <a:pt x="1402" y="419"/>
                      </a:lnTo>
                      <a:lnTo>
                        <a:pt x="1441" y="401"/>
                      </a:lnTo>
                      <a:lnTo>
                        <a:pt x="1478" y="382"/>
                      </a:lnTo>
                      <a:lnTo>
                        <a:pt x="1509" y="364"/>
                      </a:lnTo>
                      <a:lnTo>
                        <a:pt x="1537" y="347"/>
                      </a:lnTo>
                      <a:lnTo>
                        <a:pt x="1561" y="332"/>
                      </a:lnTo>
                      <a:lnTo>
                        <a:pt x="1578" y="321"/>
                      </a:lnTo>
                      <a:lnTo>
                        <a:pt x="1589" y="314"/>
                      </a:lnTo>
                      <a:lnTo>
                        <a:pt x="1593" y="312"/>
                      </a:lnTo>
                      <a:lnTo>
                        <a:pt x="1687" y="317"/>
                      </a:lnTo>
                      <a:lnTo>
                        <a:pt x="1096" y="651"/>
                      </a:lnTo>
                      <a:lnTo>
                        <a:pt x="1092" y="653"/>
                      </a:lnTo>
                      <a:lnTo>
                        <a:pt x="1079" y="657"/>
                      </a:lnTo>
                      <a:lnTo>
                        <a:pt x="1059" y="664"/>
                      </a:lnTo>
                      <a:lnTo>
                        <a:pt x="1033" y="672"/>
                      </a:lnTo>
                      <a:lnTo>
                        <a:pt x="999" y="679"/>
                      </a:lnTo>
                      <a:lnTo>
                        <a:pt x="960" y="685"/>
                      </a:lnTo>
                      <a:lnTo>
                        <a:pt x="916" y="688"/>
                      </a:lnTo>
                      <a:lnTo>
                        <a:pt x="868" y="688"/>
                      </a:lnTo>
                      <a:lnTo>
                        <a:pt x="0" y="668"/>
                      </a:lnTo>
                    </a:path>
                  </a:pathLst>
                </a:custGeom>
                <a:noFill/>
                <a:ln w="1111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28"/>
                <p:cNvGrpSpPr>
                  <a:grpSpLocks/>
                </p:cNvGrpSpPr>
                <p:nvPr/>
              </p:nvGrpSpPr>
              <p:grpSpPr bwMode="auto">
                <a:xfrm>
                  <a:off x="558" y="1440"/>
                  <a:ext cx="2932" cy="1485"/>
                  <a:chOff x="558" y="1440"/>
                  <a:chExt cx="2932" cy="1485"/>
                </a:xfrm>
              </p:grpSpPr>
              <p:grpSp>
                <p:nvGrpSpPr>
                  <p:cNvPr id="8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944" y="1440"/>
                    <a:ext cx="2546" cy="1485"/>
                    <a:chOff x="944" y="1440"/>
                    <a:chExt cx="2546" cy="1485"/>
                  </a:xfrm>
                </p:grpSpPr>
                <p:sp>
                  <p:nvSpPr>
                    <p:cNvPr id="9352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1603" y="1964"/>
                      <a:ext cx="665" cy="401"/>
                    </a:xfrm>
                    <a:custGeom>
                      <a:avLst/>
                      <a:gdLst>
                        <a:gd name="T0" fmla="*/ 647 w 665"/>
                        <a:gd name="T1" fmla="*/ 0 h 401"/>
                        <a:gd name="T2" fmla="*/ 647 w 665"/>
                        <a:gd name="T3" fmla="*/ 2 h 401"/>
                        <a:gd name="T4" fmla="*/ 651 w 665"/>
                        <a:gd name="T5" fmla="*/ 4 h 401"/>
                        <a:gd name="T6" fmla="*/ 654 w 665"/>
                        <a:gd name="T7" fmla="*/ 6 h 401"/>
                        <a:gd name="T8" fmla="*/ 658 w 665"/>
                        <a:gd name="T9" fmla="*/ 10 h 401"/>
                        <a:gd name="T10" fmla="*/ 662 w 665"/>
                        <a:gd name="T11" fmla="*/ 13 h 401"/>
                        <a:gd name="T12" fmla="*/ 664 w 665"/>
                        <a:gd name="T13" fmla="*/ 19 h 401"/>
                        <a:gd name="T14" fmla="*/ 665 w 665"/>
                        <a:gd name="T15" fmla="*/ 23 h 401"/>
                        <a:gd name="T16" fmla="*/ 15 w 665"/>
                        <a:gd name="T17" fmla="*/ 401 h 401"/>
                        <a:gd name="T18" fmla="*/ 0 w 665"/>
                        <a:gd name="T19" fmla="*/ 379 h 401"/>
                        <a:gd name="T20" fmla="*/ 647 w 665"/>
                        <a:gd name="T21" fmla="*/ 0 h 40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665"/>
                        <a:gd name="T34" fmla="*/ 0 h 401"/>
                        <a:gd name="T35" fmla="*/ 665 w 665"/>
                        <a:gd name="T36" fmla="*/ 401 h 40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665" h="401">
                          <a:moveTo>
                            <a:pt x="647" y="0"/>
                          </a:moveTo>
                          <a:lnTo>
                            <a:pt x="647" y="2"/>
                          </a:lnTo>
                          <a:lnTo>
                            <a:pt x="651" y="4"/>
                          </a:lnTo>
                          <a:lnTo>
                            <a:pt x="654" y="6"/>
                          </a:lnTo>
                          <a:lnTo>
                            <a:pt x="658" y="10"/>
                          </a:lnTo>
                          <a:lnTo>
                            <a:pt x="662" y="13"/>
                          </a:lnTo>
                          <a:lnTo>
                            <a:pt x="664" y="19"/>
                          </a:lnTo>
                          <a:lnTo>
                            <a:pt x="665" y="23"/>
                          </a:lnTo>
                          <a:lnTo>
                            <a:pt x="15" y="401"/>
                          </a:lnTo>
                          <a:lnTo>
                            <a:pt x="0" y="379"/>
                          </a:lnTo>
                          <a:lnTo>
                            <a:pt x="647" y="0"/>
                          </a:lnTo>
                          <a:close/>
                        </a:path>
                      </a:pathLst>
                    </a:custGeom>
                    <a:solidFill>
                      <a:srgbClr val="FFD5D5"/>
                    </a:solidFill>
                    <a:ln w="0">
                      <a:solidFill>
                        <a:srgbClr val="FFD5D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53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5" y="2649"/>
                      <a:ext cx="95" cy="276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54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5" y="2706"/>
                      <a:ext cx="95" cy="2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55" name="Line 1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5" y="2754"/>
                      <a:ext cx="95" cy="171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56" name="Line 1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5" y="2808"/>
                      <a:ext cx="95" cy="117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57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2022" y="2808"/>
                      <a:ext cx="68" cy="89"/>
                    </a:xfrm>
                    <a:custGeom>
                      <a:avLst/>
                      <a:gdLst>
                        <a:gd name="T0" fmla="*/ 68 w 68"/>
                        <a:gd name="T1" fmla="*/ 0 h 89"/>
                        <a:gd name="T2" fmla="*/ 0 w 68"/>
                        <a:gd name="T3" fmla="*/ 39 h 89"/>
                        <a:gd name="T4" fmla="*/ 0 w 68"/>
                        <a:gd name="T5" fmla="*/ 89 h 89"/>
                        <a:gd name="T6" fmla="*/ 68 w 68"/>
                        <a:gd name="T7" fmla="*/ 52 h 89"/>
                        <a:gd name="T8" fmla="*/ 68 w 68"/>
                        <a:gd name="T9" fmla="*/ 0 h 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8"/>
                        <a:gd name="T16" fmla="*/ 0 h 89"/>
                        <a:gd name="T17" fmla="*/ 68 w 68"/>
                        <a:gd name="T18" fmla="*/ 89 h 8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8" h="89">
                          <a:moveTo>
                            <a:pt x="68" y="0"/>
                          </a:moveTo>
                          <a:lnTo>
                            <a:pt x="0" y="39"/>
                          </a:lnTo>
                          <a:lnTo>
                            <a:pt x="0" y="89"/>
                          </a:lnTo>
                          <a:lnTo>
                            <a:pt x="68" y="52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58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2022" y="2808"/>
                      <a:ext cx="68" cy="89"/>
                    </a:xfrm>
                    <a:custGeom>
                      <a:avLst/>
                      <a:gdLst>
                        <a:gd name="T0" fmla="*/ 68 w 68"/>
                        <a:gd name="T1" fmla="*/ 0 h 89"/>
                        <a:gd name="T2" fmla="*/ 0 w 68"/>
                        <a:gd name="T3" fmla="*/ 39 h 89"/>
                        <a:gd name="T4" fmla="*/ 0 w 68"/>
                        <a:gd name="T5" fmla="*/ 89 h 89"/>
                        <a:gd name="T6" fmla="*/ 68 w 68"/>
                        <a:gd name="T7" fmla="*/ 52 h 89"/>
                        <a:gd name="T8" fmla="*/ 68 w 68"/>
                        <a:gd name="T9" fmla="*/ 0 h 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8"/>
                        <a:gd name="T16" fmla="*/ 0 h 89"/>
                        <a:gd name="T17" fmla="*/ 68 w 68"/>
                        <a:gd name="T18" fmla="*/ 89 h 8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8" h="89">
                          <a:moveTo>
                            <a:pt x="68" y="0"/>
                          </a:moveTo>
                          <a:lnTo>
                            <a:pt x="0" y="39"/>
                          </a:lnTo>
                          <a:lnTo>
                            <a:pt x="0" y="89"/>
                          </a:lnTo>
                          <a:lnTo>
                            <a:pt x="68" y="52"/>
                          </a:lnTo>
                          <a:lnTo>
                            <a:pt x="68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59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2027" y="2797"/>
                      <a:ext cx="69" cy="91"/>
                    </a:xfrm>
                    <a:custGeom>
                      <a:avLst/>
                      <a:gdLst>
                        <a:gd name="T0" fmla="*/ 69 w 69"/>
                        <a:gd name="T1" fmla="*/ 0 h 91"/>
                        <a:gd name="T2" fmla="*/ 0 w 69"/>
                        <a:gd name="T3" fmla="*/ 39 h 91"/>
                        <a:gd name="T4" fmla="*/ 0 w 69"/>
                        <a:gd name="T5" fmla="*/ 91 h 91"/>
                        <a:gd name="T6" fmla="*/ 69 w 69"/>
                        <a:gd name="T7" fmla="*/ 52 h 91"/>
                        <a:gd name="T8" fmla="*/ 69 w 69"/>
                        <a:gd name="T9" fmla="*/ 0 h 9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9"/>
                        <a:gd name="T16" fmla="*/ 0 h 91"/>
                        <a:gd name="T17" fmla="*/ 69 w 69"/>
                        <a:gd name="T18" fmla="*/ 91 h 9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9" h="91">
                          <a:moveTo>
                            <a:pt x="69" y="0"/>
                          </a:moveTo>
                          <a:lnTo>
                            <a:pt x="0" y="39"/>
                          </a:lnTo>
                          <a:lnTo>
                            <a:pt x="0" y="91"/>
                          </a:lnTo>
                          <a:lnTo>
                            <a:pt x="69" y="52"/>
                          </a:lnTo>
                          <a:lnTo>
                            <a:pt x="69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0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2027" y="2797"/>
                      <a:ext cx="69" cy="91"/>
                    </a:xfrm>
                    <a:custGeom>
                      <a:avLst/>
                      <a:gdLst>
                        <a:gd name="T0" fmla="*/ 69 w 69"/>
                        <a:gd name="T1" fmla="*/ 0 h 91"/>
                        <a:gd name="T2" fmla="*/ 0 w 69"/>
                        <a:gd name="T3" fmla="*/ 39 h 91"/>
                        <a:gd name="T4" fmla="*/ 0 w 69"/>
                        <a:gd name="T5" fmla="*/ 91 h 91"/>
                        <a:gd name="T6" fmla="*/ 69 w 69"/>
                        <a:gd name="T7" fmla="*/ 52 h 91"/>
                        <a:gd name="T8" fmla="*/ 69 w 69"/>
                        <a:gd name="T9" fmla="*/ 0 h 9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9"/>
                        <a:gd name="T16" fmla="*/ 0 h 91"/>
                        <a:gd name="T17" fmla="*/ 69 w 69"/>
                        <a:gd name="T18" fmla="*/ 91 h 9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9" h="91">
                          <a:moveTo>
                            <a:pt x="69" y="0"/>
                          </a:moveTo>
                          <a:lnTo>
                            <a:pt x="0" y="39"/>
                          </a:lnTo>
                          <a:lnTo>
                            <a:pt x="0" y="91"/>
                          </a:lnTo>
                          <a:lnTo>
                            <a:pt x="69" y="52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1" name="Freeform 334"/>
                    <p:cNvSpPr>
                      <a:spLocks/>
                    </p:cNvSpPr>
                    <p:nvPr/>
                  </p:nvSpPr>
                  <p:spPr bwMode="auto">
                    <a:xfrm>
                      <a:off x="1269" y="2389"/>
                      <a:ext cx="1075" cy="510"/>
                    </a:xfrm>
                    <a:custGeom>
                      <a:avLst/>
                      <a:gdLst>
                        <a:gd name="T0" fmla="*/ 323 w 1075"/>
                        <a:gd name="T1" fmla="*/ 0 h 510"/>
                        <a:gd name="T2" fmla="*/ 184 w 1075"/>
                        <a:gd name="T3" fmla="*/ 39 h 510"/>
                        <a:gd name="T4" fmla="*/ 145 w 1075"/>
                        <a:gd name="T5" fmla="*/ 61 h 510"/>
                        <a:gd name="T6" fmla="*/ 117 w 1075"/>
                        <a:gd name="T7" fmla="*/ 82 h 510"/>
                        <a:gd name="T8" fmla="*/ 95 w 1075"/>
                        <a:gd name="T9" fmla="*/ 98 h 510"/>
                        <a:gd name="T10" fmla="*/ 80 w 1075"/>
                        <a:gd name="T11" fmla="*/ 111 h 510"/>
                        <a:gd name="T12" fmla="*/ 70 w 1075"/>
                        <a:gd name="T13" fmla="*/ 120 h 510"/>
                        <a:gd name="T14" fmla="*/ 69 w 1075"/>
                        <a:gd name="T15" fmla="*/ 122 h 510"/>
                        <a:gd name="T16" fmla="*/ 37 w 1075"/>
                        <a:gd name="T17" fmla="*/ 158 h 510"/>
                        <a:gd name="T18" fmla="*/ 17 w 1075"/>
                        <a:gd name="T19" fmla="*/ 191 h 510"/>
                        <a:gd name="T20" fmla="*/ 6 w 1075"/>
                        <a:gd name="T21" fmla="*/ 224 h 510"/>
                        <a:gd name="T22" fmla="*/ 0 w 1075"/>
                        <a:gd name="T23" fmla="*/ 254 h 510"/>
                        <a:gd name="T24" fmla="*/ 2 w 1075"/>
                        <a:gd name="T25" fmla="*/ 282 h 510"/>
                        <a:gd name="T26" fmla="*/ 7 w 1075"/>
                        <a:gd name="T27" fmla="*/ 308 h 510"/>
                        <a:gd name="T28" fmla="*/ 15 w 1075"/>
                        <a:gd name="T29" fmla="*/ 328 h 510"/>
                        <a:gd name="T30" fmla="*/ 24 w 1075"/>
                        <a:gd name="T31" fmla="*/ 347 h 510"/>
                        <a:gd name="T32" fmla="*/ 31 w 1075"/>
                        <a:gd name="T33" fmla="*/ 360 h 510"/>
                        <a:gd name="T34" fmla="*/ 37 w 1075"/>
                        <a:gd name="T35" fmla="*/ 369 h 510"/>
                        <a:gd name="T36" fmla="*/ 41 w 1075"/>
                        <a:gd name="T37" fmla="*/ 371 h 510"/>
                        <a:gd name="T38" fmla="*/ 67 w 1075"/>
                        <a:gd name="T39" fmla="*/ 402 h 510"/>
                        <a:gd name="T40" fmla="*/ 98 w 1075"/>
                        <a:gd name="T41" fmla="*/ 428 h 510"/>
                        <a:gd name="T42" fmla="*/ 133 w 1075"/>
                        <a:gd name="T43" fmla="*/ 449 h 510"/>
                        <a:gd name="T44" fmla="*/ 172 w 1075"/>
                        <a:gd name="T45" fmla="*/ 467 h 510"/>
                        <a:gd name="T46" fmla="*/ 213 w 1075"/>
                        <a:gd name="T47" fmla="*/ 480 h 510"/>
                        <a:gd name="T48" fmla="*/ 250 w 1075"/>
                        <a:gd name="T49" fmla="*/ 489 h 510"/>
                        <a:gd name="T50" fmla="*/ 286 w 1075"/>
                        <a:gd name="T51" fmla="*/ 497 h 510"/>
                        <a:gd name="T52" fmla="*/ 317 w 1075"/>
                        <a:gd name="T53" fmla="*/ 502 h 510"/>
                        <a:gd name="T54" fmla="*/ 341 w 1075"/>
                        <a:gd name="T55" fmla="*/ 504 h 510"/>
                        <a:gd name="T56" fmla="*/ 356 w 1075"/>
                        <a:gd name="T57" fmla="*/ 506 h 510"/>
                        <a:gd name="T58" fmla="*/ 362 w 1075"/>
                        <a:gd name="T59" fmla="*/ 506 h 510"/>
                        <a:gd name="T60" fmla="*/ 395 w 1075"/>
                        <a:gd name="T61" fmla="*/ 510 h 510"/>
                        <a:gd name="T62" fmla="*/ 432 w 1075"/>
                        <a:gd name="T63" fmla="*/ 510 h 510"/>
                        <a:gd name="T64" fmla="*/ 473 w 1075"/>
                        <a:gd name="T65" fmla="*/ 508 h 510"/>
                        <a:gd name="T66" fmla="*/ 514 w 1075"/>
                        <a:gd name="T67" fmla="*/ 504 h 510"/>
                        <a:gd name="T68" fmla="*/ 553 w 1075"/>
                        <a:gd name="T69" fmla="*/ 501 h 510"/>
                        <a:gd name="T70" fmla="*/ 588 w 1075"/>
                        <a:gd name="T71" fmla="*/ 497 h 510"/>
                        <a:gd name="T72" fmla="*/ 619 w 1075"/>
                        <a:gd name="T73" fmla="*/ 493 h 510"/>
                        <a:gd name="T74" fmla="*/ 643 w 1075"/>
                        <a:gd name="T75" fmla="*/ 491 h 510"/>
                        <a:gd name="T76" fmla="*/ 660 w 1075"/>
                        <a:gd name="T77" fmla="*/ 488 h 510"/>
                        <a:gd name="T78" fmla="*/ 666 w 1075"/>
                        <a:gd name="T79" fmla="*/ 488 h 510"/>
                        <a:gd name="T80" fmla="*/ 708 w 1075"/>
                        <a:gd name="T81" fmla="*/ 475 h 510"/>
                        <a:gd name="T82" fmla="*/ 751 w 1075"/>
                        <a:gd name="T83" fmla="*/ 458 h 510"/>
                        <a:gd name="T84" fmla="*/ 792 w 1075"/>
                        <a:gd name="T85" fmla="*/ 441 h 510"/>
                        <a:gd name="T86" fmla="*/ 831 w 1075"/>
                        <a:gd name="T87" fmla="*/ 423 h 510"/>
                        <a:gd name="T88" fmla="*/ 866 w 1075"/>
                        <a:gd name="T89" fmla="*/ 404 h 510"/>
                        <a:gd name="T90" fmla="*/ 897 w 1075"/>
                        <a:gd name="T91" fmla="*/ 386 h 510"/>
                        <a:gd name="T92" fmla="*/ 927 w 1075"/>
                        <a:gd name="T93" fmla="*/ 369 h 510"/>
                        <a:gd name="T94" fmla="*/ 949 w 1075"/>
                        <a:gd name="T95" fmla="*/ 354 h 510"/>
                        <a:gd name="T96" fmla="*/ 966 w 1075"/>
                        <a:gd name="T97" fmla="*/ 343 h 510"/>
                        <a:gd name="T98" fmla="*/ 977 w 1075"/>
                        <a:gd name="T99" fmla="*/ 336 h 510"/>
                        <a:gd name="T100" fmla="*/ 981 w 1075"/>
                        <a:gd name="T101" fmla="*/ 332 h 510"/>
                        <a:gd name="T102" fmla="*/ 1075 w 1075"/>
                        <a:gd name="T103" fmla="*/ 317 h 510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w 1075"/>
                        <a:gd name="T157" fmla="*/ 0 h 510"/>
                        <a:gd name="T158" fmla="*/ 1075 w 1075"/>
                        <a:gd name="T159" fmla="*/ 510 h 510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T156" t="T157" r="T158" b="T159"/>
                      <a:pathLst>
                        <a:path w="1075" h="510">
                          <a:moveTo>
                            <a:pt x="323" y="0"/>
                          </a:moveTo>
                          <a:lnTo>
                            <a:pt x="184" y="39"/>
                          </a:lnTo>
                          <a:lnTo>
                            <a:pt x="145" y="61"/>
                          </a:lnTo>
                          <a:lnTo>
                            <a:pt x="117" y="82"/>
                          </a:lnTo>
                          <a:lnTo>
                            <a:pt x="95" y="98"/>
                          </a:lnTo>
                          <a:lnTo>
                            <a:pt x="80" y="111"/>
                          </a:lnTo>
                          <a:lnTo>
                            <a:pt x="70" y="120"/>
                          </a:lnTo>
                          <a:lnTo>
                            <a:pt x="69" y="122"/>
                          </a:lnTo>
                          <a:lnTo>
                            <a:pt x="37" y="158"/>
                          </a:lnTo>
                          <a:lnTo>
                            <a:pt x="17" y="191"/>
                          </a:lnTo>
                          <a:lnTo>
                            <a:pt x="6" y="224"/>
                          </a:lnTo>
                          <a:lnTo>
                            <a:pt x="0" y="254"/>
                          </a:lnTo>
                          <a:lnTo>
                            <a:pt x="2" y="282"/>
                          </a:lnTo>
                          <a:lnTo>
                            <a:pt x="7" y="308"/>
                          </a:lnTo>
                          <a:lnTo>
                            <a:pt x="15" y="328"/>
                          </a:lnTo>
                          <a:lnTo>
                            <a:pt x="24" y="347"/>
                          </a:lnTo>
                          <a:lnTo>
                            <a:pt x="31" y="360"/>
                          </a:lnTo>
                          <a:lnTo>
                            <a:pt x="37" y="369"/>
                          </a:lnTo>
                          <a:lnTo>
                            <a:pt x="41" y="371"/>
                          </a:lnTo>
                          <a:lnTo>
                            <a:pt x="67" y="402"/>
                          </a:lnTo>
                          <a:lnTo>
                            <a:pt x="98" y="428"/>
                          </a:lnTo>
                          <a:lnTo>
                            <a:pt x="133" y="449"/>
                          </a:lnTo>
                          <a:lnTo>
                            <a:pt x="172" y="467"/>
                          </a:lnTo>
                          <a:lnTo>
                            <a:pt x="213" y="480"/>
                          </a:lnTo>
                          <a:lnTo>
                            <a:pt x="250" y="489"/>
                          </a:lnTo>
                          <a:lnTo>
                            <a:pt x="286" y="497"/>
                          </a:lnTo>
                          <a:lnTo>
                            <a:pt x="317" y="502"/>
                          </a:lnTo>
                          <a:lnTo>
                            <a:pt x="341" y="504"/>
                          </a:lnTo>
                          <a:lnTo>
                            <a:pt x="356" y="506"/>
                          </a:lnTo>
                          <a:lnTo>
                            <a:pt x="362" y="506"/>
                          </a:lnTo>
                          <a:lnTo>
                            <a:pt x="395" y="510"/>
                          </a:lnTo>
                          <a:lnTo>
                            <a:pt x="432" y="510"/>
                          </a:lnTo>
                          <a:lnTo>
                            <a:pt x="473" y="508"/>
                          </a:lnTo>
                          <a:lnTo>
                            <a:pt x="514" y="504"/>
                          </a:lnTo>
                          <a:lnTo>
                            <a:pt x="553" y="501"/>
                          </a:lnTo>
                          <a:lnTo>
                            <a:pt x="588" y="497"/>
                          </a:lnTo>
                          <a:lnTo>
                            <a:pt x="619" y="493"/>
                          </a:lnTo>
                          <a:lnTo>
                            <a:pt x="643" y="491"/>
                          </a:lnTo>
                          <a:lnTo>
                            <a:pt x="660" y="488"/>
                          </a:lnTo>
                          <a:lnTo>
                            <a:pt x="666" y="488"/>
                          </a:lnTo>
                          <a:lnTo>
                            <a:pt x="708" y="475"/>
                          </a:lnTo>
                          <a:lnTo>
                            <a:pt x="751" y="458"/>
                          </a:lnTo>
                          <a:lnTo>
                            <a:pt x="792" y="441"/>
                          </a:lnTo>
                          <a:lnTo>
                            <a:pt x="831" y="423"/>
                          </a:lnTo>
                          <a:lnTo>
                            <a:pt x="866" y="404"/>
                          </a:lnTo>
                          <a:lnTo>
                            <a:pt x="897" y="386"/>
                          </a:lnTo>
                          <a:lnTo>
                            <a:pt x="927" y="369"/>
                          </a:lnTo>
                          <a:lnTo>
                            <a:pt x="949" y="354"/>
                          </a:lnTo>
                          <a:lnTo>
                            <a:pt x="966" y="343"/>
                          </a:lnTo>
                          <a:lnTo>
                            <a:pt x="977" y="336"/>
                          </a:lnTo>
                          <a:lnTo>
                            <a:pt x="981" y="332"/>
                          </a:lnTo>
                          <a:lnTo>
                            <a:pt x="1075" y="31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2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276" y="2469"/>
                      <a:ext cx="126" cy="103"/>
                    </a:xfrm>
                    <a:custGeom>
                      <a:avLst/>
                      <a:gdLst>
                        <a:gd name="T0" fmla="*/ 0 w 126"/>
                        <a:gd name="T1" fmla="*/ 50 h 103"/>
                        <a:gd name="T2" fmla="*/ 86 w 126"/>
                        <a:gd name="T3" fmla="*/ 0 h 103"/>
                        <a:gd name="T4" fmla="*/ 88 w 126"/>
                        <a:gd name="T5" fmla="*/ 0 h 103"/>
                        <a:gd name="T6" fmla="*/ 93 w 126"/>
                        <a:gd name="T7" fmla="*/ 0 h 103"/>
                        <a:gd name="T8" fmla="*/ 100 w 126"/>
                        <a:gd name="T9" fmla="*/ 0 h 103"/>
                        <a:gd name="T10" fmla="*/ 108 w 126"/>
                        <a:gd name="T11" fmla="*/ 3 h 103"/>
                        <a:gd name="T12" fmla="*/ 115 w 126"/>
                        <a:gd name="T13" fmla="*/ 9 h 103"/>
                        <a:gd name="T14" fmla="*/ 123 w 126"/>
                        <a:gd name="T15" fmla="*/ 18 h 103"/>
                        <a:gd name="T16" fmla="*/ 126 w 126"/>
                        <a:gd name="T17" fmla="*/ 33 h 103"/>
                        <a:gd name="T18" fmla="*/ 126 w 126"/>
                        <a:gd name="T19" fmla="*/ 53 h 103"/>
                        <a:gd name="T20" fmla="*/ 41 w 126"/>
                        <a:gd name="T21" fmla="*/ 103 h 103"/>
                        <a:gd name="T22" fmla="*/ 0 w 126"/>
                        <a:gd name="T23" fmla="*/ 50 h 103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26"/>
                        <a:gd name="T37" fmla="*/ 0 h 103"/>
                        <a:gd name="T38" fmla="*/ 126 w 126"/>
                        <a:gd name="T39" fmla="*/ 103 h 103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26" h="103">
                          <a:moveTo>
                            <a:pt x="0" y="50"/>
                          </a:moveTo>
                          <a:lnTo>
                            <a:pt x="86" y="0"/>
                          </a:lnTo>
                          <a:lnTo>
                            <a:pt x="88" y="0"/>
                          </a:lnTo>
                          <a:lnTo>
                            <a:pt x="93" y="0"/>
                          </a:lnTo>
                          <a:lnTo>
                            <a:pt x="100" y="0"/>
                          </a:lnTo>
                          <a:lnTo>
                            <a:pt x="108" y="3"/>
                          </a:lnTo>
                          <a:lnTo>
                            <a:pt x="115" y="9"/>
                          </a:lnTo>
                          <a:lnTo>
                            <a:pt x="123" y="18"/>
                          </a:lnTo>
                          <a:lnTo>
                            <a:pt x="126" y="33"/>
                          </a:lnTo>
                          <a:lnTo>
                            <a:pt x="126" y="53"/>
                          </a:lnTo>
                          <a:lnTo>
                            <a:pt x="41" y="103"/>
                          </a:lnTo>
                          <a:lnTo>
                            <a:pt x="0" y="5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3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276" y="2469"/>
                      <a:ext cx="126" cy="103"/>
                    </a:xfrm>
                    <a:custGeom>
                      <a:avLst/>
                      <a:gdLst>
                        <a:gd name="T0" fmla="*/ 0 w 126"/>
                        <a:gd name="T1" fmla="*/ 50 h 103"/>
                        <a:gd name="T2" fmla="*/ 86 w 126"/>
                        <a:gd name="T3" fmla="*/ 0 h 103"/>
                        <a:gd name="T4" fmla="*/ 88 w 126"/>
                        <a:gd name="T5" fmla="*/ 0 h 103"/>
                        <a:gd name="T6" fmla="*/ 93 w 126"/>
                        <a:gd name="T7" fmla="*/ 0 h 103"/>
                        <a:gd name="T8" fmla="*/ 100 w 126"/>
                        <a:gd name="T9" fmla="*/ 0 h 103"/>
                        <a:gd name="T10" fmla="*/ 108 w 126"/>
                        <a:gd name="T11" fmla="*/ 3 h 103"/>
                        <a:gd name="T12" fmla="*/ 115 w 126"/>
                        <a:gd name="T13" fmla="*/ 9 h 103"/>
                        <a:gd name="T14" fmla="*/ 123 w 126"/>
                        <a:gd name="T15" fmla="*/ 18 h 103"/>
                        <a:gd name="T16" fmla="*/ 126 w 126"/>
                        <a:gd name="T17" fmla="*/ 33 h 103"/>
                        <a:gd name="T18" fmla="*/ 126 w 126"/>
                        <a:gd name="T19" fmla="*/ 53 h 103"/>
                        <a:gd name="T20" fmla="*/ 41 w 126"/>
                        <a:gd name="T21" fmla="*/ 103 h 103"/>
                        <a:gd name="T22" fmla="*/ 0 w 126"/>
                        <a:gd name="T23" fmla="*/ 50 h 103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26"/>
                        <a:gd name="T37" fmla="*/ 0 h 103"/>
                        <a:gd name="T38" fmla="*/ 126 w 126"/>
                        <a:gd name="T39" fmla="*/ 103 h 103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26" h="103">
                          <a:moveTo>
                            <a:pt x="0" y="50"/>
                          </a:moveTo>
                          <a:lnTo>
                            <a:pt x="86" y="0"/>
                          </a:lnTo>
                          <a:lnTo>
                            <a:pt x="88" y="0"/>
                          </a:lnTo>
                          <a:lnTo>
                            <a:pt x="93" y="0"/>
                          </a:lnTo>
                          <a:lnTo>
                            <a:pt x="100" y="0"/>
                          </a:lnTo>
                          <a:lnTo>
                            <a:pt x="108" y="3"/>
                          </a:lnTo>
                          <a:lnTo>
                            <a:pt x="115" y="9"/>
                          </a:lnTo>
                          <a:lnTo>
                            <a:pt x="123" y="18"/>
                          </a:lnTo>
                          <a:lnTo>
                            <a:pt x="126" y="33"/>
                          </a:lnTo>
                          <a:lnTo>
                            <a:pt x="126" y="53"/>
                          </a:lnTo>
                          <a:lnTo>
                            <a:pt x="41" y="103"/>
                          </a:lnTo>
                          <a:lnTo>
                            <a:pt x="0" y="5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4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1282" y="2471"/>
                      <a:ext cx="120" cy="94"/>
                    </a:xfrm>
                    <a:custGeom>
                      <a:avLst/>
                      <a:gdLst>
                        <a:gd name="T0" fmla="*/ 35 w 120"/>
                        <a:gd name="T1" fmla="*/ 94 h 94"/>
                        <a:gd name="T2" fmla="*/ 0 w 120"/>
                        <a:gd name="T3" fmla="*/ 48 h 94"/>
                        <a:gd name="T4" fmla="*/ 83 w 120"/>
                        <a:gd name="T5" fmla="*/ 0 h 94"/>
                        <a:gd name="T6" fmla="*/ 85 w 120"/>
                        <a:gd name="T7" fmla="*/ 0 h 94"/>
                        <a:gd name="T8" fmla="*/ 91 w 120"/>
                        <a:gd name="T9" fmla="*/ 0 h 94"/>
                        <a:gd name="T10" fmla="*/ 98 w 120"/>
                        <a:gd name="T11" fmla="*/ 1 h 94"/>
                        <a:gd name="T12" fmla="*/ 107 w 120"/>
                        <a:gd name="T13" fmla="*/ 5 h 94"/>
                        <a:gd name="T14" fmla="*/ 115 w 120"/>
                        <a:gd name="T15" fmla="*/ 14 h 94"/>
                        <a:gd name="T16" fmla="*/ 119 w 120"/>
                        <a:gd name="T17" fmla="*/ 27 h 94"/>
                        <a:gd name="T18" fmla="*/ 120 w 120"/>
                        <a:gd name="T19" fmla="*/ 46 h 94"/>
                        <a:gd name="T20" fmla="*/ 35 w 120"/>
                        <a:gd name="T21" fmla="*/ 94 h 94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0"/>
                        <a:gd name="T34" fmla="*/ 0 h 94"/>
                        <a:gd name="T35" fmla="*/ 120 w 120"/>
                        <a:gd name="T36" fmla="*/ 94 h 94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0" h="94">
                          <a:moveTo>
                            <a:pt x="35" y="94"/>
                          </a:moveTo>
                          <a:lnTo>
                            <a:pt x="0" y="48"/>
                          </a:lnTo>
                          <a:lnTo>
                            <a:pt x="83" y="0"/>
                          </a:lnTo>
                          <a:lnTo>
                            <a:pt x="85" y="0"/>
                          </a:lnTo>
                          <a:lnTo>
                            <a:pt x="91" y="0"/>
                          </a:lnTo>
                          <a:lnTo>
                            <a:pt x="98" y="1"/>
                          </a:lnTo>
                          <a:lnTo>
                            <a:pt x="107" y="5"/>
                          </a:lnTo>
                          <a:lnTo>
                            <a:pt x="115" y="14"/>
                          </a:lnTo>
                          <a:lnTo>
                            <a:pt x="119" y="27"/>
                          </a:lnTo>
                          <a:lnTo>
                            <a:pt x="120" y="46"/>
                          </a:lnTo>
                          <a:lnTo>
                            <a:pt x="35" y="94"/>
                          </a:lnTo>
                          <a:close/>
                        </a:path>
                      </a:pathLst>
                    </a:custGeom>
                    <a:solidFill>
                      <a:srgbClr val="2B2BFF"/>
                    </a:solidFill>
                    <a:ln w="0">
                      <a:solidFill>
                        <a:srgbClr val="2B2B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287" y="2471"/>
                      <a:ext cx="114" cy="89"/>
                    </a:xfrm>
                    <a:custGeom>
                      <a:avLst/>
                      <a:gdLst>
                        <a:gd name="T0" fmla="*/ 30 w 114"/>
                        <a:gd name="T1" fmla="*/ 89 h 89"/>
                        <a:gd name="T2" fmla="*/ 0 w 114"/>
                        <a:gd name="T3" fmla="*/ 48 h 89"/>
                        <a:gd name="T4" fmla="*/ 82 w 114"/>
                        <a:gd name="T5" fmla="*/ 0 h 89"/>
                        <a:gd name="T6" fmla="*/ 84 w 114"/>
                        <a:gd name="T7" fmla="*/ 1 h 89"/>
                        <a:gd name="T8" fmla="*/ 91 w 114"/>
                        <a:gd name="T9" fmla="*/ 1 h 89"/>
                        <a:gd name="T10" fmla="*/ 99 w 114"/>
                        <a:gd name="T11" fmla="*/ 5 h 89"/>
                        <a:gd name="T12" fmla="*/ 108 w 114"/>
                        <a:gd name="T13" fmla="*/ 12 h 89"/>
                        <a:gd name="T14" fmla="*/ 114 w 114"/>
                        <a:gd name="T15" fmla="*/ 24 h 89"/>
                        <a:gd name="T16" fmla="*/ 114 w 114"/>
                        <a:gd name="T17" fmla="*/ 40 h 89"/>
                        <a:gd name="T18" fmla="*/ 30 w 114"/>
                        <a:gd name="T19" fmla="*/ 89 h 8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4"/>
                        <a:gd name="T31" fmla="*/ 0 h 89"/>
                        <a:gd name="T32" fmla="*/ 114 w 114"/>
                        <a:gd name="T33" fmla="*/ 89 h 8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4" h="89">
                          <a:moveTo>
                            <a:pt x="30" y="89"/>
                          </a:moveTo>
                          <a:lnTo>
                            <a:pt x="0" y="48"/>
                          </a:lnTo>
                          <a:lnTo>
                            <a:pt x="82" y="0"/>
                          </a:lnTo>
                          <a:lnTo>
                            <a:pt x="84" y="1"/>
                          </a:lnTo>
                          <a:lnTo>
                            <a:pt x="91" y="1"/>
                          </a:lnTo>
                          <a:lnTo>
                            <a:pt x="99" y="5"/>
                          </a:lnTo>
                          <a:lnTo>
                            <a:pt x="108" y="12"/>
                          </a:lnTo>
                          <a:lnTo>
                            <a:pt x="114" y="24"/>
                          </a:lnTo>
                          <a:lnTo>
                            <a:pt x="114" y="40"/>
                          </a:lnTo>
                          <a:lnTo>
                            <a:pt x="30" y="89"/>
                          </a:lnTo>
                          <a:close/>
                        </a:path>
                      </a:pathLst>
                    </a:custGeom>
                    <a:solidFill>
                      <a:srgbClr val="5555FF"/>
                    </a:solidFill>
                    <a:ln w="0">
                      <a:solidFill>
                        <a:srgbClr val="5555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293" y="2472"/>
                      <a:ext cx="108" cy="82"/>
                    </a:xfrm>
                    <a:custGeom>
                      <a:avLst/>
                      <a:gdLst>
                        <a:gd name="T0" fmla="*/ 24 w 108"/>
                        <a:gd name="T1" fmla="*/ 82 h 82"/>
                        <a:gd name="T2" fmla="*/ 0 w 108"/>
                        <a:gd name="T3" fmla="*/ 49 h 82"/>
                        <a:gd name="T4" fmla="*/ 80 w 108"/>
                        <a:gd name="T5" fmla="*/ 0 h 82"/>
                        <a:gd name="T6" fmla="*/ 82 w 108"/>
                        <a:gd name="T7" fmla="*/ 0 h 82"/>
                        <a:gd name="T8" fmla="*/ 87 w 108"/>
                        <a:gd name="T9" fmla="*/ 2 h 82"/>
                        <a:gd name="T10" fmla="*/ 95 w 108"/>
                        <a:gd name="T11" fmla="*/ 6 h 82"/>
                        <a:gd name="T12" fmla="*/ 102 w 108"/>
                        <a:gd name="T13" fmla="*/ 11 h 82"/>
                        <a:gd name="T14" fmla="*/ 106 w 108"/>
                        <a:gd name="T15" fmla="*/ 21 h 82"/>
                        <a:gd name="T16" fmla="*/ 108 w 108"/>
                        <a:gd name="T17" fmla="*/ 36 h 82"/>
                        <a:gd name="T18" fmla="*/ 24 w 108"/>
                        <a:gd name="T19" fmla="*/ 82 h 8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8"/>
                        <a:gd name="T31" fmla="*/ 0 h 82"/>
                        <a:gd name="T32" fmla="*/ 108 w 108"/>
                        <a:gd name="T33" fmla="*/ 82 h 8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8" h="82">
                          <a:moveTo>
                            <a:pt x="24" y="82"/>
                          </a:moveTo>
                          <a:lnTo>
                            <a:pt x="0" y="49"/>
                          </a:lnTo>
                          <a:lnTo>
                            <a:pt x="80" y="0"/>
                          </a:lnTo>
                          <a:lnTo>
                            <a:pt x="82" y="0"/>
                          </a:lnTo>
                          <a:lnTo>
                            <a:pt x="87" y="2"/>
                          </a:lnTo>
                          <a:lnTo>
                            <a:pt x="95" y="6"/>
                          </a:lnTo>
                          <a:lnTo>
                            <a:pt x="102" y="11"/>
                          </a:lnTo>
                          <a:lnTo>
                            <a:pt x="106" y="21"/>
                          </a:lnTo>
                          <a:lnTo>
                            <a:pt x="108" y="36"/>
                          </a:lnTo>
                          <a:lnTo>
                            <a:pt x="24" y="82"/>
                          </a:lnTo>
                          <a:close/>
                        </a:path>
                      </a:pathLst>
                    </a:custGeom>
                    <a:solidFill>
                      <a:srgbClr val="8080FF"/>
                    </a:solidFill>
                    <a:ln w="0">
                      <a:solidFill>
                        <a:srgbClr val="808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7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1299" y="2474"/>
                      <a:ext cx="100" cy="74"/>
                    </a:xfrm>
                    <a:custGeom>
                      <a:avLst/>
                      <a:gdLst>
                        <a:gd name="T0" fmla="*/ 18 w 100"/>
                        <a:gd name="T1" fmla="*/ 74 h 74"/>
                        <a:gd name="T2" fmla="*/ 0 w 100"/>
                        <a:gd name="T3" fmla="*/ 47 h 74"/>
                        <a:gd name="T4" fmla="*/ 77 w 100"/>
                        <a:gd name="T5" fmla="*/ 0 h 74"/>
                        <a:gd name="T6" fmla="*/ 79 w 100"/>
                        <a:gd name="T7" fmla="*/ 0 h 74"/>
                        <a:gd name="T8" fmla="*/ 81 w 100"/>
                        <a:gd name="T9" fmla="*/ 0 h 74"/>
                        <a:gd name="T10" fmla="*/ 85 w 100"/>
                        <a:gd name="T11" fmla="*/ 2 h 74"/>
                        <a:gd name="T12" fmla="*/ 89 w 100"/>
                        <a:gd name="T13" fmla="*/ 4 h 74"/>
                        <a:gd name="T14" fmla="*/ 92 w 100"/>
                        <a:gd name="T15" fmla="*/ 8 h 74"/>
                        <a:gd name="T16" fmla="*/ 96 w 100"/>
                        <a:gd name="T17" fmla="*/ 11 h 74"/>
                        <a:gd name="T18" fmla="*/ 98 w 100"/>
                        <a:gd name="T19" fmla="*/ 15 h 74"/>
                        <a:gd name="T20" fmla="*/ 100 w 100"/>
                        <a:gd name="T21" fmla="*/ 21 h 74"/>
                        <a:gd name="T22" fmla="*/ 100 w 100"/>
                        <a:gd name="T23" fmla="*/ 28 h 74"/>
                        <a:gd name="T24" fmla="*/ 18 w 100"/>
                        <a:gd name="T25" fmla="*/ 74 h 74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00"/>
                        <a:gd name="T40" fmla="*/ 0 h 74"/>
                        <a:gd name="T41" fmla="*/ 100 w 100"/>
                        <a:gd name="T42" fmla="*/ 74 h 74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00" h="74">
                          <a:moveTo>
                            <a:pt x="18" y="74"/>
                          </a:moveTo>
                          <a:lnTo>
                            <a:pt x="0" y="47"/>
                          </a:lnTo>
                          <a:lnTo>
                            <a:pt x="77" y="0"/>
                          </a:lnTo>
                          <a:lnTo>
                            <a:pt x="79" y="0"/>
                          </a:lnTo>
                          <a:lnTo>
                            <a:pt x="81" y="0"/>
                          </a:lnTo>
                          <a:lnTo>
                            <a:pt x="85" y="2"/>
                          </a:lnTo>
                          <a:lnTo>
                            <a:pt x="89" y="4"/>
                          </a:lnTo>
                          <a:lnTo>
                            <a:pt x="92" y="8"/>
                          </a:lnTo>
                          <a:lnTo>
                            <a:pt x="96" y="11"/>
                          </a:lnTo>
                          <a:lnTo>
                            <a:pt x="98" y="15"/>
                          </a:lnTo>
                          <a:lnTo>
                            <a:pt x="100" y="21"/>
                          </a:lnTo>
                          <a:lnTo>
                            <a:pt x="100" y="28"/>
                          </a:lnTo>
                          <a:lnTo>
                            <a:pt x="18" y="74"/>
                          </a:lnTo>
                          <a:close/>
                        </a:path>
                      </a:pathLst>
                    </a:custGeom>
                    <a:solidFill>
                      <a:srgbClr val="AAAAFF"/>
                    </a:solidFill>
                    <a:ln w="0">
                      <a:solidFill>
                        <a:srgbClr val="AAAA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304" y="2474"/>
                      <a:ext cx="95" cy="67"/>
                    </a:xfrm>
                    <a:custGeom>
                      <a:avLst/>
                      <a:gdLst>
                        <a:gd name="T0" fmla="*/ 13 w 95"/>
                        <a:gd name="T1" fmla="*/ 67 h 67"/>
                        <a:gd name="T2" fmla="*/ 0 w 95"/>
                        <a:gd name="T3" fmla="*/ 47 h 67"/>
                        <a:gd name="T4" fmla="*/ 76 w 95"/>
                        <a:gd name="T5" fmla="*/ 0 h 67"/>
                        <a:gd name="T6" fmla="*/ 78 w 95"/>
                        <a:gd name="T7" fmla="*/ 2 h 67"/>
                        <a:gd name="T8" fmla="*/ 80 w 95"/>
                        <a:gd name="T9" fmla="*/ 4 h 67"/>
                        <a:gd name="T10" fmla="*/ 84 w 95"/>
                        <a:gd name="T11" fmla="*/ 6 h 67"/>
                        <a:gd name="T12" fmla="*/ 87 w 95"/>
                        <a:gd name="T13" fmla="*/ 9 h 67"/>
                        <a:gd name="T14" fmla="*/ 91 w 95"/>
                        <a:gd name="T15" fmla="*/ 13 h 67"/>
                        <a:gd name="T16" fmla="*/ 95 w 95"/>
                        <a:gd name="T17" fmla="*/ 19 h 67"/>
                        <a:gd name="T18" fmla="*/ 95 w 95"/>
                        <a:gd name="T19" fmla="*/ 22 h 67"/>
                        <a:gd name="T20" fmla="*/ 13 w 95"/>
                        <a:gd name="T21" fmla="*/ 67 h 6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95"/>
                        <a:gd name="T34" fmla="*/ 0 h 67"/>
                        <a:gd name="T35" fmla="*/ 95 w 95"/>
                        <a:gd name="T36" fmla="*/ 67 h 6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95" h="67">
                          <a:moveTo>
                            <a:pt x="13" y="67"/>
                          </a:moveTo>
                          <a:lnTo>
                            <a:pt x="0" y="47"/>
                          </a:lnTo>
                          <a:lnTo>
                            <a:pt x="76" y="0"/>
                          </a:lnTo>
                          <a:lnTo>
                            <a:pt x="78" y="2"/>
                          </a:lnTo>
                          <a:lnTo>
                            <a:pt x="80" y="4"/>
                          </a:lnTo>
                          <a:lnTo>
                            <a:pt x="84" y="6"/>
                          </a:lnTo>
                          <a:lnTo>
                            <a:pt x="87" y="9"/>
                          </a:lnTo>
                          <a:lnTo>
                            <a:pt x="91" y="13"/>
                          </a:lnTo>
                          <a:lnTo>
                            <a:pt x="95" y="19"/>
                          </a:lnTo>
                          <a:lnTo>
                            <a:pt x="95" y="22"/>
                          </a:lnTo>
                          <a:lnTo>
                            <a:pt x="13" y="67"/>
                          </a:lnTo>
                          <a:close/>
                        </a:path>
                      </a:pathLst>
                    </a:custGeom>
                    <a:solidFill>
                      <a:srgbClr val="D5D5FF"/>
                    </a:solidFill>
                    <a:ln w="0">
                      <a:solidFill>
                        <a:srgbClr val="D5D5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6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310" y="2476"/>
                      <a:ext cx="89" cy="59"/>
                    </a:xfrm>
                    <a:custGeom>
                      <a:avLst/>
                      <a:gdLst>
                        <a:gd name="T0" fmla="*/ 89 w 89"/>
                        <a:gd name="T1" fmla="*/ 15 h 59"/>
                        <a:gd name="T2" fmla="*/ 7 w 89"/>
                        <a:gd name="T3" fmla="*/ 59 h 59"/>
                        <a:gd name="T4" fmla="*/ 0 w 89"/>
                        <a:gd name="T5" fmla="*/ 45 h 59"/>
                        <a:gd name="T6" fmla="*/ 74 w 89"/>
                        <a:gd name="T7" fmla="*/ 0 h 59"/>
                        <a:gd name="T8" fmla="*/ 89 w 89"/>
                        <a:gd name="T9" fmla="*/ 15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9"/>
                        <a:gd name="T16" fmla="*/ 0 h 59"/>
                        <a:gd name="T17" fmla="*/ 89 w 89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9" h="59">
                          <a:moveTo>
                            <a:pt x="89" y="15"/>
                          </a:moveTo>
                          <a:lnTo>
                            <a:pt x="7" y="59"/>
                          </a:lnTo>
                          <a:lnTo>
                            <a:pt x="0" y="45"/>
                          </a:lnTo>
                          <a:lnTo>
                            <a:pt x="74" y="0"/>
                          </a:lnTo>
                          <a:lnTo>
                            <a:pt x="89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262" y="2517"/>
                      <a:ext cx="63" cy="68"/>
                    </a:xfrm>
                    <a:custGeom>
                      <a:avLst/>
                      <a:gdLst>
                        <a:gd name="T0" fmla="*/ 46 w 63"/>
                        <a:gd name="T1" fmla="*/ 67 h 68"/>
                        <a:gd name="T2" fmla="*/ 57 w 63"/>
                        <a:gd name="T3" fmla="*/ 55 h 68"/>
                        <a:gd name="T4" fmla="*/ 63 w 63"/>
                        <a:gd name="T5" fmla="*/ 39 h 68"/>
                        <a:gd name="T6" fmla="*/ 59 w 63"/>
                        <a:gd name="T7" fmla="*/ 22 h 68"/>
                        <a:gd name="T8" fmla="*/ 48 w 63"/>
                        <a:gd name="T9" fmla="*/ 7 h 68"/>
                        <a:gd name="T10" fmla="*/ 33 w 63"/>
                        <a:gd name="T11" fmla="*/ 0 h 68"/>
                        <a:gd name="T12" fmla="*/ 16 w 63"/>
                        <a:gd name="T13" fmla="*/ 4 h 68"/>
                        <a:gd name="T14" fmla="*/ 3 w 63"/>
                        <a:gd name="T15" fmla="*/ 15 h 68"/>
                        <a:gd name="T16" fmla="*/ 0 w 63"/>
                        <a:gd name="T17" fmla="*/ 30 h 68"/>
                        <a:gd name="T18" fmla="*/ 1 w 63"/>
                        <a:gd name="T19" fmla="*/ 48 h 68"/>
                        <a:gd name="T20" fmla="*/ 13 w 63"/>
                        <a:gd name="T21" fmla="*/ 61 h 68"/>
                        <a:gd name="T22" fmla="*/ 29 w 63"/>
                        <a:gd name="T23" fmla="*/ 68 h 68"/>
                        <a:gd name="T24" fmla="*/ 46 w 63"/>
                        <a:gd name="T25" fmla="*/ 67 h 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68"/>
                        <a:gd name="T41" fmla="*/ 63 w 63"/>
                        <a:gd name="T42" fmla="*/ 68 h 6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68">
                          <a:moveTo>
                            <a:pt x="46" y="67"/>
                          </a:moveTo>
                          <a:lnTo>
                            <a:pt x="57" y="55"/>
                          </a:lnTo>
                          <a:lnTo>
                            <a:pt x="63" y="39"/>
                          </a:lnTo>
                          <a:lnTo>
                            <a:pt x="59" y="22"/>
                          </a:lnTo>
                          <a:lnTo>
                            <a:pt x="48" y="7"/>
                          </a:lnTo>
                          <a:lnTo>
                            <a:pt x="33" y="0"/>
                          </a:lnTo>
                          <a:lnTo>
                            <a:pt x="16" y="4"/>
                          </a:lnTo>
                          <a:lnTo>
                            <a:pt x="3" y="15"/>
                          </a:lnTo>
                          <a:lnTo>
                            <a:pt x="0" y="30"/>
                          </a:lnTo>
                          <a:lnTo>
                            <a:pt x="1" y="48"/>
                          </a:lnTo>
                          <a:lnTo>
                            <a:pt x="13" y="61"/>
                          </a:lnTo>
                          <a:lnTo>
                            <a:pt x="29" y="68"/>
                          </a:lnTo>
                          <a:lnTo>
                            <a:pt x="46" y="67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262" y="2517"/>
                      <a:ext cx="63" cy="68"/>
                    </a:xfrm>
                    <a:custGeom>
                      <a:avLst/>
                      <a:gdLst>
                        <a:gd name="T0" fmla="*/ 46 w 63"/>
                        <a:gd name="T1" fmla="*/ 67 h 68"/>
                        <a:gd name="T2" fmla="*/ 57 w 63"/>
                        <a:gd name="T3" fmla="*/ 55 h 68"/>
                        <a:gd name="T4" fmla="*/ 63 w 63"/>
                        <a:gd name="T5" fmla="*/ 39 h 68"/>
                        <a:gd name="T6" fmla="*/ 59 w 63"/>
                        <a:gd name="T7" fmla="*/ 22 h 68"/>
                        <a:gd name="T8" fmla="*/ 48 w 63"/>
                        <a:gd name="T9" fmla="*/ 7 h 68"/>
                        <a:gd name="T10" fmla="*/ 33 w 63"/>
                        <a:gd name="T11" fmla="*/ 0 h 68"/>
                        <a:gd name="T12" fmla="*/ 16 w 63"/>
                        <a:gd name="T13" fmla="*/ 4 h 68"/>
                        <a:gd name="T14" fmla="*/ 3 w 63"/>
                        <a:gd name="T15" fmla="*/ 15 h 68"/>
                        <a:gd name="T16" fmla="*/ 0 w 63"/>
                        <a:gd name="T17" fmla="*/ 30 h 68"/>
                        <a:gd name="T18" fmla="*/ 1 w 63"/>
                        <a:gd name="T19" fmla="*/ 48 h 68"/>
                        <a:gd name="T20" fmla="*/ 13 w 63"/>
                        <a:gd name="T21" fmla="*/ 61 h 68"/>
                        <a:gd name="T22" fmla="*/ 29 w 63"/>
                        <a:gd name="T23" fmla="*/ 68 h 68"/>
                        <a:gd name="T24" fmla="*/ 46 w 63"/>
                        <a:gd name="T25" fmla="*/ 67 h 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68"/>
                        <a:gd name="T41" fmla="*/ 63 w 63"/>
                        <a:gd name="T42" fmla="*/ 68 h 6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68">
                          <a:moveTo>
                            <a:pt x="46" y="67"/>
                          </a:moveTo>
                          <a:lnTo>
                            <a:pt x="57" y="55"/>
                          </a:lnTo>
                          <a:lnTo>
                            <a:pt x="63" y="39"/>
                          </a:lnTo>
                          <a:lnTo>
                            <a:pt x="59" y="22"/>
                          </a:lnTo>
                          <a:lnTo>
                            <a:pt x="48" y="7"/>
                          </a:lnTo>
                          <a:lnTo>
                            <a:pt x="33" y="0"/>
                          </a:lnTo>
                          <a:lnTo>
                            <a:pt x="16" y="4"/>
                          </a:lnTo>
                          <a:lnTo>
                            <a:pt x="3" y="15"/>
                          </a:lnTo>
                          <a:lnTo>
                            <a:pt x="0" y="30"/>
                          </a:lnTo>
                          <a:lnTo>
                            <a:pt x="1" y="48"/>
                          </a:lnTo>
                          <a:lnTo>
                            <a:pt x="13" y="61"/>
                          </a:lnTo>
                          <a:lnTo>
                            <a:pt x="29" y="68"/>
                          </a:lnTo>
                          <a:lnTo>
                            <a:pt x="46" y="6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584" y="1961"/>
                      <a:ext cx="686" cy="430"/>
                    </a:xfrm>
                    <a:custGeom>
                      <a:avLst/>
                      <a:gdLst>
                        <a:gd name="T0" fmla="*/ 0 w 686"/>
                        <a:gd name="T1" fmla="*/ 376 h 430"/>
                        <a:gd name="T2" fmla="*/ 645 w 686"/>
                        <a:gd name="T3" fmla="*/ 0 h 430"/>
                        <a:gd name="T4" fmla="*/ 647 w 686"/>
                        <a:gd name="T5" fmla="*/ 0 h 430"/>
                        <a:gd name="T6" fmla="*/ 653 w 686"/>
                        <a:gd name="T7" fmla="*/ 0 h 430"/>
                        <a:gd name="T8" fmla="*/ 660 w 686"/>
                        <a:gd name="T9" fmla="*/ 0 h 430"/>
                        <a:gd name="T10" fmla="*/ 670 w 686"/>
                        <a:gd name="T11" fmla="*/ 3 h 430"/>
                        <a:gd name="T12" fmla="*/ 677 w 686"/>
                        <a:gd name="T13" fmla="*/ 9 h 430"/>
                        <a:gd name="T14" fmla="*/ 683 w 686"/>
                        <a:gd name="T15" fmla="*/ 18 h 430"/>
                        <a:gd name="T16" fmla="*/ 686 w 686"/>
                        <a:gd name="T17" fmla="*/ 33 h 430"/>
                        <a:gd name="T18" fmla="*/ 686 w 686"/>
                        <a:gd name="T19" fmla="*/ 53 h 430"/>
                        <a:gd name="T20" fmla="*/ 41 w 686"/>
                        <a:gd name="T21" fmla="*/ 430 h 430"/>
                        <a:gd name="T22" fmla="*/ 0 w 686"/>
                        <a:gd name="T23" fmla="*/ 376 h 43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6"/>
                        <a:gd name="T37" fmla="*/ 0 h 430"/>
                        <a:gd name="T38" fmla="*/ 686 w 686"/>
                        <a:gd name="T39" fmla="*/ 430 h 43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6" h="430">
                          <a:moveTo>
                            <a:pt x="0" y="376"/>
                          </a:moveTo>
                          <a:lnTo>
                            <a:pt x="645" y="0"/>
                          </a:lnTo>
                          <a:lnTo>
                            <a:pt x="647" y="0"/>
                          </a:lnTo>
                          <a:lnTo>
                            <a:pt x="653" y="0"/>
                          </a:lnTo>
                          <a:lnTo>
                            <a:pt x="660" y="0"/>
                          </a:lnTo>
                          <a:lnTo>
                            <a:pt x="670" y="3"/>
                          </a:lnTo>
                          <a:lnTo>
                            <a:pt x="677" y="9"/>
                          </a:lnTo>
                          <a:lnTo>
                            <a:pt x="683" y="18"/>
                          </a:lnTo>
                          <a:lnTo>
                            <a:pt x="686" y="33"/>
                          </a:lnTo>
                          <a:lnTo>
                            <a:pt x="686" y="53"/>
                          </a:lnTo>
                          <a:lnTo>
                            <a:pt x="41" y="430"/>
                          </a:lnTo>
                          <a:lnTo>
                            <a:pt x="0" y="376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584" y="1961"/>
                      <a:ext cx="686" cy="430"/>
                    </a:xfrm>
                    <a:custGeom>
                      <a:avLst/>
                      <a:gdLst>
                        <a:gd name="T0" fmla="*/ 0 w 686"/>
                        <a:gd name="T1" fmla="*/ 376 h 430"/>
                        <a:gd name="T2" fmla="*/ 645 w 686"/>
                        <a:gd name="T3" fmla="*/ 0 h 430"/>
                        <a:gd name="T4" fmla="*/ 647 w 686"/>
                        <a:gd name="T5" fmla="*/ 0 h 430"/>
                        <a:gd name="T6" fmla="*/ 653 w 686"/>
                        <a:gd name="T7" fmla="*/ 0 h 430"/>
                        <a:gd name="T8" fmla="*/ 660 w 686"/>
                        <a:gd name="T9" fmla="*/ 0 h 430"/>
                        <a:gd name="T10" fmla="*/ 670 w 686"/>
                        <a:gd name="T11" fmla="*/ 3 h 430"/>
                        <a:gd name="T12" fmla="*/ 677 w 686"/>
                        <a:gd name="T13" fmla="*/ 9 h 430"/>
                        <a:gd name="T14" fmla="*/ 683 w 686"/>
                        <a:gd name="T15" fmla="*/ 18 h 430"/>
                        <a:gd name="T16" fmla="*/ 686 w 686"/>
                        <a:gd name="T17" fmla="*/ 33 h 430"/>
                        <a:gd name="T18" fmla="*/ 686 w 686"/>
                        <a:gd name="T19" fmla="*/ 53 h 430"/>
                        <a:gd name="T20" fmla="*/ 41 w 686"/>
                        <a:gd name="T21" fmla="*/ 430 h 430"/>
                        <a:gd name="T22" fmla="*/ 0 w 686"/>
                        <a:gd name="T23" fmla="*/ 376 h 43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6"/>
                        <a:gd name="T37" fmla="*/ 0 h 430"/>
                        <a:gd name="T38" fmla="*/ 686 w 686"/>
                        <a:gd name="T39" fmla="*/ 430 h 43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6" h="430">
                          <a:moveTo>
                            <a:pt x="0" y="376"/>
                          </a:moveTo>
                          <a:lnTo>
                            <a:pt x="645" y="0"/>
                          </a:lnTo>
                          <a:lnTo>
                            <a:pt x="647" y="0"/>
                          </a:lnTo>
                          <a:lnTo>
                            <a:pt x="653" y="0"/>
                          </a:lnTo>
                          <a:lnTo>
                            <a:pt x="660" y="0"/>
                          </a:lnTo>
                          <a:lnTo>
                            <a:pt x="670" y="3"/>
                          </a:lnTo>
                          <a:lnTo>
                            <a:pt x="677" y="9"/>
                          </a:lnTo>
                          <a:lnTo>
                            <a:pt x="683" y="18"/>
                          </a:lnTo>
                          <a:lnTo>
                            <a:pt x="686" y="33"/>
                          </a:lnTo>
                          <a:lnTo>
                            <a:pt x="686" y="53"/>
                          </a:lnTo>
                          <a:lnTo>
                            <a:pt x="41" y="430"/>
                          </a:lnTo>
                          <a:lnTo>
                            <a:pt x="0" y="376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4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92" y="2407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5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7" y="2422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551" y="2437"/>
                      <a:ext cx="5" cy="9"/>
                    </a:xfrm>
                    <a:custGeom>
                      <a:avLst/>
                      <a:gdLst>
                        <a:gd name="T0" fmla="*/ 5 w 5"/>
                        <a:gd name="T1" fmla="*/ 0 h 9"/>
                        <a:gd name="T2" fmla="*/ 0 w 5"/>
                        <a:gd name="T3" fmla="*/ 6 h 9"/>
                        <a:gd name="T4" fmla="*/ 4 w 5"/>
                        <a:gd name="T5" fmla="*/ 9 h 9"/>
                        <a:gd name="T6" fmla="*/ 0 60000 65536"/>
                        <a:gd name="T7" fmla="*/ 0 60000 65536"/>
                        <a:gd name="T8" fmla="*/ 0 60000 65536"/>
                        <a:gd name="T9" fmla="*/ 0 w 5"/>
                        <a:gd name="T10" fmla="*/ 0 h 9"/>
                        <a:gd name="T11" fmla="*/ 5 w 5"/>
                        <a:gd name="T12" fmla="*/ 9 h 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" h="9">
                          <a:moveTo>
                            <a:pt x="5" y="0"/>
                          </a:moveTo>
                          <a:lnTo>
                            <a:pt x="0" y="6"/>
                          </a:lnTo>
                          <a:lnTo>
                            <a:pt x="4" y="9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7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" y="2456"/>
                      <a:ext cx="11" cy="11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8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8" y="2456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9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12" y="2443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0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36" y="2428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1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62" y="2413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2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86" y="2398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3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10" y="2385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4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36" y="2370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5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60" y="2356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6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84" y="2343"/>
                      <a:ext cx="13" cy="5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7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09" y="2328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8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35" y="2313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9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59" y="2298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0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83" y="2285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1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07" y="2270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2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33" y="2255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3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57" y="2241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4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81" y="2228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5" name="Line 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07" y="2213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6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31" y="2198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5" y="2191"/>
                      <a:ext cx="1" cy="1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8" name="Line 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63" y="2483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9" name="Line 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9" y="2498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0" name="Line 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13" y="2511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1" name="Line 1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89" y="2526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2" name="Line 1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65" y="2541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3" name="Line 10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39" y="2554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4" name="Line 1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15" y="2569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5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91" y="2584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6" name="Line 10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65" y="2598"/>
                      <a:ext cx="13" cy="6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7" name="Line 10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41" y="2611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8" name="Line 1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17" y="2626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09" name="Line 10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93" y="2641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0" name="Line 10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7" y="2654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1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2242" y="2669"/>
                      <a:ext cx="13" cy="7"/>
                    </a:xfrm>
                    <a:custGeom>
                      <a:avLst/>
                      <a:gdLst>
                        <a:gd name="T0" fmla="*/ 13 w 13"/>
                        <a:gd name="T1" fmla="*/ 0 h 7"/>
                        <a:gd name="T2" fmla="*/ 0 w 13"/>
                        <a:gd name="T3" fmla="*/ 7 h 7"/>
                        <a:gd name="T4" fmla="*/ 0 w 13"/>
                        <a:gd name="T5" fmla="*/ 7 h 7"/>
                        <a:gd name="T6" fmla="*/ 0 60000 65536"/>
                        <a:gd name="T7" fmla="*/ 0 60000 65536"/>
                        <a:gd name="T8" fmla="*/ 0 60000 65536"/>
                        <a:gd name="T9" fmla="*/ 0 w 13"/>
                        <a:gd name="T10" fmla="*/ 0 h 7"/>
                        <a:gd name="T11" fmla="*/ 13 w 13"/>
                        <a:gd name="T12" fmla="*/ 7 h 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" h="7">
                          <a:moveTo>
                            <a:pt x="13" y="0"/>
                          </a:moveTo>
                          <a:lnTo>
                            <a:pt x="0" y="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2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4" y="2686"/>
                      <a:ext cx="11" cy="9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3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76" y="2680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4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0" y="2665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5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1579" y="1962"/>
                      <a:ext cx="691" cy="429"/>
                    </a:xfrm>
                    <a:custGeom>
                      <a:avLst/>
                      <a:gdLst>
                        <a:gd name="T0" fmla="*/ 654 w 691"/>
                        <a:gd name="T1" fmla="*/ 0 h 429"/>
                        <a:gd name="T2" fmla="*/ 658 w 691"/>
                        <a:gd name="T3" fmla="*/ 0 h 429"/>
                        <a:gd name="T4" fmla="*/ 663 w 691"/>
                        <a:gd name="T5" fmla="*/ 0 h 429"/>
                        <a:gd name="T6" fmla="*/ 671 w 691"/>
                        <a:gd name="T7" fmla="*/ 2 h 429"/>
                        <a:gd name="T8" fmla="*/ 678 w 691"/>
                        <a:gd name="T9" fmla="*/ 6 h 429"/>
                        <a:gd name="T10" fmla="*/ 686 w 691"/>
                        <a:gd name="T11" fmla="*/ 13 h 429"/>
                        <a:gd name="T12" fmla="*/ 691 w 691"/>
                        <a:gd name="T13" fmla="*/ 28 h 429"/>
                        <a:gd name="T14" fmla="*/ 691 w 691"/>
                        <a:gd name="T15" fmla="*/ 47 h 429"/>
                        <a:gd name="T16" fmla="*/ 35 w 691"/>
                        <a:gd name="T17" fmla="*/ 429 h 429"/>
                        <a:gd name="T18" fmla="*/ 0 w 691"/>
                        <a:gd name="T19" fmla="*/ 381 h 429"/>
                        <a:gd name="T20" fmla="*/ 654 w 691"/>
                        <a:gd name="T21" fmla="*/ 0 h 42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691"/>
                        <a:gd name="T34" fmla="*/ 0 h 429"/>
                        <a:gd name="T35" fmla="*/ 691 w 691"/>
                        <a:gd name="T36" fmla="*/ 429 h 42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691" h="429">
                          <a:moveTo>
                            <a:pt x="654" y="0"/>
                          </a:moveTo>
                          <a:lnTo>
                            <a:pt x="658" y="0"/>
                          </a:lnTo>
                          <a:lnTo>
                            <a:pt x="663" y="0"/>
                          </a:lnTo>
                          <a:lnTo>
                            <a:pt x="671" y="2"/>
                          </a:lnTo>
                          <a:lnTo>
                            <a:pt x="678" y="6"/>
                          </a:lnTo>
                          <a:lnTo>
                            <a:pt x="686" y="13"/>
                          </a:lnTo>
                          <a:lnTo>
                            <a:pt x="691" y="28"/>
                          </a:lnTo>
                          <a:lnTo>
                            <a:pt x="691" y="47"/>
                          </a:lnTo>
                          <a:lnTo>
                            <a:pt x="35" y="429"/>
                          </a:lnTo>
                          <a:lnTo>
                            <a:pt x="0" y="381"/>
                          </a:lnTo>
                          <a:lnTo>
                            <a:pt x="654" y="0"/>
                          </a:lnTo>
                          <a:close/>
                        </a:path>
                      </a:pathLst>
                    </a:custGeom>
                    <a:solidFill>
                      <a:srgbClr val="FF2B2B"/>
                    </a:solidFill>
                    <a:ln w="0">
                      <a:solidFill>
                        <a:srgbClr val="FF2B2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6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1584" y="1962"/>
                      <a:ext cx="686" cy="421"/>
                    </a:xfrm>
                    <a:custGeom>
                      <a:avLst/>
                      <a:gdLst>
                        <a:gd name="T0" fmla="*/ 653 w 686"/>
                        <a:gd name="T1" fmla="*/ 0 h 421"/>
                        <a:gd name="T2" fmla="*/ 657 w 686"/>
                        <a:gd name="T3" fmla="*/ 0 h 421"/>
                        <a:gd name="T4" fmla="*/ 662 w 686"/>
                        <a:gd name="T5" fmla="*/ 2 h 421"/>
                        <a:gd name="T6" fmla="*/ 671 w 686"/>
                        <a:gd name="T7" fmla="*/ 4 h 421"/>
                        <a:gd name="T8" fmla="*/ 679 w 686"/>
                        <a:gd name="T9" fmla="*/ 12 h 421"/>
                        <a:gd name="T10" fmla="*/ 684 w 686"/>
                        <a:gd name="T11" fmla="*/ 23 h 421"/>
                        <a:gd name="T12" fmla="*/ 686 w 686"/>
                        <a:gd name="T13" fmla="*/ 41 h 421"/>
                        <a:gd name="T14" fmla="*/ 32 w 686"/>
                        <a:gd name="T15" fmla="*/ 421 h 421"/>
                        <a:gd name="T16" fmla="*/ 0 w 686"/>
                        <a:gd name="T17" fmla="*/ 381 h 421"/>
                        <a:gd name="T18" fmla="*/ 653 w 686"/>
                        <a:gd name="T19" fmla="*/ 0 h 4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86"/>
                        <a:gd name="T31" fmla="*/ 0 h 421"/>
                        <a:gd name="T32" fmla="*/ 686 w 686"/>
                        <a:gd name="T33" fmla="*/ 421 h 4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86" h="421">
                          <a:moveTo>
                            <a:pt x="653" y="0"/>
                          </a:moveTo>
                          <a:lnTo>
                            <a:pt x="657" y="0"/>
                          </a:lnTo>
                          <a:lnTo>
                            <a:pt x="662" y="2"/>
                          </a:lnTo>
                          <a:lnTo>
                            <a:pt x="671" y="4"/>
                          </a:lnTo>
                          <a:lnTo>
                            <a:pt x="679" y="12"/>
                          </a:lnTo>
                          <a:lnTo>
                            <a:pt x="684" y="23"/>
                          </a:lnTo>
                          <a:lnTo>
                            <a:pt x="686" y="41"/>
                          </a:lnTo>
                          <a:lnTo>
                            <a:pt x="32" y="421"/>
                          </a:lnTo>
                          <a:lnTo>
                            <a:pt x="0" y="381"/>
                          </a:lnTo>
                          <a:lnTo>
                            <a:pt x="653" y="0"/>
                          </a:lnTo>
                          <a:close/>
                        </a:path>
                      </a:pathLst>
                    </a:custGeom>
                    <a:solidFill>
                      <a:srgbClr val="FF5555"/>
                    </a:solidFill>
                    <a:ln w="0">
                      <a:solidFill>
                        <a:srgbClr val="FF555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7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1592" y="1964"/>
                      <a:ext cx="676" cy="414"/>
                    </a:xfrm>
                    <a:custGeom>
                      <a:avLst/>
                      <a:gdLst>
                        <a:gd name="T0" fmla="*/ 650 w 676"/>
                        <a:gd name="T1" fmla="*/ 0 h 414"/>
                        <a:gd name="T2" fmla="*/ 652 w 676"/>
                        <a:gd name="T3" fmla="*/ 0 h 414"/>
                        <a:gd name="T4" fmla="*/ 658 w 676"/>
                        <a:gd name="T5" fmla="*/ 2 h 414"/>
                        <a:gd name="T6" fmla="*/ 665 w 676"/>
                        <a:gd name="T7" fmla="*/ 4 h 414"/>
                        <a:gd name="T8" fmla="*/ 671 w 676"/>
                        <a:gd name="T9" fmla="*/ 11 h 414"/>
                        <a:gd name="T10" fmla="*/ 676 w 676"/>
                        <a:gd name="T11" fmla="*/ 21 h 414"/>
                        <a:gd name="T12" fmla="*/ 676 w 676"/>
                        <a:gd name="T13" fmla="*/ 34 h 414"/>
                        <a:gd name="T14" fmla="*/ 24 w 676"/>
                        <a:gd name="T15" fmla="*/ 414 h 414"/>
                        <a:gd name="T16" fmla="*/ 0 w 676"/>
                        <a:gd name="T17" fmla="*/ 379 h 414"/>
                        <a:gd name="T18" fmla="*/ 650 w 676"/>
                        <a:gd name="T19" fmla="*/ 0 h 41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6"/>
                        <a:gd name="T31" fmla="*/ 0 h 414"/>
                        <a:gd name="T32" fmla="*/ 676 w 676"/>
                        <a:gd name="T33" fmla="*/ 414 h 41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6" h="414">
                          <a:moveTo>
                            <a:pt x="650" y="0"/>
                          </a:moveTo>
                          <a:lnTo>
                            <a:pt x="652" y="0"/>
                          </a:lnTo>
                          <a:lnTo>
                            <a:pt x="658" y="2"/>
                          </a:lnTo>
                          <a:lnTo>
                            <a:pt x="665" y="4"/>
                          </a:lnTo>
                          <a:lnTo>
                            <a:pt x="671" y="11"/>
                          </a:lnTo>
                          <a:lnTo>
                            <a:pt x="676" y="21"/>
                          </a:lnTo>
                          <a:lnTo>
                            <a:pt x="676" y="34"/>
                          </a:lnTo>
                          <a:lnTo>
                            <a:pt x="24" y="414"/>
                          </a:lnTo>
                          <a:lnTo>
                            <a:pt x="0" y="379"/>
                          </a:lnTo>
                          <a:lnTo>
                            <a:pt x="650" y="0"/>
                          </a:lnTo>
                          <a:close/>
                        </a:path>
                      </a:pathLst>
                    </a:custGeom>
                    <a:solidFill>
                      <a:srgbClr val="FF8080"/>
                    </a:solidFill>
                    <a:ln w="0">
                      <a:solidFill>
                        <a:srgbClr val="FF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8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1597" y="1964"/>
                      <a:ext cx="671" cy="406"/>
                    </a:xfrm>
                    <a:custGeom>
                      <a:avLst/>
                      <a:gdLst>
                        <a:gd name="T0" fmla="*/ 649 w 671"/>
                        <a:gd name="T1" fmla="*/ 0 h 406"/>
                        <a:gd name="T2" fmla="*/ 649 w 671"/>
                        <a:gd name="T3" fmla="*/ 0 h 406"/>
                        <a:gd name="T4" fmla="*/ 651 w 671"/>
                        <a:gd name="T5" fmla="*/ 2 h 406"/>
                        <a:gd name="T6" fmla="*/ 655 w 671"/>
                        <a:gd name="T7" fmla="*/ 2 h 406"/>
                        <a:gd name="T8" fmla="*/ 658 w 671"/>
                        <a:gd name="T9" fmla="*/ 6 h 406"/>
                        <a:gd name="T10" fmla="*/ 662 w 671"/>
                        <a:gd name="T11" fmla="*/ 8 h 406"/>
                        <a:gd name="T12" fmla="*/ 666 w 671"/>
                        <a:gd name="T13" fmla="*/ 11 h 406"/>
                        <a:gd name="T14" fmla="*/ 670 w 671"/>
                        <a:gd name="T15" fmla="*/ 17 h 406"/>
                        <a:gd name="T16" fmla="*/ 671 w 671"/>
                        <a:gd name="T17" fmla="*/ 23 h 406"/>
                        <a:gd name="T18" fmla="*/ 671 w 671"/>
                        <a:gd name="T19" fmla="*/ 28 h 406"/>
                        <a:gd name="T20" fmla="*/ 19 w 671"/>
                        <a:gd name="T21" fmla="*/ 406 h 406"/>
                        <a:gd name="T22" fmla="*/ 0 w 671"/>
                        <a:gd name="T23" fmla="*/ 379 h 406"/>
                        <a:gd name="T24" fmla="*/ 649 w 671"/>
                        <a:gd name="T25" fmla="*/ 0 h 40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71"/>
                        <a:gd name="T40" fmla="*/ 0 h 406"/>
                        <a:gd name="T41" fmla="*/ 671 w 671"/>
                        <a:gd name="T42" fmla="*/ 406 h 40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71" h="406">
                          <a:moveTo>
                            <a:pt x="649" y="0"/>
                          </a:moveTo>
                          <a:lnTo>
                            <a:pt x="649" y="0"/>
                          </a:lnTo>
                          <a:lnTo>
                            <a:pt x="651" y="2"/>
                          </a:lnTo>
                          <a:lnTo>
                            <a:pt x="655" y="2"/>
                          </a:lnTo>
                          <a:lnTo>
                            <a:pt x="658" y="6"/>
                          </a:lnTo>
                          <a:lnTo>
                            <a:pt x="662" y="8"/>
                          </a:lnTo>
                          <a:lnTo>
                            <a:pt x="666" y="11"/>
                          </a:lnTo>
                          <a:lnTo>
                            <a:pt x="670" y="17"/>
                          </a:lnTo>
                          <a:lnTo>
                            <a:pt x="671" y="23"/>
                          </a:lnTo>
                          <a:lnTo>
                            <a:pt x="671" y="28"/>
                          </a:lnTo>
                          <a:lnTo>
                            <a:pt x="19" y="406"/>
                          </a:lnTo>
                          <a:lnTo>
                            <a:pt x="0" y="379"/>
                          </a:lnTo>
                          <a:lnTo>
                            <a:pt x="649" y="0"/>
                          </a:lnTo>
                          <a:close/>
                        </a:path>
                      </a:pathLst>
                    </a:custGeom>
                    <a:solidFill>
                      <a:srgbClr val="FFAAAA"/>
                    </a:solidFill>
                    <a:ln w="0">
                      <a:solidFill>
                        <a:srgbClr val="FFAAAA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9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1621" y="1966"/>
                      <a:ext cx="646" cy="386"/>
                    </a:xfrm>
                    <a:custGeom>
                      <a:avLst/>
                      <a:gdLst>
                        <a:gd name="T0" fmla="*/ 646 w 646"/>
                        <a:gd name="T1" fmla="*/ 15 h 386"/>
                        <a:gd name="T2" fmla="*/ 8 w 646"/>
                        <a:gd name="T3" fmla="*/ 386 h 386"/>
                        <a:gd name="T4" fmla="*/ 0 w 646"/>
                        <a:gd name="T5" fmla="*/ 371 h 386"/>
                        <a:gd name="T6" fmla="*/ 633 w 646"/>
                        <a:gd name="T7" fmla="*/ 0 h 386"/>
                        <a:gd name="T8" fmla="*/ 646 w 646"/>
                        <a:gd name="T9" fmla="*/ 15 h 3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6"/>
                        <a:gd name="T16" fmla="*/ 0 h 386"/>
                        <a:gd name="T17" fmla="*/ 646 w 646"/>
                        <a:gd name="T18" fmla="*/ 386 h 38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6" h="386">
                          <a:moveTo>
                            <a:pt x="646" y="15"/>
                          </a:moveTo>
                          <a:lnTo>
                            <a:pt x="8" y="386"/>
                          </a:lnTo>
                          <a:lnTo>
                            <a:pt x="0" y="371"/>
                          </a:lnTo>
                          <a:lnTo>
                            <a:pt x="633" y="0"/>
                          </a:lnTo>
                          <a:lnTo>
                            <a:pt x="646" y="1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0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1573" y="2331"/>
                      <a:ext cx="65" cy="69"/>
                    </a:xfrm>
                    <a:custGeom>
                      <a:avLst/>
                      <a:gdLst>
                        <a:gd name="T0" fmla="*/ 46 w 65"/>
                        <a:gd name="T1" fmla="*/ 65 h 69"/>
                        <a:gd name="T2" fmla="*/ 59 w 65"/>
                        <a:gd name="T3" fmla="*/ 54 h 69"/>
                        <a:gd name="T4" fmla="*/ 65 w 65"/>
                        <a:gd name="T5" fmla="*/ 39 h 69"/>
                        <a:gd name="T6" fmla="*/ 61 w 65"/>
                        <a:gd name="T7" fmla="*/ 21 h 69"/>
                        <a:gd name="T8" fmla="*/ 50 w 65"/>
                        <a:gd name="T9" fmla="*/ 8 h 69"/>
                        <a:gd name="T10" fmla="*/ 35 w 65"/>
                        <a:gd name="T11" fmla="*/ 0 h 69"/>
                        <a:gd name="T12" fmla="*/ 19 w 65"/>
                        <a:gd name="T13" fmla="*/ 2 h 69"/>
                        <a:gd name="T14" fmla="*/ 6 w 65"/>
                        <a:gd name="T15" fmla="*/ 13 h 69"/>
                        <a:gd name="T16" fmla="*/ 0 w 65"/>
                        <a:gd name="T17" fmla="*/ 30 h 69"/>
                        <a:gd name="T18" fmla="*/ 4 w 65"/>
                        <a:gd name="T19" fmla="*/ 47 h 69"/>
                        <a:gd name="T20" fmla="*/ 15 w 65"/>
                        <a:gd name="T21" fmla="*/ 62 h 69"/>
                        <a:gd name="T22" fmla="*/ 30 w 65"/>
                        <a:gd name="T23" fmla="*/ 69 h 69"/>
                        <a:gd name="T24" fmla="*/ 46 w 65"/>
                        <a:gd name="T25" fmla="*/ 65 h 69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5"/>
                        <a:gd name="T40" fmla="*/ 0 h 69"/>
                        <a:gd name="T41" fmla="*/ 65 w 65"/>
                        <a:gd name="T42" fmla="*/ 69 h 69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5" h="69">
                          <a:moveTo>
                            <a:pt x="46" y="65"/>
                          </a:moveTo>
                          <a:lnTo>
                            <a:pt x="59" y="54"/>
                          </a:lnTo>
                          <a:lnTo>
                            <a:pt x="65" y="39"/>
                          </a:lnTo>
                          <a:lnTo>
                            <a:pt x="61" y="21"/>
                          </a:lnTo>
                          <a:lnTo>
                            <a:pt x="50" y="8"/>
                          </a:lnTo>
                          <a:lnTo>
                            <a:pt x="35" y="0"/>
                          </a:lnTo>
                          <a:lnTo>
                            <a:pt x="19" y="2"/>
                          </a:lnTo>
                          <a:lnTo>
                            <a:pt x="6" y="13"/>
                          </a:lnTo>
                          <a:lnTo>
                            <a:pt x="0" y="30"/>
                          </a:lnTo>
                          <a:lnTo>
                            <a:pt x="4" y="47"/>
                          </a:lnTo>
                          <a:lnTo>
                            <a:pt x="15" y="62"/>
                          </a:lnTo>
                          <a:lnTo>
                            <a:pt x="30" y="69"/>
                          </a:lnTo>
                          <a:lnTo>
                            <a:pt x="46" y="65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0">
                      <a:solidFill>
                        <a:srgbClr val="CC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1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1573" y="2331"/>
                      <a:ext cx="65" cy="69"/>
                    </a:xfrm>
                    <a:custGeom>
                      <a:avLst/>
                      <a:gdLst>
                        <a:gd name="T0" fmla="*/ 46 w 65"/>
                        <a:gd name="T1" fmla="*/ 65 h 69"/>
                        <a:gd name="T2" fmla="*/ 59 w 65"/>
                        <a:gd name="T3" fmla="*/ 54 h 69"/>
                        <a:gd name="T4" fmla="*/ 65 w 65"/>
                        <a:gd name="T5" fmla="*/ 39 h 69"/>
                        <a:gd name="T6" fmla="*/ 61 w 65"/>
                        <a:gd name="T7" fmla="*/ 21 h 69"/>
                        <a:gd name="T8" fmla="*/ 50 w 65"/>
                        <a:gd name="T9" fmla="*/ 8 h 69"/>
                        <a:gd name="T10" fmla="*/ 35 w 65"/>
                        <a:gd name="T11" fmla="*/ 0 h 69"/>
                        <a:gd name="T12" fmla="*/ 19 w 65"/>
                        <a:gd name="T13" fmla="*/ 2 h 69"/>
                        <a:gd name="T14" fmla="*/ 6 w 65"/>
                        <a:gd name="T15" fmla="*/ 13 h 69"/>
                        <a:gd name="T16" fmla="*/ 0 w 65"/>
                        <a:gd name="T17" fmla="*/ 30 h 69"/>
                        <a:gd name="T18" fmla="*/ 4 w 65"/>
                        <a:gd name="T19" fmla="*/ 47 h 69"/>
                        <a:gd name="T20" fmla="*/ 15 w 65"/>
                        <a:gd name="T21" fmla="*/ 62 h 69"/>
                        <a:gd name="T22" fmla="*/ 30 w 65"/>
                        <a:gd name="T23" fmla="*/ 69 h 69"/>
                        <a:gd name="T24" fmla="*/ 46 w 65"/>
                        <a:gd name="T25" fmla="*/ 65 h 69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5"/>
                        <a:gd name="T40" fmla="*/ 0 h 69"/>
                        <a:gd name="T41" fmla="*/ 65 w 65"/>
                        <a:gd name="T42" fmla="*/ 69 h 69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5" h="69">
                          <a:moveTo>
                            <a:pt x="46" y="65"/>
                          </a:moveTo>
                          <a:lnTo>
                            <a:pt x="59" y="54"/>
                          </a:lnTo>
                          <a:lnTo>
                            <a:pt x="65" y="39"/>
                          </a:lnTo>
                          <a:lnTo>
                            <a:pt x="61" y="21"/>
                          </a:lnTo>
                          <a:lnTo>
                            <a:pt x="50" y="8"/>
                          </a:lnTo>
                          <a:lnTo>
                            <a:pt x="35" y="0"/>
                          </a:lnTo>
                          <a:lnTo>
                            <a:pt x="19" y="2"/>
                          </a:lnTo>
                          <a:lnTo>
                            <a:pt x="6" y="13"/>
                          </a:lnTo>
                          <a:lnTo>
                            <a:pt x="0" y="30"/>
                          </a:lnTo>
                          <a:lnTo>
                            <a:pt x="4" y="47"/>
                          </a:lnTo>
                          <a:lnTo>
                            <a:pt x="15" y="62"/>
                          </a:lnTo>
                          <a:lnTo>
                            <a:pt x="30" y="69"/>
                          </a:lnTo>
                          <a:lnTo>
                            <a:pt x="46" y="65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2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1" y="2192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3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1108" y="2576"/>
                      <a:ext cx="72" cy="117"/>
                    </a:xfrm>
                    <a:custGeom>
                      <a:avLst/>
                      <a:gdLst>
                        <a:gd name="T0" fmla="*/ 72 w 72"/>
                        <a:gd name="T1" fmla="*/ 117 h 117"/>
                        <a:gd name="T2" fmla="*/ 72 w 72"/>
                        <a:gd name="T3" fmla="*/ 34 h 117"/>
                        <a:gd name="T4" fmla="*/ 0 w 72"/>
                        <a:gd name="T5" fmla="*/ 0 h 117"/>
                        <a:gd name="T6" fmla="*/ 0 w 72"/>
                        <a:gd name="T7" fmla="*/ 84 h 117"/>
                        <a:gd name="T8" fmla="*/ 72 w 72"/>
                        <a:gd name="T9" fmla="*/ 117 h 1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"/>
                        <a:gd name="T16" fmla="*/ 0 h 117"/>
                        <a:gd name="T17" fmla="*/ 72 w 72"/>
                        <a:gd name="T18" fmla="*/ 117 h 1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" h="117">
                          <a:moveTo>
                            <a:pt x="72" y="117"/>
                          </a:moveTo>
                          <a:lnTo>
                            <a:pt x="72" y="34"/>
                          </a:lnTo>
                          <a:lnTo>
                            <a:pt x="0" y="0"/>
                          </a:lnTo>
                          <a:lnTo>
                            <a:pt x="0" y="84"/>
                          </a:lnTo>
                          <a:lnTo>
                            <a:pt x="72" y="117"/>
                          </a:lnTo>
                          <a:close/>
                        </a:path>
                      </a:pathLst>
                    </a:custGeom>
                    <a:solidFill>
                      <a:srgbClr val="00B200"/>
                    </a:solidFill>
                    <a:ln w="0">
                      <a:solidFill>
                        <a:srgbClr val="00B2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4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1180" y="2576"/>
                      <a:ext cx="70" cy="117"/>
                    </a:xfrm>
                    <a:custGeom>
                      <a:avLst/>
                      <a:gdLst>
                        <a:gd name="T0" fmla="*/ 0 w 70"/>
                        <a:gd name="T1" fmla="*/ 117 h 117"/>
                        <a:gd name="T2" fmla="*/ 0 w 70"/>
                        <a:gd name="T3" fmla="*/ 34 h 117"/>
                        <a:gd name="T4" fmla="*/ 70 w 70"/>
                        <a:gd name="T5" fmla="*/ 0 h 117"/>
                        <a:gd name="T6" fmla="*/ 70 w 70"/>
                        <a:gd name="T7" fmla="*/ 84 h 117"/>
                        <a:gd name="T8" fmla="*/ 0 w 70"/>
                        <a:gd name="T9" fmla="*/ 117 h 1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"/>
                        <a:gd name="T16" fmla="*/ 0 h 117"/>
                        <a:gd name="T17" fmla="*/ 70 w 70"/>
                        <a:gd name="T18" fmla="*/ 117 h 1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" h="117">
                          <a:moveTo>
                            <a:pt x="0" y="117"/>
                          </a:moveTo>
                          <a:lnTo>
                            <a:pt x="0" y="34"/>
                          </a:lnTo>
                          <a:lnTo>
                            <a:pt x="70" y="0"/>
                          </a:lnTo>
                          <a:lnTo>
                            <a:pt x="70" y="84"/>
                          </a:lnTo>
                          <a:lnTo>
                            <a:pt x="0" y="1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5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50" y="2552"/>
                      <a:ext cx="43" cy="24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6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1271" y="2285"/>
                      <a:ext cx="1075" cy="471"/>
                    </a:xfrm>
                    <a:custGeom>
                      <a:avLst/>
                      <a:gdLst>
                        <a:gd name="T0" fmla="*/ 1075 w 1075"/>
                        <a:gd name="T1" fmla="*/ 402 h 471"/>
                        <a:gd name="T2" fmla="*/ 981 w 1075"/>
                        <a:gd name="T3" fmla="*/ 295 h 471"/>
                        <a:gd name="T4" fmla="*/ 977 w 1075"/>
                        <a:gd name="T5" fmla="*/ 297 h 471"/>
                        <a:gd name="T6" fmla="*/ 966 w 1075"/>
                        <a:gd name="T7" fmla="*/ 304 h 471"/>
                        <a:gd name="T8" fmla="*/ 949 w 1075"/>
                        <a:gd name="T9" fmla="*/ 315 h 471"/>
                        <a:gd name="T10" fmla="*/ 925 w 1075"/>
                        <a:gd name="T11" fmla="*/ 330 h 471"/>
                        <a:gd name="T12" fmla="*/ 897 w 1075"/>
                        <a:gd name="T13" fmla="*/ 347 h 471"/>
                        <a:gd name="T14" fmla="*/ 866 w 1075"/>
                        <a:gd name="T15" fmla="*/ 365 h 471"/>
                        <a:gd name="T16" fmla="*/ 829 w 1075"/>
                        <a:gd name="T17" fmla="*/ 384 h 471"/>
                        <a:gd name="T18" fmla="*/ 790 w 1075"/>
                        <a:gd name="T19" fmla="*/ 402 h 471"/>
                        <a:gd name="T20" fmla="*/ 749 w 1075"/>
                        <a:gd name="T21" fmla="*/ 419 h 471"/>
                        <a:gd name="T22" fmla="*/ 708 w 1075"/>
                        <a:gd name="T23" fmla="*/ 436 h 471"/>
                        <a:gd name="T24" fmla="*/ 665 w 1075"/>
                        <a:gd name="T25" fmla="*/ 449 h 471"/>
                        <a:gd name="T26" fmla="*/ 662 w 1075"/>
                        <a:gd name="T27" fmla="*/ 451 h 471"/>
                        <a:gd name="T28" fmla="*/ 653 w 1075"/>
                        <a:gd name="T29" fmla="*/ 453 h 471"/>
                        <a:gd name="T30" fmla="*/ 638 w 1075"/>
                        <a:gd name="T31" fmla="*/ 456 h 471"/>
                        <a:gd name="T32" fmla="*/ 615 w 1075"/>
                        <a:gd name="T33" fmla="*/ 462 h 471"/>
                        <a:gd name="T34" fmla="*/ 586 w 1075"/>
                        <a:gd name="T35" fmla="*/ 466 h 471"/>
                        <a:gd name="T36" fmla="*/ 549 w 1075"/>
                        <a:gd name="T37" fmla="*/ 469 h 471"/>
                        <a:gd name="T38" fmla="*/ 502 w 1075"/>
                        <a:gd name="T39" fmla="*/ 471 h 471"/>
                        <a:gd name="T40" fmla="*/ 447 w 1075"/>
                        <a:gd name="T41" fmla="*/ 471 h 471"/>
                        <a:gd name="T42" fmla="*/ 380 w 1075"/>
                        <a:gd name="T43" fmla="*/ 469 h 471"/>
                        <a:gd name="T44" fmla="*/ 304 w 1075"/>
                        <a:gd name="T45" fmla="*/ 464 h 471"/>
                        <a:gd name="T46" fmla="*/ 298 w 1075"/>
                        <a:gd name="T47" fmla="*/ 462 h 471"/>
                        <a:gd name="T48" fmla="*/ 280 w 1075"/>
                        <a:gd name="T49" fmla="*/ 460 h 471"/>
                        <a:gd name="T50" fmla="*/ 254 w 1075"/>
                        <a:gd name="T51" fmla="*/ 454 h 471"/>
                        <a:gd name="T52" fmla="*/ 222 w 1075"/>
                        <a:gd name="T53" fmla="*/ 445 h 471"/>
                        <a:gd name="T54" fmla="*/ 185 w 1075"/>
                        <a:gd name="T55" fmla="*/ 434 h 471"/>
                        <a:gd name="T56" fmla="*/ 146 w 1075"/>
                        <a:gd name="T57" fmla="*/ 417 h 471"/>
                        <a:gd name="T58" fmla="*/ 107 w 1075"/>
                        <a:gd name="T59" fmla="*/ 395 h 471"/>
                        <a:gd name="T60" fmla="*/ 70 w 1075"/>
                        <a:gd name="T61" fmla="*/ 367 h 471"/>
                        <a:gd name="T62" fmla="*/ 39 w 1075"/>
                        <a:gd name="T63" fmla="*/ 332 h 471"/>
                        <a:gd name="T64" fmla="*/ 37 w 1075"/>
                        <a:gd name="T65" fmla="*/ 330 h 471"/>
                        <a:gd name="T66" fmla="*/ 31 w 1075"/>
                        <a:gd name="T67" fmla="*/ 321 h 471"/>
                        <a:gd name="T68" fmla="*/ 22 w 1075"/>
                        <a:gd name="T69" fmla="*/ 308 h 471"/>
                        <a:gd name="T70" fmla="*/ 15 w 1075"/>
                        <a:gd name="T71" fmla="*/ 291 h 471"/>
                        <a:gd name="T72" fmla="*/ 5 w 1075"/>
                        <a:gd name="T73" fmla="*/ 269 h 471"/>
                        <a:gd name="T74" fmla="*/ 2 w 1075"/>
                        <a:gd name="T75" fmla="*/ 243 h 471"/>
                        <a:gd name="T76" fmla="*/ 0 w 1075"/>
                        <a:gd name="T77" fmla="*/ 215 h 471"/>
                        <a:gd name="T78" fmla="*/ 4 w 1075"/>
                        <a:gd name="T79" fmla="*/ 186 h 471"/>
                        <a:gd name="T80" fmla="*/ 16 w 1075"/>
                        <a:gd name="T81" fmla="*/ 152 h 471"/>
                        <a:gd name="T82" fmla="*/ 37 w 1075"/>
                        <a:gd name="T83" fmla="*/ 119 h 471"/>
                        <a:gd name="T84" fmla="*/ 68 w 1075"/>
                        <a:gd name="T85" fmla="*/ 84 h 471"/>
                        <a:gd name="T86" fmla="*/ 70 w 1075"/>
                        <a:gd name="T87" fmla="*/ 82 h 471"/>
                        <a:gd name="T88" fmla="*/ 80 w 1075"/>
                        <a:gd name="T89" fmla="*/ 72 h 471"/>
                        <a:gd name="T90" fmla="*/ 93 w 1075"/>
                        <a:gd name="T91" fmla="*/ 59 h 471"/>
                        <a:gd name="T92" fmla="*/ 115 w 1075"/>
                        <a:gd name="T93" fmla="*/ 43 h 471"/>
                        <a:gd name="T94" fmla="*/ 144 w 1075"/>
                        <a:gd name="T95" fmla="*/ 22 h 471"/>
                        <a:gd name="T96" fmla="*/ 182 w 1075"/>
                        <a:gd name="T97" fmla="*/ 0 h 471"/>
                        <a:gd name="T98" fmla="*/ 322 w 1075"/>
                        <a:gd name="T99" fmla="*/ 85 h 471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1075"/>
                        <a:gd name="T151" fmla="*/ 0 h 471"/>
                        <a:gd name="T152" fmla="*/ 1075 w 1075"/>
                        <a:gd name="T153" fmla="*/ 471 h 471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1075" h="471">
                          <a:moveTo>
                            <a:pt x="1075" y="402"/>
                          </a:moveTo>
                          <a:lnTo>
                            <a:pt x="981" y="295"/>
                          </a:lnTo>
                          <a:lnTo>
                            <a:pt x="977" y="297"/>
                          </a:lnTo>
                          <a:lnTo>
                            <a:pt x="966" y="304"/>
                          </a:lnTo>
                          <a:lnTo>
                            <a:pt x="949" y="315"/>
                          </a:lnTo>
                          <a:lnTo>
                            <a:pt x="925" y="330"/>
                          </a:lnTo>
                          <a:lnTo>
                            <a:pt x="897" y="347"/>
                          </a:lnTo>
                          <a:lnTo>
                            <a:pt x="866" y="365"/>
                          </a:lnTo>
                          <a:lnTo>
                            <a:pt x="829" y="384"/>
                          </a:lnTo>
                          <a:lnTo>
                            <a:pt x="790" y="402"/>
                          </a:lnTo>
                          <a:lnTo>
                            <a:pt x="749" y="419"/>
                          </a:lnTo>
                          <a:lnTo>
                            <a:pt x="708" y="436"/>
                          </a:lnTo>
                          <a:lnTo>
                            <a:pt x="665" y="449"/>
                          </a:lnTo>
                          <a:lnTo>
                            <a:pt x="662" y="451"/>
                          </a:lnTo>
                          <a:lnTo>
                            <a:pt x="653" y="453"/>
                          </a:lnTo>
                          <a:lnTo>
                            <a:pt x="638" y="456"/>
                          </a:lnTo>
                          <a:lnTo>
                            <a:pt x="615" y="462"/>
                          </a:lnTo>
                          <a:lnTo>
                            <a:pt x="586" y="466"/>
                          </a:lnTo>
                          <a:lnTo>
                            <a:pt x="549" y="469"/>
                          </a:lnTo>
                          <a:lnTo>
                            <a:pt x="502" y="471"/>
                          </a:lnTo>
                          <a:lnTo>
                            <a:pt x="447" y="471"/>
                          </a:lnTo>
                          <a:lnTo>
                            <a:pt x="380" y="469"/>
                          </a:lnTo>
                          <a:lnTo>
                            <a:pt x="304" y="464"/>
                          </a:lnTo>
                          <a:lnTo>
                            <a:pt x="298" y="462"/>
                          </a:lnTo>
                          <a:lnTo>
                            <a:pt x="280" y="460"/>
                          </a:lnTo>
                          <a:lnTo>
                            <a:pt x="254" y="454"/>
                          </a:lnTo>
                          <a:lnTo>
                            <a:pt x="222" y="445"/>
                          </a:lnTo>
                          <a:lnTo>
                            <a:pt x="185" y="434"/>
                          </a:lnTo>
                          <a:lnTo>
                            <a:pt x="146" y="417"/>
                          </a:lnTo>
                          <a:lnTo>
                            <a:pt x="107" y="395"/>
                          </a:lnTo>
                          <a:lnTo>
                            <a:pt x="70" y="367"/>
                          </a:lnTo>
                          <a:lnTo>
                            <a:pt x="39" y="332"/>
                          </a:lnTo>
                          <a:lnTo>
                            <a:pt x="37" y="330"/>
                          </a:lnTo>
                          <a:lnTo>
                            <a:pt x="31" y="321"/>
                          </a:lnTo>
                          <a:lnTo>
                            <a:pt x="22" y="308"/>
                          </a:lnTo>
                          <a:lnTo>
                            <a:pt x="15" y="291"/>
                          </a:lnTo>
                          <a:lnTo>
                            <a:pt x="5" y="269"/>
                          </a:lnTo>
                          <a:lnTo>
                            <a:pt x="2" y="243"/>
                          </a:lnTo>
                          <a:lnTo>
                            <a:pt x="0" y="215"/>
                          </a:lnTo>
                          <a:lnTo>
                            <a:pt x="4" y="186"/>
                          </a:lnTo>
                          <a:lnTo>
                            <a:pt x="16" y="152"/>
                          </a:lnTo>
                          <a:lnTo>
                            <a:pt x="37" y="119"/>
                          </a:lnTo>
                          <a:lnTo>
                            <a:pt x="68" y="84"/>
                          </a:lnTo>
                          <a:lnTo>
                            <a:pt x="70" y="82"/>
                          </a:lnTo>
                          <a:lnTo>
                            <a:pt x="80" y="72"/>
                          </a:lnTo>
                          <a:lnTo>
                            <a:pt x="93" y="59"/>
                          </a:lnTo>
                          <a:lnTo>
                            <a:pt x="115" y="43"/>
                          </a:lnTo>
                          <a:lnTo>
                            <a:pt x="144" y="22"/>
                          </a:lnTo>
                          <a:lnTo>
                            <a:pt x="182" y="0"/>
                          </a:lnTo>
                          <a:lnTo>
                            <a:pt x="322" y="85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7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1260" y="2354"/>
                      <a:ext cx="1075" cy="469"/>
                    </a:xfrm>
                    <a:custGeom>
                      <a:avLst/>
                      <a:gdLst>
                        <a:gd name="T0" fmla="*/ 1075 w 1075"/>
                        <a:gd name="T1" fmla="*/ 354 h 469"/>
                        <a:gd name="T2" fmla="*/ 981 w 1075"/>
                        <a:gd name="T3" fmla="*/ 293 h 469"/>
                        <a:gd name="T4" fmla="*/ 977 w 1075"/>
                        <a:gd name="T5" fmla="*/ 295 h 469"/>
                        <a:gd name="T6" fmla="*/ 966 w 1075"/>
                        <a:gd name="T7" fmla="*/ 303 h 469"/>
                        <a:gd name="T8" fmla="*/ 949 w 1075"/>
                        <a:gd name="T9" fmla="*/ 314 h 469"/>
                        <a:gd name="T10" fmla="*/ 925 w 1075"/>
                        <a:gd name="T11" fmla="*/ 328 h 469"/>
                        <a:gd name="T12" fmla="*/ 897 w 1075"/>
                        <a:gd name="T13" fmla="*/ 345 h 469"/>
                        <a:gd name="T14" fmla="*/ 866 w 1075"/>
                        <a:gd name="T15" fmla="*/ 364 h 469"/>
                        <a:gd name="T16" fmla="*/ 829 w 1075"/>
                        <a:gd name="T17" fmla="*/ 382 h 469"/>
                        <a:gd name="T18" fmla="*/ 790 w 1075"/>
                        <a:gd name="T19" fmla="*/ 401 h 469"/>
                        <a:gd name="T20" fmla="*/ 749 w 1075"/>
                        <a:gd name="T21" fmla="*/ 419 h 469"/>
                        <a:gd name="T22" fmla="*/ 708 w 1075"/>
                        <a:gd name="T23" fmla="*/ 434 h 469"/>
                        <a:gd name="T24" fmla="*/ 665 w 1075"/>
                        <a:gd name="T25" fmla="*/ 447 h 469"/>
                        <a:gd name="T26" fmla="*/ 662 w 1075"/>
                        <a:gd name="T27" fmla="*/ 449 h 469"/>
                        <a:gd name="T28" fmla="*/ 653 w 1075"/>
                        <a:gd name="T29" fmla="*/ 451 h 469"/>
                        <a:gd name="T30" fmla="*/ 638 w 1075"/>
                        <a:gd name="T31" fmla="*/ 456 h 469"/>
                        <a:gd name="T32" fmla="*/ 615 w 1075"/>
                        <a:gd name="T33" fmla="*/ 460 h 469"/>
                        <a:gd name="T34" fmla="*/ 586 w 1075"/>
                        <a:gd name="T35" fmla="*/ 464 h 469"/>
                        <a:gd name="T36" fmla="*/ 549 w 1075"/>
                        <a:gd name="T37" fmla="*/ 468 h 469"/>
                        <a:gd name="T38" fmla="*/ 502 w 1075"/>
                        <a:gd name="T39" fmla="*/ 469 h 469"/>
                        <a:gd name="T40" fmla="*/ 447 w 1075"/>
                        <a:gd name="T41" fmla="*/ 469 h 469"/>
                        <a:gd name="T42" fmla="*/ 380 w 1075"/>
                        <a:gd name="T43" fmla="*/ 468 h 469"/>
                        <a:gd name="T44" fmla="*/ 304 w 1075"/>
                        <a:gd name="T45" fmla="*/ 462 h 469"/>
                        <a:gd name="T46" fmla="*/ 298 w 1075"/>
                        <a:gd name="T47" fmla="*/ 462 h 469"/>
                        <a:gd name="T48" fmla="*/ 280 w 1075"/>
                        <a:gd name="T49" fmla="*/ 458 h 469"/>
                        <a:gd name="T50" fmla="*/ 254 w 1075"/>
                        <a:gd name="T51" fmla="*/ 453 h 469"/>
                        <a:gd name="T52" fmla="*/ 222 w 1075"/>
                        <a:gd name="T53" fmla="*/ 445 h 469"/>
                        <a:gd name="T54" fmla="*/ 185 w 1075"/>
                        <a:gd name="T55" fmla="*/ 432 h 469"/>
                        <a:gd name="T56" fmla="*/ 146 w 1075"/>
                        <a:gd name="T57" fmla="*/ 416 h 469"/>
                        <a:gd name="T58" fmla="*/ 107 w 1075"/>
                        <a:gd name="T59" fmla="*/ 393 h 469"/>
                        <a:gd name="T60" fmla="*/ 70 w 1075"/>
                        <a:gd name="T61" fmla="*/ 366 h 469"/>
                        <a:gd name="T62" fmla="*/ 39 w 1075"/>
                        <a:gd name="T63" fmla="*/ 332 h 469"/>
                        <a:gd name="T64" fmla="*/ 37 w 1075"/>
                        <a:gd name="T65" fmla="*/ 328 h 469"/>
                        <a:gd name="T66" fmla="*/ 31 w 1075"/>
                        <a:gd name="T67" fmla="*/ 321 h 469"/>
                        <a:gd name="T68" fmla="*/ 22 w 1075"/>
                        <a:gd name="T69" fmla="*/ 306 h 469"/>
                        <a:gd name="T70" fmla="*/ 15 w 1075"/>
                        <a:gd name="T71" fmla="*/ 290 h 469"/>
                        <a:gd name="T72" fmla="*/ 5 w 1075"/>
                        <a:gd name="T73" fmla="*/ 267 h 469"/>
                        <a:gd name="T74" fmla="*/ 2 w 1075"/>
                        <a:gd name="T75" fmla="*/ 243 h 469"/>
                        <a:gd name="T76" fmla="*/ 0 w 1075"/>
                        <a:gd name="T77" fmla="*/ 215 h 469"/>
                        <a:gd name="T78" fmla="*/ 4 w 1075"/>
                        <a:gd name="T79" fmla="*/ 184 h 469"/>
                        <a:gd name="T80" fmla="*/ 16 w 1075"/>
                        <a:gd name="T81" fmla="*/ 152 h 469"/>
                        <a:gd name="T82" fmla="*/ 37 w 1075"/>
                        <a:gd name="T83" fmla="*/ 117 h 469"/>
                        <a:gd name="T84" fmla="*/ 68 w 1075"/>
                        <a:gd name="T85" fmla="*/ 84 h 469"/>
                        <a:gd name="T86" fmla="*/ 70 w 1075"/>
                        <a:gd name="T87" fmla="*/ 80 h 469"/>
                        <a:gd name="T88" fmla="*/ 80 w 1075"/>
                        <a:gd name="T89" fmla="*/ 73 h 469"/>
                        <a:gd name="T90" fmla="*/ 93 w 1075"/>
                        <a:gd name="T91" fmla="*/ 60 h 469"/>
                        <a:gd name="T92" fmla="*/ 115 w 1075"/>
                        <a:gd name="T93" fmla="*/ 41 h 469"/>
                        <a:gd name="T94" fmla="*/ 144 w 1075"/>
                        <a:gd name="T95" fmla="*/ 23 h 469"/>
                        <a:gd name="T96" fmla="*/ 182 w 1075"/>
                        <a:gd name="T97" fmla="*/ 0 h 469"/>
                        <a:gd name="T98" fmla="*/ 315 w 1075"/>
                        <a:gd name="T99" fmla="*/ 37 h 469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1075"/>
                        <a:gd name="T151" fmla="*/ 0 h 469"/>
                        <a:gd name="T152" fmla="*/ 1075 w 1075"/>
                        <a:gd name="T153" fmla="*/ 469 h 469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1075" h="469">
                          <a:moveTo>
                            <a:pt x="1075" y="354"/>
                          </a:moveTo>
                          <a:lnTo>
                            <a:pt x="981" y="293"/>
                          </a:lnTo>
                          <a:lnTo>
                            <a:pt x="977" y="295"/>
                          </a:lnTo>
                          <a:lnTo>
                            <a:pt x="966" y="303"/>
                          </a:lnTo>
                          <a:lnTo>
                            <a:pt x="949" y="314"/>
                          </a:lnTo>
                          <a:lnTo>
                            <a:pt x="925" y="328"/>
                          </a:lnTo>
                          <a:lnTo>
                            <a:pt x="897" y="345"/>
                          </a:lnTo>
                          <a:lnTo>
                            <a:pt x="866" y="364"/>
                          </a:lnTo>
                          <a:lnTo>
                            <a:pt x="829" y="382"/>
                          </a:lnTo>
                          <a:lnTo>
                            <a:pt x="790" y="401"/>
                          </a:lnTo>
                          <a:lnTo>
                            <a:pt x="749" y="419"/>
                          </a:lnTo>
                          <a:lnTo>
                            <a:pt x="708" y="434"/>
                          </a:lnTo>
                          <a:lnTo>
                            <a:pt x="665" y="447"/>
                          </a:lnTo>
                          <a:lnTo>
                            <a:pt x="662" y="449"/>
                          </a:lnTo>
                          <a:lnTo>
                            <a:pt x="653" y="451"/>
                          </a:lnTo>
                          <a:lnTo>
                            <a:pt x="638" y="456"/>
                          </a:lnTo>
                          <a:lnTo>
                            <a:pt x="615" y="460"/>
                          </a:lnTo>
                          <a:lnTo>
                            <a:pt x="586" y="464"/>
                          </a:lnTo>
                          <a:lnTo>
                            <a:pt x="549" y="468"/>
                          </a:lnTo>
                          <a:lnTo>
                            <a:pt x="502" y="469"/>
                          </a:lnTo>
                          <a:lnTo>
                            <a:pt x="447" y="469"/>
                          </a:lnTo>
                          <a:lnTo>
                            <a:pt x="380" y="468"/>
                          </a:lnTo>
                          <a:lnTo>
                            <a:pt x="304" y="462"/>
                          </a:lnTo>
                          <a:lnTo>
                            <a:pt x="298" y="462"/>
                          </a:lnTo>
                          <a:lnTo>
                            <a:pt x="280" y="458"/>
                          </a:lnTo>
                          <a:lnTo>
                            <a:pt x="254" y="453"/>
                          </a:lnTo>
                          <a:lnTo>
                            <a:pt x="222" y="445"/>
                          </a:lnTo>
                          <a:lnTo>
                            <a:pt x="185" y="432"/>
                          </a:lnTo>
                          <a:lnTo>
                            <a:pt x="146" y="416"/>
                          </a:lnTo>
                          <a:lnTo>
                            <a:pt x="107" y="393"/>
                          </a:lnTo>
                          <a:lnTo>
                            <a:pt x="70" y="366"/>
                          </a:lnTo>
                          <a:lnTo>
                            <a:pt x="39" y="332"/>
                          </a:lnTo>
                          <a:lnTo>
                            <a:pt x="37" y="328"/>
                          </a:lnTo>
                          <a:lnTo>
                            <a:pt x="31" y="321"/>
                          </a:lnTo>
                          <a:lnTo>
                            <a:pt x="22" y="306"/>
                          </a:lnTo>
                          <a:lnTo>
                            <a:pt x="15" y="290"/>
                          </a:lnTo>
                          <a:lnTo>
                            <a:pt x="5" y="267"/>
                          </a:lnTo>
                          <a:lnTo>
                            <a:pt x="2" y="243"/>
                          </a:lnTo>
                          <a:lnTo>
                            <a:pt x="0" y="215"/>
                          </a:lnTo>
                          <a:lnTo>
                            <a:pt x="4" y="184"/>
                          </a:lnTo>
                          <a:lnTo>
                            <a:pt x="16" y="152"/>
                          </a:lnTo>
                          <a:lnTo>
                            <a:pt x="37" y="117"/>
                          </a:lnTo>
                          <a:lnTo>
                            <a:pt x="68" y="84"/>
                          </a:lnTo>
                          <a:lnTo>
                            <a:pt x="70" y="80"/>
                          </a:lnTo>
                          <a:lnTo>
                            <a:pt x="80" y="73"/>
                          </a:lnTo>
                          <a:lnTo>
                            <a:pt x="93" y="60"/>
                          </a:lnTo>
                          <a:lnTo>
                            <a:pt x="115" y="41"/>
                          </a:lnTo>
                          <a:lnTo>
                            <a:pt x="144" y="23"/>
                          </a:lnTo>
                          <a:lnTo>
                            <a:pt x="182" y="0"/>
                          </a:lnTo>
                          <a:lnTo>
                            <a:pt x="315" y="3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8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2100" y="2572"/>
                      <a:ext cx="44" cy="58"/>
                    </a:xfrm>
                    <a:custGeom>
                      <a:avLst/>
                      <a:gdLst>
                        <a:gd name="T0" fmla="*/ 44 w 44"/>
                        <a:gd name="T1" fmla="*/ 0 h 58"/>
                        <a:gd name="T2" fmla="*/ 0 w 44"/>
                        <a:gd name="T3" fmla="*/ 25 h 58"/>
                        <a:gd name="T4" fmla="*/ 0 w 44"/>
                        <a:gd name="T5" fmla="*/ 58 h 58"/>
                        <a:gd name="T6" fmla="*/ 44 w 44"/>
                        <a:gd name="T7" fmla="*/ 34 h 58"/>
                        <a:gd name="T8" fmla="*/ 44 w 44"/>
                        <a:gd name="T9" fmla="*/ 0 h 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8"/>
                        <a:gd name="T17" fmla="*/ 44 w 44"/>
                        <a:gd name="T18" fmla="*/ 58 h 5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8">
                          <a:moveTo>
                            <a:pt x="44" y="0"/>
                          </a:moveTo>
                          <a:lnTo>
                            <a:pt x="0" y="25"/>
                          </a:lnTo>
                          <a:lnTo>
                            <a:pt x="0" y="58"/>
                          </a:lnTo>
                          <a:lnTo>
                            <a:pt x="44" y="34"/>
                          </a:lnTo>
                          <a:lnTo>
                            <a:pt x="4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9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2100" y="2572"/>
                      <a:ext cx="44" cy="58"/>
                    </a:xfrm>
                    <a:custGeom>
                      <a:avLst/>
                      <a:gdLst>
                        <a:gd name="T0" fmla="*/ 44 w 44"/>
                        <a:gd name="T1" fmla="*/ 0 h 58"/>
                        <a:gd name="T2" fmla="*/ 0 w 44"/>
                        <a:gd name="T3" fmla="*/ 25 h 58"/>
                        <a:gd name="T4" fmla="*/ 0 w 44"/>
                        <a:gd name="T5" fmla="*/ 58 h 58"/>
                        <a:gd name="T6" fmla="*/ 44 w 44"/>
                        <a:gd name="T7" fmla="*/ 34 h 58"/>
                        <a:gd name="T8" fmla="*/ 44 w 44"/>
                        <a:gd name="T9" fmla="*/ 0 h 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8"/>
                        <a:gd name="T17" fmla="*/ 44 w 44"/>
                        <a:gd name="T18" fmla="*/ 58 h 5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8">
                          <a:moveTo>
                            <a:pt x="44" y="0"/>
                          </a:moveTo>
                          <a:lnTo>
                            <a:pt x="0" y="25"/>
                          </a:lnTo>
                          <a:lnTo>
                            <a:pt x="0" y="58"/>
                          </a:lnTo>
                          <a:lnTo>
                            <a:pt x="44" y="34"/>
                          </a:lnTo>
                          <a:lnTo>
                            <a:pt x="44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0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2100" y="2632"/>
                      <a:ext cx="44" cy="57"/>
                    </a:xfrm>
                    <a:custGeom>
                      <a:avLst/>
                      <a:gdLst>
                        <a:gd name="T0" fmla="*/ 44 w 44"/>
                        <a:gd name="T1" fmla="*/ 0 h 57"/>
                        <a:gd name="T2" fmla="*/ 0 w 44"/>
                        <a:gd name="T3" fmla="*/ 24 h 57"/>
                        <a:gd name="T4" fmla="*/ 0 w 44"/>
                        <a:gd name="T5" fmla="*/ 57 h 57"/>
                        <a:gd name="T6" fmla="*/ 44 w 44"/>
                        <a:gd name="T7" fmla="*/ 31 h 57"/>
                        <a:gd name="T8" fmla="*/ 44 w 44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7"/>
                        <a:gd name="T17" fmla="*/ 44 w 44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7">
                          <a:moveTo>
                            <a:pt x="44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4" y="31"/>
                          </a:lnTo>
                          <a:lnTo>
                            <a:pt x="4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1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2100" y="2632"/>
                      <a:ext cx="44" cy="57"/>
                    </a:xfrm>
                    <a:custGeom>
                      <a:avLst/>
                      <a:gdLst>
                        <a:gd name="T0" fmla="*/ 44 w 44"/>
                        <a:gd name="T1" fmla="*/ 0 h 57"/>
                        <a:gd name="T2" fmla="*/ 0 w 44"/>
                        <a:gd name="T3" fmla="*/ 24 h 57"/>
                        <a:gd name="T4" fmla="*/ 0 w 44"/>
                        <a:gd name="T5" fmla="*/ 57 h 57"/>
                        <a:gd name="T6" fmla="*/ 44 w 44"/>
                        <a:gd name="T7" fmla="*/ 31 h 57"/>
                        <a:gd name="T8" fmla="*/ 44 w 44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7"/>
                        <a:gd name="T17" fmla="*/ 44 w 44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7">
                          <a:moveTo>
                            <a:pt x="44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4" y="31"/>
                          </a:lnTo>
                          <a:lnTo>
                            <a:pt x="44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2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100" y="2680"/>
                      <a:ext cx="44" cy="58"/>
                    </a:xfrm>
                    <a:custGeom>
                      <a:avLst/>
                      <a:gdLst>
                        <a:gd name="T0" fmla="*/ 44 w 44"/>
                        <a:gd name="T1" fmla="*/ 0 h 58"/>
                        <a:gd name="T2" fmla="*/ 0 w 44"/>
                        <a:gd name="T3" fmla="*/ 24 h 58"/>
                        <a:gd name="T4" fmla="*/ 0 w 44"/>
                        <a:gd name="T5" fmla="*/ 58 h 58"/>
                        <a:gd name="T6" fmla="*/ 44 w 44"/>
                        <a:gd name="T7" fmla="*/ 33 h 58"/>
                        <a:gd name="T8" fmla="*/ 44 w 44"/>
                        <a:gd name="T9" fmla="*/ 0 h 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8"/>
                        <a:gd name="T17" fmla="*/ 44 w 44"/>
                        <a:gd name="T18" fmla="*/ 58 h 5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8">
                          <a:moveTo>
                            <a:pt x="44" y="0"/>
                          </a:moveTo>
                          <a:lnTo>
                            <a:pt x="0" y="24"/>
                          </a:lnTo>
                          <a:lnTo>
                            <a:pt x="0" y="58"/>
                          </a:lnTo>
                          <a:lnTo>
                            <a:pt x="44" y="33"/>
                          </a:lnTo>
                          <a:lnTo>
                            <a:pt x="4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3" name="Freeform 141"/>
                    <p:cNvSpPr>
                      <a:spLocks/>
                    </p:cNvSpPr>
                    <p:nvPr/>
                  </p:nvSpPr>
                  <p:spPr bwMode="auto">
                    <a:xfrm>
                      <a:off x="2100" y="2680"/>
                      <a:ext cx="44" cy="58"/>
                    </a:xfrm>
                    <a:custGeom>
                      <a:avLst/>
                      <a:gdLst>
                        <a:gd name="T0" fmla="*/ 44 w 44"/>
                        <a:gd name="T1" fmla="*/ 0 h 58"/>
                        <a:gd name="T2" fmla="*/ 0 w 44"/>
                        <a:gd name="T3" fmla="*/ 24 h 58"/>
                        <a:gd name="T4" fmla="*/ 0 w 44"/>
                        <a:gd name="T5" fmla="*/ 58 h 58"/>
                        <a:gd name="T6" fmla="*/ 44 w 44"/>
                        <a:gd name="T7" fmla="*/ 33 h 58"/>
                        <a:gd name="T8" fmla="*/ 44 w 44"/>
                        <a:gd name="T9" fmla="*/ 0 h 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8"/>
                        <a:gd name="T17" fmla="*/ 44 w 44"/>
                        <a:gd name="T18" fmla="*/ 58 h 5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8">
                          <a:moveTo>
                            <a:pt x="44" y="0"/>
                          </a:moveTo>
                          <a:lnTo>
                            <a:pt x="0" y="24"/>
                          </a:lnTo>
                          <a:lnTo>
                            <a:pt x="0" y="58"/>
                          </a:lnTo>
                          <a:lnTo>
                            <a:pt x="44" y="33"/>
                          </a:lnTo>
                          <a:lnTo>
                            <a:pt x="44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4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2100" y="2734"/>
                      <a:ext cx="44" cy="57"/>
                    </a:xfrm>
                    <a:custGeom>
                      <a:avLst/>
                      <a:gdLst>
                        <a:gd name="T0" fmla="*/ 44 w 44"/>
                        <a:gd name="T1" fmla="*/ 0 h 57"/>
                        <a:gd name="T2" fmla="*/ 0 w 44"/>
                        <a:gd name="T3" fmla="*/ 24 h 57"/>
                        <a:gd name="T4" fmla="*/ 0 w 44"/>
                        <a:gd name="T5" fmla="*/ 57 h 57"/>
                        <a:gd name="T6" fmla="*/ 44 w 44"/>
                        <a:gd name="T7" fmla="*/ 31 h 57"/>
                        <a:gd name="T8" fmla="*/ 44 w 44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7"/>
                        <a:gd name="T17" fmla="*/ 44 w 44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7">
                          <a:moveTo>
                            <a:pt x="44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4" y="31"/>
                          </a:lnTo>
                          <a:lnTo>
                            <a:pt x="4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5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2100" y="2734"/>
                      <a:ext cx="44" cy="57"/>
                    </a:xfrm>
                    <a:custGeom>
                      <a:avLst/>
                      <a:gdLst>
                        <a:gd name="T0" fmla="*/ 44 w 44"/>
                        <a:gd name="T1" fmla="*/ 0 h 57"/>
                        <a:gd name="T2" fmla="*/ 0 w 44"/>
                        <a:gd name="T3" fmla="*/ 24 h 57"/>
                        <a:gd name="T4" fmla="*/ 0 w 44"/>
                        <a:gd name="T5" fmla="*/ 57 h 57"/>
                        <a:gd name="T6" fmla="*/ 44 w 44"/>
                        <a:gd name="T7" fmla="*/ 31 h 57"/>
                        <a:gd name="T8" fmla="*/ 44 w 44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57"/>
                        <a:gd name="T17" fmla="*/ 44 w 44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57">
                          <a:moveTo>
                            <a:pt x="44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4" y="31"/>
                          </a:lnTo>
                          <a:lnTo>
                            <a:pt x="44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6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2105" y="2623"/>
                      <a:ext cx="45" cy="57"/>
                    </a:xfrm>
                    <a:custGeom>
                      <a:avLst/>
                      <a:gdLst>
                        <a:gd name="T0" fmla="*/ 45 w 45"/>
                        <a:gd name="T1" fmla="*/ 0 h 57"/>
                        <a:gd name="T2" fmla="*/ 0 w 45"/>
                        <a:gd name="T3" fmla="*/ 24 h 57"/>
                        <a:gd name="T4" fmla="*/ 0 w 45"/>
                        <a:gd name="T5" fmla="*/ 57 h 57"/>
                        <a:gd name="T6" fmla="*/ 45 w 45"/>
                        <a:gd name="T7" fmla="*/ 31 h 57"/>
                        <a:gd name="T8" fmla="*/ 45 w 45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7"/>
                        <a:gd name="T17" fmla="*/ 45 w 45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7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5" y="31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7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2105" y="2623"/>
                      <a:ext cx="45" cy="57"/>
                    </a:xfrm>
                    <a:custGeom>
                      <a:avLst/>
                      <a:gdLst>
                        <a:gd name="T0" fmla="*/ 45 w 45"/>
                        <a:gd name="T1" fmla="*/ 0 h 57"/>
                        <a:gd name="T2" fmla="*/ 0 w 45"/>
                        <a:gd name="T3" fmla="*/ 24 h 57"/>
                        <a:gd name="T4" fmla="*/ 0 w 45"/>
                        <a:gd name="T5" fmla="*/ 57 h 57"/>
                        <a:gd name="T6" fmla="*/ 45 w 45"/>
                        <a:gd name="T7" fmla="*/ 31 h 57"/>
                        <a:gd name="T8" fmla="*/ 45 w 45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7"/>
                        <a:gd name="T17" fmla="*/ 45 w 45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7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5" y="31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8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2105" y="2671"/>
                      <a:ext cx="45" cy="57"/>
                    </a:xfrm>
                    <a:custGeom>
                      <a:avLst/>
                      <a:gdLst>
                        <a:gd name="T0" fmla="*/ 45 w 45"/>
                        <a:gd name="T1" fmla="*/ 0 h 57"/>
                        <a:gd name="T2" fmla="*/ 0 w 45"/>
                        <a:gd name="T3" fmla="*/ 24 h 57"/>
                        <a:gd name="T4" fmla="*/ 0 w 45"/>
                        <a:gd name="T5" fmla="*/ 57 h 57"/>
                        <a:gd name="T6" fmla="*/ 45 w 45"/>
                        <a:gd name="T7" fmla="*/ 33 h 57"/>
                        <a:gd name="T8" fmla="*/ 45 w 45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7"/>
                        <a:gd name="T17" fmla="*/ 45 w 45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7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5" y="33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9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2105" y="2671"/>
                      <a:ext cx="45" cy="57"/>
                    </a:xfrm>
                    <a:custGeom>
                      <a:avLst/>
                      <a:gdLst>
                        <a:gd name="T0" fmla="*/ 45 w 45"/>
                        <a:gd name="T1" fmla="*/ 0 h 57"/>
                        <a:gd name="T2" fmla="*/ 0 w 45"/>
                        <a:gd name="T3" fmla="*/ 24 h 57"/>
                        <a:gd name="T4" fmla="*/ 0 w 45"/>
                        <a:gd name="T5" fmla="*/ 57 h 57"/>
                        <a:gd name="T6" fmla="*/ 45 w 45"/>
                        <a:gd name="T7" fmla="*/ 33 h 57"/>
                        <a:gd name="T8" fmla="*/ 45 w 45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7"/>
                        <a:gd name="T17" fmla="*/ 45 w 45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7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5" y="33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0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2105" y="2725"/>
                      <a:ext cx="45" cy="57"/>
                    </a:xfrm>
                    <a:custGeom>
                      <a:avLst/>
                      <a:gdLst>
                        <a:gd name="T0" fmla="*/ 45 w 45"/>
                        <a:gd name="T1" fmla="*/ 0 h 57"/>
                        <a:gd name="T2" fmla="*/ 0 w 45"/>
                        <a:gd name="T3" fmla="*/ 24 h 57"/>
                        <a:gd name="T4" fmla="*/ 0 w 45"/>
                        <a:gd name="T5" fmla="*/ 57 h 57"/>
                        <a:gd name="T6" fmla="*/ 45 w 45"/>
                        <a:gd name="T7" fmla="*/ 31 h 57"/>
                        <a:gd name="T8" fmla="*/ 45 w 45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7"/>
                        <a:gd name="T17" fmla="*/ 45 w 45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7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5" y="31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1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2105" y="2725"/>
                      <a:ext cx="45" cy="57"/>
                    </a:xfrm>
                    <a:custGeom>
                      <a:avLst/>
                      <a:gdLst>
                        <a:gd name="T0" fmla="*/ 45 w 45"/>
                        <a:gd name="T1" fmla="*/ 0 h 57"/>
                        <a:gd name="T2" fmla="*/ 0 w 45"/>
                        <a:gd name="T3" fmla="*/ 24 h 57"/>
                        <a:gd name="T4" fmla="*/ 0 w 45"/>
                        <a:gd name="T5" fmla="*/ 57 h 57"/>
                        <a:gd name="T6" fmla="*/ 45 w 45"/>
                        <a:gd name="T7" fmla="*/ 31 h 57"/>
                        <a:gd name="T8" fmla="*/ 45 w 45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7"/>
                        <a:gd name="T17" fmla="*/ 45 w 45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7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7"/>
                          </a:lnTo>
                          <a:lnTo>
                            <a:pt x="45" y="31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2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2537" y="2166"/>
                      <a:ext cx="673" cy="414"/>
                    </a:xfrm>
                    <a:custGeom>
                      <a:avLst/>
                      <a:gdLst>
                        <a:gd name="T0" fmla="*/ 0 w 673"/>
                        <a:gd name="T1" fmla="*/ 362 h 414"/>
                        <a:gd name="T2" fmla="*/ 633 w 673"/>
                        <a:gd name="T3" fmla="*/ 2 h 414"/>
                        <a:gd name="T4" fmla="*/ 634 w 673"/>
                        <a:gd name="T5" fmla="*/ 0 h 414"/>
                        <a:gd name="T6" fmla="*/ 640 w 673"/>
                        <a:gd name="T7" fmla="*/ 0 h 414"/>
                        <a:gd name="T8" fmla="*/ 647 w 673"/>
                        <a:gd name="T9" fmla="*/ 2 h 414"/>
                        <a:gd name="T10" fmla="*/ 655 w 673"/>
                        <a:gd name="T11" fmla="*/ 4 h 414"/>
                        <a:gd name="T12" fmla="*/ 662 w 673"/>
                        <a:gd name="T13" fmla="*/ 10 h 414"/>
                        <a:gd name="T14" fmla="*/ 670 w 673"/>
                        <a:gd name="T15" fmla="*/ 19 h 414"/>
                        <a:gd name="T16" fmla="*/ 673 w 673"/>
                        <a:gd name="T17" fmla="*/ 34 h 414"/>
                        <a:gd name="T18" fmla="*/ 673 w 673"/>
                        <a:gd name="T19" fmla="*/ 54 h 414"/>
                        <a:gd name="T20" fmla="*/ 41 w 673"/>
                        <a:gd name="T21" fmla="*/ 414 h 414"/>
                        <a:gd name="T22" fmla="*/ 0 w 673"/>
                        <a:gd name="T23" fmla="*/ 362 h 41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73"/>
                        <a:gd name="T37" fmla="*/ 0 h 414"/>
                        <a:gd name="T38" fmla="*/ 673 w 673"/>
                        <a:gd name="T39" fmla="*/ 414 h 414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73" h="414">
                          <a:moveTo>
                            <a:pt x="0" y="362"/>
                          </a:moveTo>
                          <a:lnTo>
                            <a:pt x="633" y="2"/>
                          </a:lnTo>
                          <a:lnTo>
                            <a:pt x="634" y="0"/>
                          </a:lnTo>
                          <a:lnTo>
                            <a:pt x="640" y="0"/>
                          </a:lnTo>
                          <a:lnTo>
                            <a:pt x="647" y="2"/>
                          </a:lnTo>
                          <a:lnTo>
                            <a:pt x="655" y="4"/>
                          </a:lnTo>
                          <a:lnTo>
                            <a:pt x="662" y="10"/>
                          </a:lnTo>
                          <a:lnTo>
                            <a:pt x="670" y="19"/>
                          </a:lnTo>
                          <a:lnTo>
                            <a:pt x="673" y="34"/>
                          </a:lnTo>
                          <a:lnTo>
                            <a:pt x="673" y="54"/>
                          </a:lnTo>
                          <a:lnTo>
                            <a:pt x="41" y="414"/>
                          </a:lnTo>
                          <a:lnTo>
                            <a:pt x="0" y="36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3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2537" y="2166"/>
                      <a:ext cx="673" cy="414"/>
                    </a:xfrm>
                    <a:custGeom>
                      <a:avLst/>
                      <a:gdLst>
                        <a:gd name="T0" fmla="*/ 0 w 673"/>
                        <a:gd name="T1" fmla="*/ 362 h 414"/>
                        <a:gd name="T2" fmla="*/ 633 w 673"/>
                        <a:gd name="T3" fmla="*/ 2 h 414"/>
                        <a:gd name="T4" fmla="*/ 634 w 673"/>
                        <a:gd name="T5" fmla="*/ 0 h 414"/>
                        <a:gd name="T6" fmla="*/ 640 w 673"/>
                        <a:gd name="T7" fmla="*/ 0 h 414"/>
                        <a:gd name="T8" fmla="*/ 647 w 673"/>
                        <a:gd name="T9" fmla="*/ 2 h 414"/>
                        <a:gd name="T10" fmla="*/ 655 w 673"/>
                        <a:gd name="T11" fmla="*/ 4 h 414"/>
                        <a:gd name="T12" fmla="*/ 662 w 673"/>
                        <a:gd name="T13" fmla="*/ 10 h 414"/>
                        <a:gd name="T14" fmla="*/ 670 w 673"/>
                        <a:gd name="T15" fmla="*/ 19 h 414"/>
                        <a:gd name="T16" fmla="*/ 673 w 673"/>
                        <a:gd name="T17" fmla="*/ 34 h 414"/>
                        <a:gd name="T18" fmla="*/ 673 w 673"/>
                        <a:gd name="T19" fmla="*/ 54 h 414"/>
                        <a:gd name="T20" fmla="*/ 41 w 673"/>
                        <a:gd name="T21" fmla="*/ 414 h 414"/>
                        <a:gd name="T22" fmla="*/ 0 w 673"/>
                        <a:gd name="T23" fmla="*/ 362 h 41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73"/>
                        <a:gd name="T37" fmla="*/ 0 h 414"/>
                        <a:gd name="T38" fmla="*/ 673 w 673"/>
                        <a:gd name="T39" fmla="*/ 414 h 414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73" h="414">
                          <a:moveTo>
                            <a:pt x="0" y="362"/>
                          </a:moveTo>
                          <a:lnTo>
                            <a:pt x="633" y="2"/>
                          </a:lnTo>
                          <a:lnTo>
                            <a:pt x="634" y="0"/>
                          </a:lnTo>
                          <a:lnTo>
                            <a:pt x="640" y="0"/>
                          </a:lnTo>
                          <a:lnTo>
                            <a:pt x="647" y="2"/>
                          </a:lnTo>
                          <a:lnTo>
                            <a:pt x="655" y="4"/>
                          </a:lnTo>
                          <a:lnTo>
                            <a:pt x="662" y="10"/>
                          </a:lnTo>
                          <a:lnTo>
                            <a:pt x="670" y="19"/>
                          </a:lnTo>
                          <a:lnTo>
                            <a:pt x="673" y="34"/>
                          </a:lnTo>
                          <a:lnTo>
                            <a:pt x="673" y="54"/>
                          </a:lnTo>
                          <a:lnTo>
                            <a:pt x="41" y="414"/>
                          </a:lnTo>
                          <a:lnTo>
                            <a:pt x="0" y="36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4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2543" y="2168"/>
                      <a:ext cx="667" cy="406"/>
                    </a:xfrm>
                    <a:custGeom>
                      <a:avLst/>
                      <a:gdLst>
                        <a:gd name="T0" fmla="*/ 630 w 667"/>
                        <a:gd name="T1" fmla="*/ 0 h 406"/>
                        <a:gd name="T2" fmla="*/ 632 w 667"/>
                        <a:gd name="T3" fmla="*/ 0 h 406"/>
                        <a:gd name="T4" fmla="*/ 638 w 667"/>
                        <a:gd name="T5" fmla="*/ 0 h 406"/>
                        <a:gd name="T6" fmla="*/ 645 w 667"/>
                        <a:gd name="T7" fmla="*/ 2 h 406"/>
                        <a:gd name="T8" fmla="*/ 654 w 667"/>
                        <a:gd name="T9" fmla="*/ 6 h 406"/>
                        <a:gd name="T10" fmla="*/ 662 w 667"/>
                        <a:gd name="T11" fmla="*/ 15 h 406"/>
                        <a:gd name="T12" fmla="*/ 666 w 667"/>
                        <a:gd name="T13" fmla="*/ 28 h 406"/>
                        <a:gd name="T14" fmla="*/ 667 w 667"/>
                        <a:gd name="T15" fmla="*/ 47 h 406"/>
                        <a:gd name="T16" fmla="*/ 35 w 667"/>
                        <a:gd name="T17" fmla="*/ 406 h 406"/>
                        <a:gd name="T18" fmla="*/ 0 w 667"/>
                        <a:gd name="T19" fmla="*/ 360 h 406"/>
                        <a:gd name="T20" fmla="*/ 630 w 667"/>
                        <a:gd name="T21" fmla="*/ 0 h 40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667"/>
                        <a:gd name="T34" fmla="*/ 0 h 406"/>
                        <a:gd name="T35" fmla="*/ 667 w 667"/>
                        <a:gd name="T36" fmla="*/ 406 h 40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667" h="406">
                          <a:moveTo>
                            <a:pt x="630" y="0"/>
                          </a:moveTo>
                          <a:lnTo>
                            <a:pt x="632" y="0"/>
                          </a:lnTo>
                          <a:lnTo>
                            <a:pt x="638" y="0"/>
                          </a:lnTo>
                          <a:lnTo>
                            <a:pt x="645" y="2"/>
                          </a:lnTo>
                          <a:lnTo>
                            <a:pt x="654" y="6"/>
                          </a:lnTo>
                          <a:lnTo>
                            <a:pt x="662" y="15"/>
                          </a:lnTo>
                          <a:lnTo>
                            <a:pt x="666" y="28"/>
                          </a:lnTo>
                          <a:lnTo>
                            <a:pt x="667" y="47"/>
                          </a:lnTo>
                          <a:lnTo>
                            <a:pt x="35" y="406"/>
                          </a:lnTo>
                          <a:lnTo>
                            <a:pt x="0" y="360"/>
                          </a:lnTo>
                          <a:lnTo>
                            <a:pt x="630" y="0"/>
                          </a:lnTo>
                          <a:close/>
                        </a:path>
                      </a:pathLst>
                    </a:custGeom>
                    <a:solidFill>
                      <a:srgbClr val="FF2B2B"/>
                    </a:solidFill>
                    <a:ln w="0">
                      <a:solidFill>
                        <a:srgbClr val="FF2B2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5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2548" y="2170"/>
                      <a:ext cx="661" cy="397"/>
                    </a:xfrm>
                    <a:custGeom>
                      <a:avLst/>
                      <a:gdLst>
                        <a:gd name="T0" fmla="*/ 629 w 661"/>
                        <a:gd name="T1" fmla="*/ 0 h 397"/>
                        <a:gd name="T2" fmla="*/ 631 w 661"/>
                        <a:gd name="T3" fmla="*/ 0 h 397"/>
                        <a:gd name="T4" fmla="*/ 638 w 661"/>
                        <a:gd name="T5" fmla="*/ 0 h 397"/>
                        <a:gd name="T6" fmla="*/ 646 w 661"/>
                        <a:gd name="T7" fmla="*/ 4 h 397"/>
                        <a:gd name="T8" fmla="*/ 655 w 661"/>
                        <a:gd name="T9" fmla="*/ 11 h 397"/>
                        <a:gd name="T10" fmla="*/ 661 w 661"/>
                        <a:gd name="T11" fmla="*/ 22 h 397"/>
                        <a:gd name="T12" fmla="*/ 661 w 661"/>
                        <a:gd name="T13" fmla="*/ 39 h 397"/>
                        <a:gd name="T14" fmla="*/ 32 w 661"/>
                        <a:gd name="T15" fmla="*/ 397 h 397"/>
                        <a:gd name="T16" fmla="*/ 0 w 661"/>
                        <a:gd name="T17" fmla="*/ 358 h 397"/>
                        <a:gd name="T18" fmla="*/ 629 w 661"/>
                        <a:gd name="T19" fmla="*/ 0 h 3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61"/>
                        <a:gd name="T31" fmla="*/ 0 h 397"/>
                        <a:gd name="T32" fmla="*/ 661 w 661"/>
                        <a:gd name="T33" fmla="*/ 397 h 3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61" h="397">
                          <a:moveTo>
                            <a:pt x="629" y="0"/>
                          </a:moveTo>
                          <a:lnTo>
                            <a:pt x="631" y="0"/>
                          </a:lnTo>
                          <a:lnTo>
                            <a:pt x="638" y="0"/>
                          </a:lnTo>
                          <a:lnTo>
                            <a:pt x="646" y="4"/>
                          </a:lnTo>
                          <a:lnTo>
                            <a:pt x="655" y="11"/>
                          </a:lnTo>
                          <a:lnTo>
                            <a:pt x="661" y="22"/>
                          </a:lnTo>
                          <a:lnTo>
                            <a:pt x="661" y="39"/>
                          </a:lnTo>
                          <a:lnTo>
                            <a:pt x="32" y="397"/>
                          </a:lnTo>
                          <a:lnTo>
                            <a:pt x="0" y="358"/>
                          </a:lnTo>
                          <a:lnTo>
                            <a:pt x="629" y="0"/>
                          </a:lnTo>
                          <a:close/>
                        </a:path>
                      </a:pathLst>
                    </a:custGeom>
                    <a:solidFill>
                      <a:srgbClr val="FF5555"/>
                    </a:solidFill>
                    <a:ln w="0">
                      <a:solidFill>
                        <a:srgbClr val="FF555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6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2556" y="2170"/>
                      <a:ext cx="653" cy="391"/>
                    </a:xfrm>
                    <a:custGeom>
                      <a:avLst/>
                      <a:gdLst>
                        <a:gd name="T0" fmla="*/ 625 w 653"/>
                        <a:gd name="T1" fmla="*/ 0 h 391"/>
                        <a:gd name="T2" fmla="*/ 627 w 653"/>
                        <a:gd name="T3" fmla="*/ 0 h 391"/>
                        <a:gd name="T4" fmla="*/ 632 w 653"/>
                        <a:gd name="T5" fmla="*/ 2 h 391"/>
                        <a:gd name="T6" fmla="*/ 640 w 653"/>
                        <a:gd name="T7" fmla="*/ 6 h 391"/>
                        <a:gd name="T8" fmla="*/ 647 w 653"/>
                        <a:gd name="T9" fmla="*/ 11 h 391"/>
                        <a:gd name="T10" fmla="*/ 651 w 653"/>
                        <a:gd name="T11" fmla="*/ 21 h 391"/>
                        <a:gd name="T12" fmla="*/ 653 w 653"/>
                        <a:gd name="T13" fmla="*/ 33 h 391"/>
                        <a:gd name="T14" fmla="*/ 24 w 653"/>
                        <a:gd name="T15" fmla="*/ 391 h 391"/>
                        <a:gd name="T16" fmla="*/ 0 w 653"/>
                        <a:gd name="T17" fmla="*/ 358 h 391"/>
                        <a:gd name="T18" fmla="*/ 625 w 653"/>
                        <a:gd name="T19" fmla="*/ 0 h 39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53"/>
                        <a:gd name="T31" fmla="*/ 0 h 391"/>
                        <a:gd name="T32" fmla="*/ 653 w 653"/>
                        <a:gd name="T33" fmla="*/ 391 h 39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53" h="391">
                          <a:moveTo>
                            <a:pt x="625" y="0"/>
                          </a:moveTo>
                          <a:lnTo>
                            <a:pt x="627" y="0"/>
                          </a:lnTo>
                          <a:lnTo>
                            <a:pt x="632" y="2"/>
                          </a:lnTo>
                          <a:lnTo>
                            <a:pt x="640" y="6"/>
                          </a:lnTo>
                          <a:lnTo>
                            <a:pt x="647" y="11"/>
                          </a:lnTo>
                          <a:lnTo>
                            <a:pt x="651" y="21"/>
                          </a:lnTo>
                          <a:lnTo>
                            <a:pt x="653" y="33"/>
                          </a:lnTo>
                          <a:lnTo>
                            <a:pt x="24" y="391"/>
                          </a:lnTo>
                          <a:lnTo>
                            <a:pt x="0" y="358"/>
                          </a:lnTo>
                          <a:lnTo>
                            <a:pt x="625" y="0"/>
                          </a:lnTo>
                          <a:close/>
                        </a:path>
                      </a:pathLst>
                    </a:custGeom>
                    <a:solidFill>
                      <a:srgbClr val="FF8080"/>
                    </a:solidFill>
                    <a:ln w="0">
                      <a:solidFill>
                        <a:srgbClr val="FF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7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2561" y="2170"/>
                      <a:ext cx="646" cy="384"/>
                    </a:xfrm>
                    <a:custGeom>
                      <a:avLst/>
                      <a:gdLst>
                        <a:gd name="T0" fmla="*/ 623 w 646"/>
                        <a:gd name="T1" fmla="*/ 0 h 384"/>
                        <a:gd name="T2" fmla="*/ 625 w 646"/>
                        <a:gd name="T3" fmla="*/ 2 h 384"/>
                        <a:gd name="T4" fmla="*/ 627 w 646"/>
                        <a:gd name="T5" fmla="*/ 2 h 384"/>
                        <a:gd name="T6" fmla="*/ 631 w 646"/>
                        <a:gd name="T7" fmla="*/ 4 h 384"/>
                        <a:gd name="T8" fmla="*/ 635 w 646"/>
                        <a:gd name="T9" fmla="*/ 6 h 384"/>
                        <a:gd name="T10" fmla="*/ 638 w 646"/>
                        <a:gd name="T11" fmla="*/ 9 h 384"/>
                        <a:gd name="T12" fmla="*/ 642 w 646"/>
                        <a:gd name="T13" fmla="*/ 13 h 384"/>
                        <a:gd name="T14" fmla="*/ 644 w 646"/>
                        <a:gd name="T15" fmla="*/ 17 h 384"/>
                        <a:gd name="T16" fmla="*/ 646 w 646"/>
                        <a:gd name="T17" fmla="*/ 22 h 384"/>
                        <a:gd name="T18" fmla="*/ 646 w 646"/>
                        <a:gd name="T19" fmla="*/ 30 h 384"/>
                        <a:gd name="T20" fmla="*/ 19 w 646"/>
                        <a:gd name="T21" fmla="*/ 384 h 384"/>
                        <a:gd name="T22" fmla="*/ 0 w 646"/>
                        <a:gd name="T23" fmla="*/ 358 h 384"/>
                        <a:gd name="T24" fmla="*/ 623 w 646"/>
                        <a:gd name="T25" fmla="*/ 0 h 384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46"/>
                        <a:gd name="T40" fmla="*/ 0 h 384"/>
                        <a:gd name="T41" fmla="*/ 646 w 646"/>
                        <a:gd name="T42" fmla="*/ 384 h 384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46" h="384">
                          <a:moveTo>
                            <a:pt x="623" y="0"/>
                          </a:moveTo>
                          <a:lnTo>
                            <a:pt x="625" y="2"/>
                          </a:lnTo>
                          <a:lnTo>
                            <a:pt x="627" y="2"/>
                          </a:lnTo>
                          <a:lnTo>
                            <a:pt x="631" y="4"/>
                          </a:lnTo>
                          <a:lnTo>
                            <a:pt x="635" y="6"/>
                          </a:lnTo>
                          <a:lnTo>
                            <a:pt x="638" y="9"/>
                          </a:lnTo>
                          <a:lnTo>
                            <a:pt x="642" y="13"/>
                          </a:lnTo>
                          <a:lnTo>
                            <a:pt x="644" y="17"/>
                          </a:lnTo>
                          <a:lnTo>
                            <a:pt x="646" y="22"/>
                          </a:lnTo>
                          <a:lnTo>
                            <a:pt x="646" y="30"/>
                          </a:lnTo>
                          <a:lnTo>
                            <a:pt x="19" y="384"/>
                          </a:lnTo>
                          <a:lnTo>
                            <a:pt x="0" y="358"/>
                          </a:lnTo>
                          <a:lnTo>
                            <a:pt x="623" y="0"/>
                          </a:lnTo>
                          <a:close/>
                        </a:path>
                      </a:pathLst>
                    </a:custGeom>
                    <a:solidFill>
                      <a:srgbClr val="FFAAAA"/>
                    </a:solidFill>
                    <a:ln w="0">
                      <a:solidFill>
                        <a:srgbClr val="FFAAAA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8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2569" y="2172"/>
                      <a:ext cx="638" cy="376"/>
                    </a:xfrm>
                    <a:custGeom>
                      <a:avLst/>
                      <a:gdLst>
                        <a:gd name="T0" fmla="*/ 619 w 638"/>
                        <a:gd name="T1" fmla="*/ 0 h 376"/>
                        <a:gd name="T2" fmla="*/ 621 w 638"/>
                        <a:gd name="T3" fmla="*/ 0 h 376"/>
                        <a:gd name="T4" fmla="*/ 623 w 638"/>
                        <a:gd name="T5" fmla="*/ 2 h 376"/>
                        <a:gd name="T6" fmla="*/ 627 w 638"/>
                        <a:gd name="T7" fmla="*/ 6 h 376"/>
                        <a:gd name="T8" fmla="*/ 632 w 638"/>
                        <a:gd name="T9" fmla="*/ 9 h 376"/>
                        <a:gd name="T10" fmla="*/ 634 w 638"/>
                        <a:gd name="T11" fmla="*/ 13 h 376"/>
                        <a:gd name="T12" fmla="*/ 638 w 638"/>
                        <a:gd name="T13" fmla="*/ 17 h 376"/>
                        <a:gd name="T14" fmla="*/ 638 w 638"/>
                        <a:gd name="T15" fmla="*/ 22 h 376"/>
                        <a:gd name="T16" fmla="*/ 13 w 638"/>
                        <a:gd name="T17" fmla="*/ 376 h 376"/>
                        <a:gd name="T18" fmla="*/ 0 w 638"/>
                        <a:gd name="T19" fmla="*/ 356 h 376"/>
                        <a:gd name="T20" fmla="*/ 619 w 638"/>
                        <a:gd name="T21" fmla="*/ 0 h 3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638"/>
                        <a:gd name="T34" fmla="*/ 0 h 376"/>
                        <a:gd name="T35" fmla="*/ 638 w 638"/>
                        <a:gd name="T36" fmla="*/ 376 h 3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638" h="376">
                          <a:moveTo>
                            <a:pt x="619" y="0"/>
                          </a:moveTo>
                          <a:lnTo>
                            <a:pt x="621" y="0"/>
                          </a:lnTo>
                          <a:lnTo>
                            <a:pt x="623" y="2"/>
                          </a:lnTo>
                          <a:lnTo>
                            <a:pt x="627" y="6"/>
                          </a:lnTo>
                          <a:lnTo>
                            <a:pt x="632" y="9"/>
                          </a:lnTo>
                          <a:lnTo>
                            <a:pt x="634" y="13"/>
                          </a:lnTo>
                          <a:lnTo>
                            <a:pt x="638" y="17"/>
                          </a:lnTo>
                          <a:lnTo>
                            <a:pt x="638" y="22"/>
                          </a:lnTo>
                          <a:lnTo>
                            <a:pt x="13" y="376"/>
                          </a:lnTo>
                          <a:lnTo>
                            <a:pt x="0" y="356"/>
                          </a:lnTo>
                          <a:lnTo>
                            <a:pt x="619" y="0"/>
                          </a:lnTo>
                          <a:close/>
                        </a:path>
                      </a:pathLst>
                    </a:custGeom>
                    <a:solidFill>
                      <a:srgbClr val="FFD5D5"/>
                    </a:solidFill>
                    <a:ln w="0">
                      <a:solidFill>
                        <a:srgbClr val="FFD5D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9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2574" y="2172"/>
                      <a:ext cx="633" cy="371"/>
                    </a:xfrm>
                    <a:custGeom>
                      <a:avLst/>
                      <a:gdLst>
                        <a:gd name="T0" fmla="*/ 633 w 633"/>
                        <a:gd name="T1" fmla="*/ 17 h 371"/>
                        <a:gd name="T2" fmla="*/ 8 w 633"/>
                        <a:gd name="T3" fmla="*/ 371 h 371"/>
                        <a:gd name="T4" fmla="*/ 0 w 633"/>
                        <a:gd name="T5" fmla="*/ 356 h 371"/>
                        <a:gd name="T6" fmla="*/ 620 w 633"/>
                        <a:gd name="T7" fmla="*/ 0 h 371"/>
                        <a:gd name="T8" fmla="*/ 633 w 633"/>
                        <a:gd name="T9" fmla="*/ 17 h 37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3"/>
                        <a:gd name="T16" fmla="*/ 0 h 371"/>
                        <a:gd name="T17" fmla="*/ 633 w 633"/>
                        <a:gd name="T18" fmla="*/ 371 h 37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3" h="371">
                          <a:moveTo>
                            <a:pt x="633" y="17"/>
                          </a:moveTo>
                          <a:lnTo>
                            <a:pt x="8" y="371"/>
                          </a:lnTo>
                          <a:lnTo>
                            <a:pt x="0" y="356"/>
                          </a:lnTo>
                          <a:lnTo>
                            <a:pt x="620" y="0"/>
                          </a:lnTo>
                          <a:lnTo>
                            <a:pt x="633" y="1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0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2522" y="2522"/>
                      <a:ext cx="65" cy="67"/>
                    </a:xfrm>
                    <a:custGeom>
                      <a:avLst/>
                      <a:gdLst>
                        <a:gd name="T0" fmla="*/ 47 w 65"/>
                        <a:gd name="T1" fmla="*/ 65 h 67"/>
                        <a:gd name="T2" fmla="*/ 60 w 65"/>
                        <a:gd name="T3" fmla="*/ 54 h 67"/>
                        <a:gd name="T4" fmla="*/ 65 w 65"/>
                        <a:gd name="T5" fmla="*/ 38 h 67"/>
                        <a:gd name="T6" fmla="*/ 62 w 65"/>
                        <a:gd name="T7" fmla="*/ 21 h 67"/>
                        <a:gd name="T8" fmla="*/ 51 w 65"/>
                        <a:gd name="T9" fmla="*/ 6 h 67"/>
                        <a:gd name="T10" fmla="*/ 36 w 65"/>
                        <a:gd name="T11" fmla="*/ 0 h 67"/>
                        <a:gd name="T12" fmla="*/ 19 w 65"/>
                        <a:gd name="T13" fmla="*/ 2 h 67"/>
                        <a:gd name="T14" fmla="*/ 6 w 65"/>
                        <a:gd name="T15" fmla="*/ 13 h 67"/>
                        <a:gd name="T16" fmla="*/ 0 w 65"/>
                        <a:gd name="T17" fmla="*/ 28 h 67"/>
                        <a:gd name="T18" fmla="*/ 4 w 65"/>
                        <a:gd name="T19" fmla="*/ 47 h 67"/>
                        <a:gd name="T20" fmla="*/ 15 w 65"/>
                        <a:gd name="T21" fmla="*/ 60 h 67"/>
                        <a:gd name="T22" fmla="*/ 30 w 65"/>
                        <a:gd name="T23" fmla="*/ 67 h 67"/>
                        <a:gd name="T24" fmla="*/ 47 w 65"/>
                        <a:gd name="T25" fmla="*/ 65 h 6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5"/>
                        <a:gd name="T40" fmla="*/ 0 h 67"/>
                        <a:gd name="T41" fmla="*/ 65 w 65"/>
                        <a:gd name="T42" fmla="*/ 67 h 6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5" h="67">
                          <a:moveTo>
                            <a:pt x="47" y="65"/>
                          </a:moveTo>
                          <a:lnTo>
                            <a:pt x="60" y="54"/>
                          </a:lnTo>
                          <a:lnTo>
                            <a:pt x="65" y="38"/>
                          </a:lnTo>
                          <a:lnTo>
                            <a:pt x="62" y="21"/>
                          </a:lnTo>
                          <a:lnTo>
                            <a:pt x="51" y="6"/>
                          </a:lnTo>
                          <a:lnTo>
                            <a:pt x="36" y="0"/>
                          </a:lnTo>
                          <a:lnTo>
                            <a:pt x="19" y="2"/>
                          </a:lnTo>
                          <a:lnTo>
                            <a:pt x="6" y="13"/>
                          </a:lnTo>
                          <a:lnTo>
                            <a:pt x="0" y="28"/>
                          </a:lnTo>
                          <a:lnTo>
                            <a:pt x="4" y="47"/>
                          </a:lnTo>
                          <a:lnTo>
                            <a:pt x="15" y="60"/>
                          </a:lnTo>
                          <a:lnTo>
                            <a:pt x="30" y="67"/>
                          </a:lnTo>
                          <a:lnTo>
                            <a:pt x="47" y="65"/>
                          </a:lnTo>
                          <a:close/>
                        </a:path>
                      </a:pathLst>
                    </a:custGeom>
                    <a:solidFill>
                      <a:srgbClr val="CC0000"/>
                    </a:solidFill>
                    <a:ln w="0">
                      <a:solidFill>
                        <a:srgbClr val="CC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1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2522" y="2522"/>
                      <a:ext cx="65" cy="67"/>
                    </a:xfrm>
                    <a:custGeom>
                      <a:avLst/>
                      <a:gdLst>
                        <a:gd name="T0" fmla="*/ 47 w 65"/>
                        <a:gd name="T1" fmla="*/ 65 h 67"/>
                        <a:gd name="T2" fmla="*/ 60 w 65"/>
                        <a:gd name="T3" fmla="*/ 54 h 67"/>
                        <a:gd name="T4" fmla="*/ 65 w 65"/>
                        <a:gd name="T5" fmla="*/ 38 h 67"/>
                        <a:gd name="T6" fmla="*/ 62 w 65"/>
                        <a:gd name="T7" fmla="*/ 21 h 67"/>
                        <a:gd name="T8" fmla="*/ 51 w 65"/>
                        <a:gd name="T9" fmla="*/ 6 h 67"/>
                        <a:gd name="T10" fmla="*/ 36 w 65"/>
                        <a:gd name="T11" fmla="*/ 0 h 67"/>
                        <a:gd name="T12" fmla="*/ 19 w 65"/>
                        <a:gd name="T13" fmla="*/ 2 h 67"/>
                        <a:gd name="T14" fmla="*/ 6 w 65"/>
                        <a:gd name="T15" fmla="*/ 13 h 67"/>
                        <a:gd name="T16" fmla="*/ 0 w 65"/>
                        <a:gd name="T17" fmla="*/ 28 h 67"/>
                        <a:gd name="T18" fmla="*/ 4 w 65"/>
                        <a:gd name="T19" fmla="*/ 47 h 67"/>
                        <a:gd name="T20" fmla="*/ 15 w 65"/>
                        <a:gd name="T21" fmla="*/ 60 h 67"/>
                        <a:gd name="T22" fmla="*/ 30 w 65"/>
                        <a:gd name="T23" fmla="*/ 67 h 67"/>
                        <a:gd name="T24" fmla="*/ 47 w 65"/>
                        <a:gd name="T25" fmla="*/ 65 h 6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5"/>
                        <a:gd name="T40" fmla="*/ 0 h 67"/>
                        <a:gd name="T41" fmla="*/ 65 w 65"/>
                        <a:gd name="T42" fmla="*/ 67 h 6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5" h="67">
                          <a:moveTo>
                            <a:pt x="47" y="65"/>
                          </a:moveTo>
                          <a:lnTo>
                            <a:pt x="60" y="54"/>
                          </a:lnTo>
                          <a:lnTo>
                            <a:pt x="65" y="38"/>
                          </a:lnTo>
                          <a:lnTo>
                            <a:pt x="62" y="21"/>
                          </a:lnTo>
                          <a:lnTo>
                            <a:pt x="51" y="6"/>
                          </a:lnTo>
                          <a:lnTo>
                            <a:pt x="36" y="0"/>
                          </a:lnTo>
                          <a:lnTo>
                            <a:pt x="19" y="2"/>
                          </a:lnTo>
                          <a:lnTo>
                            <a:pt x="6" y="13"/>
                          </a:lnTo>
                          <a:lnTo>
                            <a:pt x="0" y="28"/>
                          </a:lnTo>
                          <a:lnTo>
                            <a:pt x="4" y="47"/>
                          </a:lnTo>
                          <a:lnTo>
                            <a:pt x="15" y="60"/>
                          </a:lnTo>
                          <a:lnTo>
                            <a:pt x="30" y="67"/>
                          </a:lnTo>
                          <a:lnTo>
                            <a:pt x="47" y="65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2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109" y="2545"/>
                      <a:ext cx="141" cy="63"/>
                    </a:xfrm>
                    <a:custGeom>
                      <a:avLst/>
                      <a:gdLst>
                        <a:gd name="T0" fmla="*/ 0 w 141"/>
                        <a:gd name="T1" fmla="*/ 31 h 63"/>
                        <a:gd name="T2" fmla="*/ 75 w 141"/>
                        <a:gd name="T3" fmla="*/ 0 h 63"/>
                        <a:gd name="T4" fmla="*/ 141 w 141"/>
                        <a:gd name="T5" fmla="*/ 29 h 63"/>
                        <a:gd name="T6" fmla="*/ 71 w 141"/>
                        <a:gd name="T7" fmla="*/ 63 h 63"/>
                        <a:gd name="T8" fmla="*/ 0 w 141"/>
                        <a:gd name="T9" fmla="*/ 31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41"/>
                        <a:gd name="T16" fmla="*/ 0 h 63"/>
                        <a:gd name="T17" fmla="*/ 141 w 141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41" h="63">
                          <a:moveTo>
                            <a:pt x="0" y="31"/>
                          </a:moveTo>
                          <a:lnTo>
                            <a:pt x="75" y="0"/>
                          </a:lnTo>
                          <a:lnTo>
                            <a:pt x="141" y="29"/>
                          </a:lnTo>
                          <a:lnTo>
                            <a:pt x="71" y="63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FF80"/>
                    </a:solidFill>
                    <a:ln w="0">
                      <a:solidFill>
                        <a:srgbClr val="80FF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3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1271" y="2228"/>
                      <a:ext cx="1073" cy="471"/>
                    </a:xfrm>
                    <a:custGeom>
                      <a:avLst/>
                      <a:gdLst>
                        <a:gd name="T0" fmla="*/ 1073 w 1073"/>
                        <a:gd name="T1" fmla="*/ 456 h 471"/>
                        <a:gd name="T2" fmla="*/ 981 w 1073"/>
                        <a:gd name="T3" fmla="*/ 294 h 471"/>
                        <a:gd name="T4" fmla="*/ 977 w 1073"/>
                        <a:gd name="T5" fmla="*/ 296 h 471"/>
                        <a:gd name="T6" fmla="*/ 966 w 1073"/>
                        <a:gd name="T7" fmla="*/ 304 h 471"/>
                        <a:gd name="T8" fmla="*/ 949 w 1073"/>
                        <a:gd name="T9" fmla="*/ 315 h 471"/>
                        <a:gd name="T10" fmla="*/ 925 w 1073"/>
                        <a:gd name="T11" fmla="*/ 330 h 471"/>
                        <a:gd name="T12" fmla="*/ 897 w 1073"/>
                        <a:gd name="T13" fmla="*/ 346 h 471"/>
                        <a:gd name="T14" fmla="*/ 866 w 1073"/>
                        <a:gd name="T15" fmla="*/ 365 h 471"/>
                        <a:gd name="T16" fmla="*/ 829 w 1073"/>
                        <a:gd name="T17" fmla="*/ 383 h 471"/>
                        <a:gd name="T18" fmla="*/ 790 w 1073"/>
                        <a:gd name="T19" fmla="*/ 402 h 471"/>
                        <a:gd name="T20" fmla="*/ 749 w 1073"/>
                        <a:gd name="T21" fmla="*/ 421 h 471"/>
                        <a:gd name="T22" fmla="*/ 708 w 1073"/>
                        <a:gd name="T23" fmla="*/ 435 h 471"/>
                        <a:gd name="T24" fmla="*/ 665 w 1073"/>
                        <a:gd name="T25" fmla="*/ 448 h 471"/>
                        <a:gd name="T26" fmla="*/ 662 w 1073"/>
                        <a:gd name="T27" fmla="*/ 450 h 471"/>
                        <a:gd name="T28" fmla="*/ 653 w 1073"/>
                        <a:gd name="T29" fmla="*/ 452 h 471"/>
                        <a:gd name="T30" fmla="*/ 638 w 1073"/>
                        <a:gd name="T31" fmla="*/ 456 h 471"/>
                        <a:gd name="T32" fmla="*/ 615 w 1073"/>
                        <a:gd name="T33" fmla="*/ 461 h 471"/>
                        <a:gd name="T34" fmla="*/ 586 w 1073"/>
                        <a:gd name="T35" fmla="*/ 465 h 471"/>
                        <a:gd name="T36" fmla="*/ 549 w 1073"/>
                        <a:gd name="T37" fmla="*/ 469 h 471"/>
                        <a:gd name="T38" fmla="*/ 502 w 1073"/>
                        <a:gd name="T39" fmla="*/ 471 h 471"/>
                        <a:gd name="T40" fmla="*/ 447 w 1073"/>
                        <a:gd name="T41" fmla="*/ 471 h 471"/>
                        <a:gd name="T42" fmla="*/ 380 w 1073"/>
                        <a:gd name="T43" fmla="*/ 469 h 471"/>
                        <a:gd name="T44" fmla="*/ 304 w 1073"/>
                        <a:gd name="T45" fmla="*/ 463 h 471"/>
                        <a:gd name="T46" fmla="*/ 298 w 1073"/>
                        <a:gd name="T47" fmla="*/ 463 h 471"/>
                        <a:gd name="T48" fmla="*/ 280 w 1073"/>
                        <a:gd name="T49" fmla="*/ 459 h 471"/>
                        <a:gd name="T50" fmla="*/ 254 w 1073"/>
                        <a:gd name="T51" fmla="*/ 454 h 471"/>
                        <a:gd name="T52" fmla="*/ 222 w 1073"/>
                        <a:gd name="T53" fmla="*/ 446 h 471"/>
                        <a:gd name="T54" fmla="*/ 185 w 1073"/>
                        <a:gd name="T55" fmla="*/ 433 h 471"/>
                        <a:gd name="T56" fmla="*/ 146 w 1073"/>
                        <a:gd name="T57" fmla="*/ 417 h 471"/>
                        <a:gd name="T58" fmla="*/ 107 w 1073"/>
                        <a:gd name="T59" fmla="*/ 395 h 471"/>
                        <a:gd name="T60" fmla="*/ 70 w 1073"/>
                        <a:gd name="T61" fmla="*/ 367 h 471"/>
                        <a:gd name="T62" fmla="*/ 39 w 1073"/>
                        <a:gd name="T63" fmla="*/ 333 h 471"/>
                        <a:gd name="T64" fmla="*/ 37 w 1073"/>
                        <a:gd name="T65" fmla="*/ 330 h 471"/>
                        <a:gd name="T66" fmla="*/ 31 w 1073"/>
                        <a:gd name="T67" fmla="*/ 322 h 471"/>
                        <a:gd name="T68" fmla="*/ 22 w 1073"/>
                        <a:gd name="T69" fmla="*/ 307 h 471"/>
                        <a:gd name="T70" fmla="*/ 15 w 1073"/>
                        <a:gd name="T71" fmla="*/ 291 h 471"/>
                        <a:gd name="T72" fmla="*/ 5 w 1073"/>
                        <a:gd name="T73" fmla="*/ 268 h 471"/>
                        <a:gd name="T74" fmla="*/ 2 w 1073"/>
                        <a:gd name="T75" fmla="*/ 244 h 471"/>
                        <a:gd name="T76" fmla="*/ 0 w 1073"/>
                        <a:gd name="T77" fmla="*/ 215 h 471"/>
                        <a:gd name="T78" fmla="*/ 4 w 1073"/>
                        <a:gd name="T79" fmla="*/ 185 h 471"/>
                        <a:gd name="T80" fmla="*/ 16 w 1073"/>
                        <a:gd name="T81" fmla="*/ 154 h 471"/>
                        <a:gd name="T82" fmla="*/ 37 w 1073"/>
                        <a:gd name="T83" fmla="*/ 118 h 471"/>
                        <a:gd name="T84" fmla="*/ 68 w 1073"/>
                        <a:gd name="T85" fmla="*/ 85 h 471"/>
                        <a:gd name="T86" fmla="*/ 70 w 1073"/>
                        <a:gd name="T87" fmla="*/ 81 h 471"/>
                        <a:gd name="T88" fmla="*/ 80 w 1073"/>
                        <a:gd name="T89" fmla="*/ 72 h 471"/>
                        <a:gd name="T90" fmla="*/ 93 w 1073"/>
                        <a:gd name="T91" fmla="*/ 61 h 471"/>
                        <a:gd name="T92" fmla="*/ 115 w 1073"/>
                        <a:gd name="T93" fmla="*/ 42 h 471"/>
                        <a:gd name="T94" fmla="*/ 144 w 1073"/>
                        <a:gd name="T95" fmla="*/ 24 h 471"/>
                        <a:gd name="T96" fmla="*/ 182 w 1073"/>
                        <a:gd name="T97" fmla="*/ 0 h 471"/>
                        <a:gd name="T98" fmla="*/ 328 w 1073"/>
                        <a:gd name="T99" fmla="*/ 141 h 471"/>
                        <a:gd name="T100" fmla="*/ 137 w 1073"/>
                        <a:gd name="T101" fmla="*/ 259 h 471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1073"/>
                        <a:gd name="T154" fmla="*/ 0 h 471"/>
                        <a:gd name="T155" fmla="*/ 1073 w 1073"/>
                        <a:gd name="T156" fmla="*/ 471 h 471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1073" h="471">
                          <a:moveTo>
                            <a:pt x="1073" y="456"/>
                          </a:moveTo>
                          <a:lnTo>
                            <a:pt x="981" y="294"/>
                          </a:lnTo>
                          <a:lnTo>
                            <a:pt x="977" y="296"/>
                          </a:lnTo>
                          <a:lnTo>
                            <a:pt x="966" y="304"/>
                          </a:lnTo>
                          <a:lnTo>
                            <a:pt x="949" y="315"/>
                          </a:lnTo>
                          <a:lnTo>
                            <a:pt x="925" y="330"/>
                          </a:lnTo>
                          <a:lnTo>
                            <a:pt x="897" y="346"/>
                          </a:lnTo>
                          <a:lnTo>
                            <a:pt x="866" y="365"/>
                          </a:lnTo>
                          <a:lnTo>
                            <a:pt x="829" y="383"/>
                          </a:lnTo>
                          <a:lnTo>
                            <a:pt x="790" y="402"/>
                          </a:lnTo>
                          <a:lnTo>
                            <a:pt x="749" y="421"/>
                          </a:lnTo>
                          <a:lnTo>
                            <a:pt x="708" y="435"/>
                          </a:lnTo>
                          <a:lnTo>
                            <a:pt x="665" y="448"/>
                          </a:lnTo>
                          <a:lnTo>
                            <a:pt x="662" y="450"/>
                          </a:lnTo>
                          <a:lnTo>
                            <a:pt x="653" y="452"/>
                          </a:lnTo>
                          <a:lnTo>
                            <a:pt x="638" y="456"/>
                          </a:lnTo>
                          <a:lnTo>
                            <a:pt x="615" y="461"/>
                          </a:lnTo>
                          <a:lnTo>
                            <a:pt x="586" y="465"/>
                          </a:lnTo>
                          <a:lnTo>
                            <a:pt x="549" y="469"/>
                          </a:lnTo>
                          <a:lnTo>
                            <a:pt x="502" y="471"/>
                          </a:lnTo>
                          <a:lnTo>
                            <a:pt x="447" y="471"/>
                          </a:lnTo>
                          <a:lnTo>
                            <a:pt x="380" y="469"/>
                          </a:lnTo>
                          <a:lnTo>
                            <a:pt x="304" y="463"/>
                          </a:lnTo>
                          <a:lnTo>
                            <a:pt x="298" y="463"/>
                          </a:lnTo>
                          <a:lnTo>
                            <a:pt x="280" y="459"/>
                          </a:lnTo>
                          <a:lnTo>
                            <a:pt x="254" y="454"/>
                          </a:lnTo>
                          <a:lnTo>
                            <a:pt x="222" y="446"/>
                          </a:lnTo>
                          <a:lnTo>
                            <a:pt x="185" y="433"/>
                          </a:lnTo>
                          <a:lnTo>
                            <a:pt x="146" y="417"/>
                          </a:lnTo>
                          <a:lnTo>
                            <a:pt x="107" y="395"/>
                          </a:lnTo>
                          <a:lnTo>
                            <a:pt x="70" y="367"/>
                          </a:lnTo>
                          <a:lnTo>
                            <a:pt x="39" y="333"/>
                          </a:lnTo>
                          <a:lnTo>
                            <a:pt x="37" y="330"/>
                          </a:lnTo>
                          <a:lnTo>
                            <a:pt x="31" y="322"/>
                          </a:lnTo>
                          <a:lnTo>
                            <a:pt x="22" y="307"/>
                          </a:lnTo>
                          <a:lnTo>
                            <a:pt x="15" y="291"/>
                          </a:lnTo>
                          <a:lnTo>
                            <a:pt x="5" y="268"/>
                          </a:lnTo>
                          <a:lnTo>
                            <a:pt x="2" y="244"/>
                          </a:lnTo>
                          <a:lnTo>
                            <a:pt x="0" y="215"/>
                          </a:lnTo>
                          <a:lnTo>
                            <a:pt x="4" y="185"/>
                          </a:lnTo>
                          <a:lnTo>
                            <a:pt x="16" y="154"/>
                          </a:lnTo>
                          <a:lnTo>
                            <a:pt x="37" y="118"/>
                          </a:lnTo>
                          <a:lnTo>
                            <a:pt x="68" y="85"/>
                          </a:lnTo>
                          <a:lnTo>
                            <a:pt x="70" y="81"/>
                          </a:lnTo>
                          <a:lnTo>
                            <a:pt x="80" y="72"/>
                          </a:lnTo>
                          <a:lnTo>
                            <a:pt x="93" y="61"/>
                          </a:lnTo>
                          <a:lnTo>
                            <a:pt x="115" y="42"/>
                          </a:lnTo>
                          <a:lnTo>
                            <a:pt x="144" y="24"/>
                          </a:lnTo>
                          <a:lnTo>
                            <a:pt x="182" y="0"/>
                          </a:lnTo>
                          <a:lnTo>
                            <a:pt x="328" y="141"/>
                          </a:lnTo>
                          <a:lnTo>
                            <a:pt x="137" y="259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4" name="Freeform 176"/>
                    <p:cNvSpPr>
                      <a:spLocks/>
                    </p:cNvSpPr>
                    <p:nvPr/>
                  </p:nvSpPr>
                  <p:spPr bwMode="auto">
                    <a:xfrm>
                      <a:off x="2105" y="2563"/>
                      <a:ext cx="45" cy="58"/>
                    </a:xfrm>
                    <a:custGeom>
                      <a:avLst/>
                      <a:gdLst>
                        <a:gd name="T0" fmla="*/ 45 w 45"/>
                        <a:gd name="T1" fmla="*/ 0 h 58"/>
                        <a:gd name="T2" fmla="*/ 0 w 45"/>
                        <a:gd name="T3" fmla="*/ 24 h 58"/>
                        <a:gd name="T4" fmla="*/ 0 w 45"/>
                        <a:gd name="T5" fmla="*/ 58 h 58"/>
                        <a:gd name="T6" fmla="*/ 45 w 45"/>
                        <a:gd name="T7" fmla="*/ 34 h 58"/>
                        <a:gd name="T8" fmla="*/ 45 w 45"/>
                        <a:gd name="T9" fmla="*/ 0 h 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8"/>
                        <a:gd name="T17" fmla="*/ 45 w 45"/>
                        <a:gd name="T18" fmla="*/ 58 h 5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8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8"/>
                          </a:lnTo>
                          <a:lnTo>
                            <a:pt x="45" y="34"/>
                          </a:lnTo>
                          <a:lnTo>
                            <a:pt x="4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0">
                      <a:solidFill>
                        <a:srgbClr val="FF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5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2105" y="2563"/>
                      <a:ext cx="45" cy="58"/>
                    </a:xfrm>
                    <a:custGeom>
                      <a:avLst/>
                      <a:gdLst>
                        <a:gd name="T0" fmla="*/ 45 w 45"/>
                        <a:gd name="T1" fmla="*/ 0 h 58"/>
                        <a:gd name="T2" fmla="*/ 0 w 45"/>
                        <a:gd name="T3" fmla="*/ 24 h 58"/>
                        <a:gd name="T4" fmla="*/ 0 w 45"/>
                        <a:gd name="T5" fmla="*/ 58 h 58"/>
                        <a:gd name="T6" fmla="*/ 45 w 45"/>
                        <a:gd name="T7" fmla="*/ 34 h 58"/>
                        <a:gd name="T8" fmla="*/ 45 w 45"/>
                        <a:gd name="T9" fmla="*/ 0 h 5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5"/>
                        <a:gd name="T16" fmla="*/ 0 h 58"/>
                        <a:gd name="T17" fmla="*/ 45 w 45"/>
                        <a:gd name="T18" fmla="*/ 58 h 5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5" h="58">
                          <a:moveTo>
                            <a:pt x="45" y="0"/>
                          </a:moveTo>
                          <a:lnTo>
                            <a:pt x="0" y="24"/>
                          </a:lnTo>
                          <a:lnTo>
                            <a:pt x="0" y="58"/>
                          </a:lnTo>
                          <a:lnTo>
                            <a:pt x="45" y="34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6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2450" y="1440"/>
                      <a:ext cx="1040" cy="732"/>
                    </a:xfrm>
                    <a:custGeom>
                      <a:avLst/>
                      <a:gdLst>
                        <a:gd name="T0" fmla="*/ 0 w 1040"/>
                        <a:gd name="T1" fmla="*/ 420 h 732"/>
                        <a:gd name="T2" fmla="*/ 72 w 1040"/>
                        <a:gd name="T3" fmla="*/ 166 h 732"/>
                        <a:gd name="T4" fmla="*/ 78 w 1040"/>
                        <a:gd name="T5" fmla="*/ 165 h 732"/>
                        <a:gd name="T6" fmla="*/ 89 w 1040"/>
                        <a:gd name="T7" fmla="*/ 155 h 732"/>
                        <a:gd name="T8" fmla="*/ 110 w 1040"/>
                        <a:gd name="T9" fmla="*/ 144 h 732"/>
                        <a:gd name="T10" fmla="*/ 136 w 1040"/>
                        <a:gd name="T11" fmla="*/ 129 h 732"/>
                        <a:gd name="T12" fmla="*/ 167 w 1040"/>
                        <a:gd name="T13" fmla="*/ 113 h 732"/>
                        <a:gd name="T14" fmla="*/ 206 w 1040"/>
                        <a:gd name="T15" fmla="*/ 92 h 732"/>
                        <a:gd name="T16" fmla="*/ 247 w 1040"/>
                        <a:gd name="T17" fmla="*/ 74 h 732"/>
                        <a:gd name="T18" fmla="*/ 295 w 1040"/>
                        <a:gd name="T19" fmla="*/ 55 h 732"/>
                        <a:gd name="T20" fmla="*/ 345 w 1040"/>
                        <a:gd name="T21" fmla="*/ 37 h 732"/>
                        <a:gd name="T22" fmla="*/ 397 w 1040"/>
                        <a:gd name="T23" fmla="*/ 22 h 732"/>
                        <a:gd name="T24" fmla="*/ 453 w 1040"/>
                        <a:gd name="T25" fmla="*/ 11 h 732"/>
                        <a:gd name="T26" fmla="*/ 510 w 1040"/>
                        <a:gd name="T27" fmla="*/ 3 h 732"/>
                        <a:gd name="T28" fmla="*/ 568 w 1040"/>
                        <a:gd name="T29" fmla="*/ 0 h 732"/>
                        <a:gd name="T30" fmla="*/ 575 w 1040"/>
                        <a:gd name="T31" fmla="*/ 0 h 732"/>
                        <a:gd name="T32" fmla="*/ 592 w 1040"/>
                        <a:gd name="T33" fmla="*/ 0 h 732"/>
                        <a:gd name="T34" fmla="*/ 619 w 1040"/>
                        <a:gd name="T35" fmla="*/ 1 h 732"/>
                        <a:gd name="T36" fmla="*/ 655 w 1040"/>
                        <a:gd name="T37" fmla="*/ 3 h 732"/>
                        <a:gd name="T38" fmla="*/ 696 w 1040"/>
                        <a:gd name="T39" fmla="*/ 7 h 732"/>
                        <a:gd name="T40" fmla="*/ 740 w 1040"/>
                        <a:gd name="T41" fmla="*/ 14 h 732"/>
                        <a:gd name="T42" fmla="*/ 788 w 1040"/>
                        <a:gd name="T43" fmla="*/ 22 h 732"/>
                        <a:gd name="T44" fmla="*/ 836 w 1040"/>
                        <a:gd name="T45" fmla="*/ 35 h 732"/>
                        <a:gd name="T46" fmla="*/ 883 w 1040"/>
                        <a:gd name="T47" fmla="*/ 51 h 732"/>
                        <a:gd name="T48" fmla="*/ 927 w 1040"/>
                        <a:gd name="T49" fmla="*/ 72 h 732"/>
                        <a:gd name="T50" fmla="*/ 966 w 1040"/>
                        <a:gd name="T51" fmla="*/ 98 h 732"/>
                        <a:gd name="T52" fmla="*/ 998 w 1040"/>
                        <a:gd name="T53" fmla="*/ 127 h 732"/>
                        <a:gd name="T54" fmla="*/ 1001 w 1040"/>
                        <a:gd name="T55" fmla="*/ 131 h 732"/>
                        <a:gd name="T56" fmla="*/ 1009 w 1040"/>
                        <a:gd name="T57" fmla="*/ 142 h 732"/>
                        <a:gd name="T58" fmla="*/ 1018 w 1040"/>
                        <a:gd name="T59" fmla="*/ 159 h 732"/>
                        <a:gd name="T60" fmla="*/ 1027 w 1040"/>
                        <a:gd name="T61" fmla="*/ 179 h 732"/>
                        <a:gd name="T62" fmla="*/ 1037 w 1040"/>
                        <a:gd name="T63" fmla="*/ 207 h 732"/>
                        <a:gd name="T64" fmla="*/ 1040 w 1040"/>
                        <a:gd name="T65" fmla="*/ 239 h 732"/>
                        <a:gd name="T66" fmla="*/ 1040 w 1040"/>
                        <a:gd name="T67" fmla="*/ 274 h 732"/>
                        <a:gd name="T68" fmla="*/ 1031 w 1040"/>
                        <a:gd name="T69" fmla="*/ 311 h 732"/>
                        <a:gd name="T70" fmla="*/ 1013 w 1040"/>
                        <a:gd name="T71" fmla="*/ 352 h 732"/>
                        <a:gd name="T72" fmla="*/ 1011 w 1040"/>
                        <a:gd name="T73" fmla="*/ 356 h 732"/>
                        <a:gd name="T74" fmla="*/ 1003 w 1040"/>
                        <a:gd name="T75" fmla="*/ 365 h 732"/>
                        <a:gd name="T76" fmla="*/ 990 w 1040"/>
                        <a:gd name="T77" fmla="*/ 378 h 732"/>
                        <a:gd name="T78" fmla="*/ 976 w 1040"/>
                        <a:gd name="T79" fmla="*/ 394 h 732"/>
                        <a:gd name="T80" fmla="*/ 955 w 1040"/>
                        <a:gd name="T81" fmla="*/ 413 h 732"/>
                        <a:gd name="T82" fmla="*/ 933 w 1040"/>
                        <a:gd name="T83" fmla="*/ 430 h 732"/>
                        <a:gd name="T84" fmla="*/ 907 w 1040"/>
                        <a:gd name="T85" fmla="*/ 448 h 732"/>
                        <a:gd name="T86" fmla="*/ 877 w 1040"/>
                        <a:gd name="T87" fmla="*/ 463 h 732"/>
                        <a:gd name="T88" fmla="*/ 759 w 1040"/>
                        <a:gd name="T89" fmla="*/ 732 h 732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1040"/>
                        <a:gd name="T136" fmla="*/ 0 h 732"/>
                        <a:gd name="T137" fmla="*/ 1040 w 1040"/>
                        <a:gd name="T138" fmla="*/ 732 h 732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1040" h="732">
                          <a:moveTo>
                            <a:pt x="0" y="420"/>
                          </a:moveTo>
                          <a:lnTo>
                            <a:pt x="72" y="166"/>
                          </a:lnTo>
                          <a:lnTo>
                            <a:pt x="78" y="165"/>
                          </a:lnTo>
                          <a:lnTo>
                            <a:pt x="89" y="155"/>
                          </a:lnTo>
                          <a:lnTo>
                            <a:pt x="110" y="144"/>
                          </a:lnTo>
                          <a:lnTo>
                            <a:pt x="136" y="129"/>
                          </a:lnTo>
                          <a:lnTo>
                            <a:pt x="167" y="113"/>
                          </a:lnTo>
                          <a:lnTo>
                            <a:pt x="206" y="92"/>
                          </a:lnTo>
                          <a:lnTo>
                            <a:pt x="247" y="74"/>
                          </a:lnTo>
                          <a:lnTo>
                            <a:pt x="295" y="55"/>
                          </a:lnTo>
                          <a:lnTo>
                            <a:pt x="345" y="37"/>
                          </a:lnTo>
                          <a:lnTo>
                            <a:pt x="397" y="22"/>
                          </a:lnTo>
                          <a:lnTo>
                            <a:pt x="453" y="11"/>
                          </a:lnTo>
                          <a:lnTo>
                            <a:pt x="510" y="3"/>
                          </a:lnTo>
                          <a:lnTo>
                            <a:pt x="568" y="0"/>
                          </a:lnTo>
                          <a:lnTo>
                            <a:pt x="575" y="0"/>
                          </a:lnTo>
                          <a:lnTo>
                            <a:pt x="592" y="0"/>
                          </a:lnTo>
                          <a:lnTo>
                            <a:pt x="619" y="1"/>
                          </a:lnTo>
                          <a:lnTo>
                            <a:pt x="655" y="3"/>
                          </a:lnTo>
                          <a:lnTo>
                            <a:pt x="696" y="7"/>
                          </a:lnTo>
                          <a:lnTo>
                            <a:pt x="740" y="14"/>
                          </a:lnTo>
                          <a:lnTo>
                            <a:pt x="788" y="22"/>
                          </a:lnTo>
                          <a:lnTo>
                            <a:pt x="836" y="35"/>
                          </a:lnTo>
                          <a:lnTo>
                            <a:pt x="883" y="51"/>
                          </a:lnTo>
                          <a:lnTo>
                            <a:pt x="927" y="72"/>
                          </a:lnTo>
                          <a:lnTo>
                            <a:pt x="966" y="98"/>
                          </a:lnTo>
                          <a:lnTo>
                            <a:pt x="998" y="127"/>
                          </a:lnTo>
                          <a:lnTo>
                            <a:pt x="1001" y="131"/>
                          </a:lnTo>
                          <a:lnTo>
                            <a:pt x="1009" y="142"/>
                          </a:lnTo>
                          <a:lnTo>
                            <a:pt x="1018" y="159"/>
                          </a:lnTo>
                          <a:lnTo>
                            <a:pt x="1027" y="179"/>
                          </a:lnTo>
                          <a:lnTo>
                            <a:pt x="1037" y="207"/>
                          </a:lnTo>
                          <a:lnTo>
                            <a:pt x="1040" y="239"/>
                          </a:lnTo>
                          <a:lnTo>
                            <a:pt x="1040" y="274"/>
                          </a:lnTo>
                          <a:lnTo>
                            <a:pt x="1031" y="311"/>
                          </a:lnTo>
                          <a:lnTo>
                            <a:pt x="1013" y="352"/>
                          </a:lnTo>
                          <a:lnTo>
                            <a:pt x="1011" y="356"/>
                          </a:lnTo>
                          <a:lnTo>
                            <a:pt x="1003" y="365"/>
                          </a:lnTo>
                          <a:lnTo>
                            <a:pt x="990" y="378"/>
                          </a:lnTo>
                          <a:lnTo>
                            <a:pt x="976" y="394"/>
                          </a:lnTo>
                          <a:lnTo>
                            <a:pt x="955" y="413"/>
                          </a:lnTo>
                          <a:lnTo>
                            <a:pt x="933" y="430"/>
                          </a:lnTo>
                          <a:lnTo>
                            <a:pt x="907" y="448"/>
                          </a:lnTo>
                          <a:lnTo>
                            <a:pt x="877" y="463"/>
                          </a:lnTo>
                          <a:lnTo>
                            <a:pt x="759" y="73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7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2448" y="1497"/>
                      <a:ext cx="1042" cy="677"/>
                    </a:xfrm>
                    <a:custGeom>
                      <a:avLst/>
                      <a:gdLst>
                        <a:gd name="T0" fmla="*/ 0 w 1042"/>
                        <a:gd name="T1" fmla="*/ 369 h 677"/>
                        <a:gd name="T2" fmla="*/ 74 w 1042"/>
                        <a:gd name="T3" fmla="*/ 167 h 677"/>
                        <a:gd name="T4" fmla="*/ 80 w 1042"/>
                        <a:gd name="T5" fmla="*/ 165 h 677"/>
                        <a:gd name="T6" fmla="*/ 91 w 1042"/>
                        <a:gd name="T7" fmla="*/ 156 h 677"/>
                        <a:gd name="T8" fmla="*/ 112 w 1042"/>
                        <a:gd name="T9" fmla="*/ 145 h 677"/>
                        <a:gd name="T10" fmla="*/ 138 w 1042"/>
                        <a:gd name="T11" fmla="*/ 130 h 677"/>
                        <a:gd name="T12" fmla="*/ 169 w 1042"/>
                        <a:gd name="T13" fmla="*/ 111 h 677"/>
                        <a:gd name="T14" fmla="*/ 208 w 1042"/>
                        <a:gd name="T15" fmla="*/ 93 h 677"/>
                        <a:gd name="T16" fmla="*/ 249 w 1042"/>
                        <a:gd name="T17" fmla="*/ 74 h 677"/>
                        <a:gd name="T18" fmla="*/ 297 w 1042"/>
                        <a:gd name="T19" fmla="*/ 56 h 677"/>
                        <a:gd name="T20" fmla="*/ 347 w 1042"/>
                        <a:gd name="T21" fmla="*/ 37 h 677"/>
                        <a:gd name="T22" fmla="*/ 399 w 1042"/>
                        <a:gd name="T23" fmla="*/ 22 h 677"/>
                        <a:gd name="T24" fmla="*/ 455 w 1042"/>
                        <a:gd name="T25" fmla="*/ 11 h 677"/>
                        <a:gd name="T26" fmla="*/ 512 w 1042"/>
                        <a:gd name="T27" fmla="*/ 2 h 677"/>
                        <a:gd name="T28" fmla="*/ 570 w 1042"/>
                        <a:gd name="T29" fmla="*/ 0 h 677"/>
                        <a:gd name="T30" fmla="*/ 577 w 1042"/>
                        <a:gd name="T31" fmla="*/ 0 h 677"/>
                        <a:gd name="T32" fmla="*/ 594 w 1042"/>
                        <a:gd name="T33" fmla="*/ 0 h 677"/>
                        <a:gd name="T34" fmla="*/ 621 w 1042"/>
                        <a:gd name="T35" fmla="*/ 2 h 677"/>
                        <a:gd name="T36" fmla="*/ 657 w 1042"/>
                        <a:gd name="T37" fmla="*/ 4 h 677"/>
                        <a:gd name="T38" fmla="*/ 698 w 1042"/>
                        <a:gd name="T39" fmla="*/ 7 h 677"/>
                        <a:gd name="T40" fmla="*/ 742 w 1042"/>
                        <a:gd name="T41" fmla="*/ 13 h 677"/>
                        <a:gd name="T42" fmla="*/ 790 w 1042"/>
                        <a:gd name="T43" fmla="*/ 22 h 677"/>
                        <a:gd name="T44" fmla="*/ 838 w 1042"/>
                        <a:gd name="T45" fmla="*/ 35 h 677"/>
                        <a:gd name="T46" fmla="*/ 885 w 1042"/>
                        <a:gd name="T47" fmla="*/ 52 h 677"/>
                        <a:gd name="T48" fmla="*/ 929 w 1042"/>
                        <a:gd name="T49" fmla="*/ 72 h 677"/>
                        <a:gd name="T50" fmla="*/ 968 w 1042"/>
                        <a:gd name="T51" fmla="*/ 98 h 677"/>
                        <a:gd name="T52" fmla="*/ 1000 w 1042"/>
                        <a:gd name="T53" fmla="*/ 128 h 677"/>
                        <a:gd name="T54" fmla="*/ 1003 w 1042"/>
                        <a:gd name="T55" fmla="*/ 132 h 677"/>
                        <a:gd name="T56" fmla="*/ 1011 w 1042"/>
                        <a:gd name="T57" fmla="*/ 143 h 677"/>
                        <a:gd name="T58" fmla="*/ 1020 w 1042"/>
                        <a:gd name="T59" fmla="*/ 158 h 677"/>
                        <a:gd name="T60" fmla="*/ 1029 w 1042"/>
                        <a:gd name="T61" fmla="*/ 180 h 677"/>
                        <a:gd name="T62" fmla="*/ 1039 w 1042"/>
                        <a:gd name="T63" fmla="*/ 208 h 677"/>
                        <a:gd name="T64" fmla="*/ 1042 w 1042"/>
                        <a:gd name="T65" fmla="*/ 237 h 677"/>
                        <a:gd name="T66" fmla="*/ 1042 w 1042"/>
                        <a:gd name="T67" fmla="*/ 273 h 677"/>
                        <a:gd name="T68" fmla="*/ 1033 w 1042"/>
                        <a:gd name="T69" fmla="*/ 312 h 677"/>
                        <a:gd name="T70" fmla="*/ 1015 w 1042"/>
                        <a:gd name="T71" fmla="*/ 352 h 677"/>
                        <a:gd name="T72" fmla="*/ 1013 w 1042"/>
                        <a:gd name="T73" fmla="*/ 356 h 677"/>
                        <a:gd name="T74" fmla="*/ 1005 w 1042"/>
                        <a:gd name="T75" fmla="*/ 365 h 677"/>
                        <a:gd name="T76" fmla="*/ 992 w 1042"/>
                        <a:gd name="T77" fmla="*/ 378 h 677"/>
                        <a:gd name="T78" fmla="*/ 978 w 1042"/>
                        <a:gd name="T79" fmla="*/ 395 h 677"/>
                        <a:gd name="T80" fmla="*/ 957 w 1042"/>
                        <a:gd name="T81" fmla="*/ 412 h 677"/>
                        <a:gd name="T82" fmla="*/ 935 w 1042"/>
                        <a:gd name="T83" fmla="*/ 430 h 677"/>
                        <a:gd name="T84" fmla="*/ 909 w 1042"/>
                        <a:gd name="T85" fmla="*/ 447 h 677"/>
                        <a:gd name="T86" fmla="*/ 879 w 1042"/>
                        <a:gd name="T87" fmla="*/ 462 h 677"/>
                        <a:gd name="T88" fmla="*/ 766 w 1042"/>
                        <a:gd name="T89" fmla="*/ 677 h 677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1042"/>
                        <a:gd name="T136" fmla="*/ 0 h 677"/>
                        <a:gd name="T137" fmla="*/ 1042 w 1042"/>
                        <a:gd name="T138" fmla="*/ 677 h 677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1042" h="677">
                          <a:moveTo>
                            <a:pt x="0" y="369"/>
                          </a:moveTo>
                          <a:lnTo>
                            <a:pt x="74" y="167"/>
                          </a:lnTo>
                          <a:lnTo>
                            <a:pt x="80" y="165"/>
                          </a:lnTo>
                          <a:lnTo>
                            <a:pt x="91" y="156"/>
                          </a:lnTo>
                          <a:lnTo>
                            <a:pt x="112" y="145"/>
                          </a:lnTo>
                          <a:lnTo>
                            <a:pt x="138" y="130"/>
                          </a:lnTo>
                          <a:lnTo>
                            <a:pt x="169" y="111"/>
                          </a:lnTo>
                          <a:lnTo>
                            <a:pt x="208" y="93"/>
                          </a:lnTo>
                          <a:lnTo>
                            <a:pt x="249" y="74"/>
                          </a:lnTo>
                          <a:lnTo>
                            <a:pt x="297" y="56"/>
                          </a:lnTo>
                          <a:lnTo>
                            <a:pt x="347" y="37"/>
                          </a:lnTo>
                          <a:lnTo>
                            <a:pt x="399" y="22"/>
                          </a:lnTo>
                          <a:lnTo>
                            <a:pt x="455" y="11"/>
                          </a:lnTo>
                          <a:lnTo>
                            <a:pt x="512" y="2"/>
                          </a:lnTo>
                          <a:lnTo>
                            <a:pt x="570" y="0"/>
                          </a:lnTo>
                          <a:lnTo>
                            <a:pt x="577" y="0"/>
                          </a:lnTo>
                          <a:lnTo>
                            <a:pt x="594" y="0"/>
                          </a:lnTo>
                          <a:lnTo>
                            <a:pt x="621" y="2"/>
                          </a:lnTo>
                          <a:lnTo>
                            <a:pt x="657" y="4"/>
                          </a:lnTo>
                          <a:lnTo>
                            <a:pt x="698" y="7"/>
                          </a:lnTo>
                          <a:lnTo>
                            <a:pt x="742" y="13"/>
                          </a:lnTo>
                          <a:lnTo>
                            <a:pt x="790" y="22"/>
                          </a:lnTo>
                          <a:lnTo>
                            <a:pt x="838" y="35"/>
                          </a:lnTo>
                          <a:lnTo>
                            <a:pt x="885" y="52"/>
                          </a:lnTo>
                          <a:lnTo>
                            <a:pt x="929" y="72"/>
                          </a:lnTo>
                          <a:lnTo>
                            <a:pt x="968" y="98"/>
                          </a:lnTo>
                          <a:lnTo>
                            <a:pt x="1000" y="128"/>
                          </a:lnTo>
                          <a:lnTo>
                            <a:pt x="1003" y="132"/>
                          </a:lnTo>
                          <a:lnTo>
                            <a:pt x="1011" y="143"/>
                          </a:lnTo>
                          <a:lnTo>
                            <a:pt x="1020" y="158"/>
                          </a:lnTo>
                          <a:lnTo>
                            <a:pt x="1029" y="180"/>
                          </a:lnTo>
                          <a:lnTo>
                            <a:pt x="1039" y="208"/>
                          </a:lnTo>
                          <a:lnTo>
                            <a:pt x="1042" y="237"/>
                          </a:lnTo>
                          <a:lnTo>
                            <a:pt x="1042" y="273"/>
                          </a:lnTo>
                          <a:lnTo>
                            <a:pt x="1033" y="312"/>
                          </a:lnTo>
                          <a:lnTo>
                            <a:pt x="1015" y="352"/>
                          </a:lnTo>
                          <a:lnTo>
                            <a:pt x="1013" y="356"/>
                          </a:lnTo>
                          <a:lnTo>
                            <a:pt x="1005" y="365"/>
                          </a:lnTo>
                          <a:lnTo>
                            <a:pt x="992" y="378"/>
                          </a:lnTo>
                          <a:lnTo>
                            <a:pt x="978" y="395"/>
                          </a:lnTo>
                          <a:lnTo>
                            <a:pt x="957" y="412"/>
                          </a:lnTo>
                          <a:lnTo>
                            <a:pt x="935" y="430"/>
                          </a:lnTo>
                          <a:lnTo>
                            <a:pt x="909" y="447"/>
                          </a:lnTo>
                          <a:lnTo>
                            <a:pt x="879" y="462"/>
                          </a:lnTo>
                          <a:lnTo>
                            <a:pt x="766" y="677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8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2442" y="1574"/>
                      <a:ext cx="1034" cy="632"/>
                    </a:xfrm>
                    <a:custGeom>
                      <a:avLst/>
                      <a:gdLst>
                        <a:gd name="T0" fmla="*/ 0 w 1034"/>
                        <a:gd name="T1" fmla="*/ 311 h 632"/>
                        <a:gd name="T2" fmla="*/ 66 w 1034"/>
                        <a:gd name="T3" fmla="*/ 167 h 632"/>
                        <a:gd name="T4" fmla="*/ 72 w 1034"/>
                        <a:gd name="T5" fmla="*/ 163 h 632"/>
                        <a:gd name="T6" fmla="*/ 83 w 1034"/>
                        <a:gd name="T7" fmla="*/ 155 h 632"/>
                        <a:gd name="T8" fmla="*/ 104 w 1034"/>
                        <a:gd name="T9" fmla="*/ 144 h 632"/>
                        <a:gd name="T10" fmla="*/ 130 w 1034"/>
                        <a:gd name="T11" fmla="*/ 128 h 632"/>
                        <a:gd name="T12" fmla="*/ 161 w 1034"/>
                        <a:gd name="T13" fmla="*/ 111 h 632"/>
                        <a:gd name="T14" fmla="*/ 200 w 1034"/>
                        <a:gd name="T15" fmla="*/ 92 h 632"/>
                        <a:gd name="T16" fmla="*/ 241 w 1034"/>
                        <a:gd name="T17" fmla="*/ 72 h 632"/>
                        <a:gd name="T18" fmla="*/ 289 w 1034"/>
                        <a:gd name="T19" fmla="*/ 53 h 632"/>
                        <a:gd name="T20" fmla="*/ 339 w 1034"/>
                        <a:gd name="T21" fmla="*/ 37 h 632"/>
                        <a:gd name="T22" fmla="*/ 391 w 1034"/>
                        <a:gd name="T23" fmla="*/ 22 h 632"/>
                        <a:gd name="T24" fmla="*/ 447 w 1034"/>
                        <a:gd name="T25" fmla="*/ 9 h 632"/>
                        <a:gd name="T26" fmla="*/ 504 w 1034"/>
                        <a:gd name="T27" fmla="*/ 1 h 632"/>
                        <a:gd name="T28" fmla="*/ 562 w 1034"/>
                        <a:gd name="T29" fmla="*/ 0 h 632"/>
                        <a:gd name="T30" fmla="*/ 569 w 1034"/>
                        <a:gd name="T31" fmla="*/ 0 h 632"/>
                        <a:gd name="T32" fmla="*/ 586 w 1034"/>
                        <a:gd name="T33" fmla="*/ 0 h 632"/>
                        <a:gd name="T34" fmla="*/ 613 w 1034"/>
                        <a:gd name="T35" fmla="*/ 0 h 632"/>
                        <a:gd name="T36" fmla="*/ 649 w 1034"/>
                        <a:gd name="T37" fmla="*/ 1 h 632"/>
                        <a:gd name="T38" fmla="*/ 690 w 1034"/>
                        <a:gd name="T39" fmla="*/ 7 h 632"/>
                        <a:gd name="T40" fmla="*/ 734 w 1034"/>
                        <a:gd name="T41" fmla="*/ 13 h 632"/>
                        <a:gd name="T42" fmla="*/ 782 w 1034"/>
                        <a:gd name="T43" fmla="*/ 22 h 632"/>
                        <a:gd name="T44" fmla="*/ 830 w 1034"/>
                        <a:gd name="T45" fmla="*/ 35 h 632"/>
                        <a:gd name="T46" fmla="*/ 877 w 1034"/>
                        <a:gd name="T47" fmla="*/ 50 h 632"/>
                        <a:gd name="T48" fmla="*/ 921 w 1034"/>
                        <a:gd name="T49" fmla="*/ 70 h 632"/>
                        <a:gd name="T50" fmla="*/ 960 w 1034"/>
                        <a:gd name="T51" fmla="*/ 96 h 632"/>
                        <a:gd name="T52" fmla="*/ 992 w 1034"/>
                        <a:gd name="T53" fmla="*/ 128 h 632"/>
                        <a:gd name="T54" fmla="*/ 995 w 1034"/>
                        <a:gd name="T55" fmla="*/ 131 h 632"/>
                        <a:gd name="T56" fmla="*/ 1003 w 1034"/>
                        <a:gd name="T57" fmla="*/ 141 h 632"/>
                        <a:gd name="T58" fmla="*/ 1012 w 1034"/>
                        <a:gd name="T59" fmla="*/ 157 h 632"/>
                        <a:gd name="T60" fmla="*/ 1021 w 1034"/>
                        <a:gd name="T61" fmla="*/ 180 h 632"/>
                        <a:gd name="T62" fmla="*/ 1031 w 1034"/>
                        <a:gd name="T63" fmla="*/ 205 h 632"/>
                        <a:gd name="T64" fmla="*/ 1034 w 1034"/>
                        <a:gd name="T65" fmla="*/ 237 h 632"/>
                        <a:gd name="T66" fmla="*/ 1034 w 1034"/>
                        <a:gd name="T67" fmla="*/ 272 h 632"/>
                        <a:gd name="T68" fmla="*/ 1025 w 1034"/>
                        <a:gd name="T69" fmla="*/ 311 h 632"/>
                        <a:gd name="T70" fmla="*/ 1007 w 1034"/>
                        <a:gd name="T71" fmla="*/ 352 h 632"/>
                        <a:gd name="T72" fmla="*/ 1005 w 1034"/>
                        <a:gd name="T73" fmla="*/ 356 h 632"/>
                        <a:gd name="T74" fmla="*/ 997 w 1034"/>
                        <a:gd name="T75" fmla="*/ 363 h 632"/>
                        <a:gd name="T76" fmla="*/ 984 w 1034"/>
                        <a:gd name="T77" fmla="*/ 378 h 632"/>
                        <a:gd name="T78" fmla="*/ 970 w 1034"/>
                        <a:gd name="T79" fmla="*/ 393 h 632"/>
                        <a:gd name="T80" fmla="*/ 949 w 1034"/>
                        <a:gd name="T81" fmla="*/ 411 h 632"/>
                        <a:gd name="T82" fmla="*/ 927 w 1034"/>
                        <a:gd name="T83" fmla="*/ 430 h 632"/>
                        <a:gd name="T84" fmla="*/ 901 w 1034"/>
                        <a:gd name="T85" fmla="*/ 447 h 632"/>
                        <a:gd name="T86" fmla="*/ 871 w 1034"/>
                        <a:gd name="T87" fmla="*/ 461 h 632"/>
                        <a:gd name="T88" fmla="*/ 758 w 1034"/>
                        <a:gd name="T89" fmla="*/ 632 h 632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1034"/>
                        <a:gd name="T136" fmla="*/ 0 h 632"/>
                        <a:gd name="T137" fmla="*/ 1034 w 1034"/>
                        <a:gd name="T138" fmla="*/ 632 h 632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1034" h="632">
                          <a:moveTo>
                            <a:pt x="0" y="311"/>
                          </a:moveTo>
                          <a:lnTo>
                            <a:pt x="66" y="167"/>
                          </a:lnTo>
                          <a:lnTo>
                            <a:pt x="72" y="163"/>
                          </a:lnTo>
                          <a:lnTo>
                            <a:pt x="83" y="155"/>
                          </a:lnTo>
                          <a:lnTo>
                            <a:pt x="104" y="144"/>
                          </a:lnTo>
                          <a:lnTo>
                            <a:pt x="130" y="128"/>
                          </a:lnTo>
                          <a:lnTo>
                            <a:pt x="161" y="111"/>
                          </a:lnTo>
                          <a:lnTo>
                            <a:pt x="200" y="92"/>
                          </a:lnTo>
                          <a:lnTo>
                            <a:pt x="241" y="72"/>
                          </a:lnTo>
                          <a:lnTo>
                            <a:pt x="289" y="53"/>
                          </a:lnTo>
                          <a:lnTo>
                            <a:pt x="339" y="37"/>
                          </a:lnTo>
                          <a:lnTo>
                            <a:pt x="391" y="22"/>
                          </a:lnTo>
                          <a:lnTo>
                            <a:pt x="447" y="9"/>
                          </a:lnTo>
                          <a:lnTo>
                            <a:pt x="504" y="1"/>
                          </a:lnTo>
                          <a:lnTo>
                            <a:pt x="562" y="0"/>
                          </a:lnTo>
                          <a:lnTo>
                            <a:pt x="569" y="0"/>
                          </a:lnTo>
                          <a:lnTo>
                            <a:pt x="586" y="0"/>
                          </a:lnTo>
                          <a:lnTo>
                            <a:pt x="613" y="0"/>
                          </a:lnTo>
                          <a:lnTo>
                            <a:pt x="649" y="1"/>
                          </a:lnTo>
                          <a:lnTo>
                            <a:pt x="690" y="7"/>
                          </a:lnTo>
                          <a:lnTo>
                            <a:pt x="734" y="13"/>
                          </a:lnTo>
                          <a:lnTo>
                            <a:pt x="782" y="22"/>
                          </a:lnTo>
                          <a:lnTo>
                            <a:pt x="830" y="35"/>
                          </a:lnTo>
                          <a:lnTo>
                            <a:pt x="877" y="50"/>
                          </a:lnTo>
                          <a:lnTo>
                            <a:pt x="921" y="70"/>
                          </a:lnTo>
                          <a:lnTo>
                            <a:pt x="960" y="96"/>
                          </a:lnTo>
                          <a:lnTo>
                            <a:pt x="992" y="128"/>
                          </a:lnTo>
                          <a:lnTo>
                            <a:pt x="995" y="131"/>
                          </a:lnTo>
                          <a:lnTo>
                            <a:pt x="1003" y="141"/>
                          </a:lnTo>
                          <a:lnTo>
                            <a:pt x="1012" y="157"/>
                          </a:lnTo>
                          <a:lnTo>
                            <a:pt x="1021" y="180"/>
                          </a:lnTo>
                          <a:lnTo>
                            <a:pt x="1031" y="205"/>
                          </a:lnTo>
                          <a:lnTo>
                            <a:pt x="1034" y="237"/>
                          </a:lnTo>
                          <a:lnTo>
                            <a:pt x="1034" y="272"/>
                          </a:lnTo>
                          <a:lnTo>
                            <a:pt x="1025" y="311"/>
                          </a:lnTo>
                          <a:lnTo>
                            <a:pt x="1007" y="352"/>
                          </a:lnTo>
                          <a:lnTo>
                            <a:pt x="1005" y="356"/>
                          </a:lnTo>
                          <a:lnTo>
                            <a:pt x="997" y="363"/>
                          </a:lnTo>
                          <a:lnTo>
                            <a:pt x="984" y="378"/>
                          </a:lnTo>
                          <a:lnTo>
                            <a:pt x="970" y="393"/>
                          </a:lnTo>
                          <a:lnTo>
                            <a:pt x="949" y="411"/>
                          </a:lnTo>
                          <a:lnTo>
                            <a:pt x="927" y="430"/>
                          </a:lnTo>
                          <a:lnTo>
                            <a:pt x="901" y="447"/>
                          </a:lnTo>
                          <a:lnTo>
                            <a:pt x="871" y="461"/>
                          </a:lnTo>
                          <a:lnTo>
                            <a:pt x="758" y="63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9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2456" y="1599"/>
                      <a:ext cx="1034" cy="586"/>
                    </a:xfrm>
                    <a:custGeom>
                      <a:avLst/>
                      <a:gdLst>
                        <a:gd name="T0" fmla="*/ 0 w 1034"/>
                        <a:gd name="T1" fmla="*/ 276 h 586"/>
                        <a:gd name="T2" fmla="*/ 66 w 1034"/>
                        <a:gd name="T3" fmla="*/ 167 h 586"/>
                        <a:gd name="T4" fmla="*/ 72 w 1034"/>
                        <a:gd name="T5" fmla="*/ 163 h 586"/>
                        <a:gd name="T6" fmla="*/ 83 w 1034"/>
                        <a:gd name="T7" fmla="*/ 156 h 586"/>
                        <a:gd name="T8" fmla="*/ 104 w 1034"/>
                        <a:gd name="T9" fmla="*/ 145 h 586"/>
                        <a:gd name="T10" fmla="*/ 130 w 1034"/>
                        <a:gd name="T11" fmla="*/ 130 h 586"/>
                        <a:gd name="T12" fmla="*/ 161 w 1034"/>
                        <a:gd name="T13" fmla="*/ 111 h 586"/>
                        <a:gd name="T14" fmla="*/ 200 w 1034"/>
                        <a:gd name="T15" fmla="*/ 93 h 586"/>
                        <a:gd name="T16" fmla="*/ 241 w 1034"/>
                        <a:gd name="T17" fmla="*/ 74 h 586"/>
                        <a:gd name="T18" fmla="*/ 289 w 1034"/>
                        <a:gd name="T19" fmla="*/ 56 h 586"/>
                        <a:gd name="T20" fmla="*/ 339 w 1034"/>
                        <a:gd name="T21" fmla="*/ 37 h 586"/>
                        <a:gd name="T22" fmla="*/ 391 w 1034"/>
                        <a:gd name="T23" fmla="*/ 22 h 586"/>
                        <a:gd name="T24" fmla="*/ 447 w 1034"/>
                        <a:gd name="T25" fmla="*/ 11 h 586"/>
                        <a:gd name="T26" fmla="*/ 504 w 1034"/>
                        <a:gd name="T27" fmla="*/ 2 h 586"/>
                        <a:gd name="T28" fmla="*/ 562 w 1034"/>
                        <a:gd name="T29" fmla="*/ 0 h 586"/>
                        <a:gd name="T30" fmla="*/ 569 w 1034"/>
                        <a:gd name="T31" fmla="*/ 0 h 586"/>
                        <a:gd name="T32" fmla="*/ 586 w 1034"/>
                        <a:gd name="T33" fmla="*/ 0 h 586"/>
                        <a:gd name="T34" fmla="*/ 613 w 1034"/>
                        <a:gd name="T35" fmla="*/ 0 h 586"/>
                        <a:gd name="T36" fmla="*/ 649 w 1034"/>
                        <a:gd name="T37" fmla="*/ 4 h 586"/>
                        <a:gd name="T38" fmla="*/ 690 w 1034"/>
                        <a:gd name="T39" fmla="*/ 7 h 586"/>
                        <a:gd name="T40" fmla="*/ 734 w 1034"/>
                        <a:gd name="T41" fmla="*/ 13 h 586"/>
                        <a:gd name="T42" fmla="*/ 782 w 1034"/>
                        <a:gd name="T43" fmla="*/ 22 h 586"/>
                        <a:gd name="T44" fmla="*/ 830 w 1034"/>
                        <a:gd name="T45" fmla="*/ 35 h 586"/>
                        <a:gd name="T46" fmla="*/ 877 w 1034"/>
                        <a:gd name="T47" fmla="*/ 52 h 586"/>
                        <a:gd name="T48" fmla="*/ 921 w 1034"/>
                        <a:gd name="T49" fmla="*/ 72 h 586"/>
                        <a:gd name="T50" fmla="*/ 960 w 1034"/>
                        <a:gd name="T51" fmla="*/ 96 h 586"/>
                        <a:gd name="T52" fmla="*/ 992 w 1034"/>
                        <a:gd name="T53" fmla="*/ 128 h 586"/>
                        <a:gd name="T54" fmla="*/ 995 w 1034"/>
                        <a:gd name="T55" fmla="*/ 132 h 586"/>
                        <a:gd name="T56" fmla="*/ 1003 w 1034"/>
                        <a:gd name="T57" fmla="*/ 143 h 586"/>
                        <a:gd name="T58" fmla="*/ 1012 w 1034"/>
                        <a:gd name="T59" fmla="*/ 158 h 586"/>
                        <a:gd name="T60" fmla="*/ 1021 w 1034"/>
                        <a:gd name="T61" fmla="*/ 180 h 586"/>
                        <a:gd name="T62" fmla="*/ 1031 w 1034"/>
                        <a:gd name="T63" fmla="*/ 208 h 586"/>
                        <a:gd name="T64" fmla="*/ 1034 w 1034"/>
                        <a:gd name="T65" fmla="*/ 237 h 586"/>
                        <a:gd name="T66" fmla="*/ 1034 w 1034"/>
                        <a:gd name="T67" fmla="*/ 273 h 586"/>
                        <a:gd name="T68" fmla="*/ 1025 w 1034"/>
                        <a:gd name="T69" fmla="*/ 312 h 586"/>
                        <a:gd name="T70" fmla="*/ 1007 w 1034"/>
                        <a:gd name="T71" fmla="*/ 352 h 586"/>
                        <a:gd name="T72" fmla="*/ 1005 w 1034"/>
                        <a:gd name="T73" fmla="*/ 356 h 586"/>
                        <a:gd name="T74" fmla="*/ 997 w 1034"/>
                        <a:gd name="T75" fmla="*/ 365 h 586"/>
                        <a:gd name="T76" fmla="*/ 984 w 1034"/>
                        <a:gd name="T77" fmla="*/ 378 h 586"/>
                        <a:gd name="T78" fmla="*/ 970 w 1034"/>
                        <a:gd name="T79" fmla="*/ 395 h 586"/>
                        <a:gd name="T80" fmla="*/ 949 w 1034"/>
                        <a:gd name="T81" fmla="*/ 412 h 586"/>
                        <a:gd name="T82" fmla="*/ 927 w 1034"/>
                        <a:gd name="T83" fmla="*/ 430 h 586"/>
                        <a:gd name="T84" fmla="*/ 901 w 1034"/>
                        <a:gd name="T85" fmla="*/ 447 h 586"/>
                        <a:gd name="T86" fmla="*/ 871 w 1034"/>
                        <a:gd name="T87" fmla="*/ 462 h 586"/>
                        <a:gd name="T88" fmla="*/ 758 w 1034"/>
                        <a:gd name="T89" fmla="*/ 586 h 58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1034"/>
                        <a:gd name="T136" fmla="*/ 0 h 586"/>
                        <a:gd name="T137" fmla="*/ 1034 w 1034"/>
                        <a:gd name="T138" fmla="*/ 586 h 58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1034" h="586">
                          <a:moveTo>
                            <a:pt x="0" y="276"/>
                          </a:moveTo>
                          <a:lnTo>
                            <a:pt x="66" y="167"/>
                          </a:lnTo>
                          <a:lnTo>
                            <a:pt x="72" y="163"/>
                          </a:lnTo>
                          <a:lnTo>
                            <a:pt x="83" y="156"/>
                          </a:lnTo>
                          <a:lnTo>
                            <a:pt x="104" y="145"/>
                          </a:lnTo>
                          <a:lnTo>
                            <a:pt x="130" y="130"/>
                          </a:lnTo>
                          <a:lnTo>
                            <a:pt x="161" y="111"/>
                          </a:lnTo>
                          <a:lnTo>
                            <a:pt x="200" y="93"/>
                          </a:lnTo>
                          <a:lnTo>
                            <a:pt x="241" y="74"/>
                          </a:lnTo>
                          <a:lnTo>
                            <a:pt x="289" y="56"/>
                          </a:lnTo>
                          <a:lnTo>
                            <a:pt x="339" y="37"/>
                          </a:lnTo>
                          <a:lnTo>
                            <a:pt x="391" y="22"/>
                          </a:lnTo>
                          <a:lnTo>
                            <a:pt x="447" y="11"/>
                          </a:lnTo>
                          <a:lnTo>
                            <a:pt x="504" y="2"/>
                          </a:lnTo>
                          <a:lnTo>
                            <a:pt x="562" y="0"/>
                          </a:lnTo>
                          <a:lnTo>
                            <a:pt x="569" y="0"/>
                          </a:lnTo>
                          <a:lnTo>
                            <a:pt x="586" y="0"/>
                          </a:lnTo>
                          <a:lnTo>
                            <a:pt x="613" y="0"/>
                          </a:lnTo>
                          <a:lnTo>
                            <a:pt x="649" y="4"/>
                          </a:lnTo>
                          <a:lnTo>
                            <a:pt x="690" y="7"/>
                          </a:lnTo>
                          <a:lnTo>
                            <a:pt x="734" y="13"/>
                          </a:lnTo>
                          <a:lnTo>
                            <a:pt x="782" y="22"/>
                          </a:lnTo>
                          <a:lnTo>
                            <a:pt x="830" y="35"/>
                          </a:lnTo>
                          <a:lnTo>
                            <a:pt x="877" y="52"/>
                          </a:lnTo>
                          <a:lnTo>
                            <a:pt x="921" y="72"/>
                          </a:lnTo>
                          <a:lnTo>
                            <a:pt x="960" y="96"/>
                          </a:lnTo>
                          <a:lnTo>
                            <a:pt x="992" y="128"/>
                          </a:lnTo>
                          <a:lnTo>
                            <a:pt x="995" y="132"/>
                          </a:lnTo>
                          <a:lnTo>
                            <a:pt x="1003" y="143"/>
                          </a:lnTo>
                          <a:lnTo>
                            <a:pt x="1012" y="158"/>
                          </a:lnTo>
                          <a:lnTo>
                            <a:pt x="1021" y="180"/>
                          </a:lnTo>
                          <a:lnTo>
                            <a:pt x="1031" y="208"/>
                          </a:lnTo>
                          <a:lnTo>
                            <a:pt x="1034" y="237"/>
                          </a:lnTo>
                          <a:lnTo>
                            <a:pt x="1034" y="273"/>
                          </a:lnTo>
                          <a:lnTo>
                            <a:pt x="1025" y="312"/>
                          </a:lnTo>
                          <a:lnTo>
                            <a:pt x="1007" y="352"/>
                          </a:lnTo>
                          <a:lnTo>
                            <a:pt x="1005" y="356"/>
                          </a:lnTo>
                          <a:lnTo>
                            <a:pt x="997" y="365"/>
                          </a:lnTo>
                          <a:lnTo>
                            <a:pt x="984" y="378"/>
                          </a:lnTo>
                          <a:lnTo>
                            <a:pt x="970" y="395"/>
                          </a:lnTo>
                          <a:lnTo>
                            <a:pt x="949" y="412"/>
                          </a:lnTo>
                          <a:lnTo>
                            <a:pt x="927" y="430"/>
                          </a:lnTo>
                          <a:lnTo>
                            <a:pt x="901" y="447"/>
                          </a:lnTo>
                          <a:lnTo>
                            <a:pt x="871" y="462"/>
                          </a:lnTo>
                          <a:lnTo>
                            <a:pt x="758" y="586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0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2463" y="1651"/>
                      <a:ext cx="1027" cy="534"/>
                    </a:xfrm>
                    <a:custGeom>
                      <a:avLst/>
                      <a:gdLst>
                        <a:gd name="T0" fmla="*/ 0 w 1027"/>
                        <a:gd name="T1" fmla="*/ 221 h 534"/>
                        <a:gd name="T2" fmla="*/ 59 w 1027"/>
                        <a:gd name="T3" fmla="*/ 169 h 534"/>
                        <a:gd name="T4" fmla="*/ 65 w 1027"/>
                        <a:gd name="T5" fmla="*/ 165 h 534"/>
                        <a:gd name="T6" fmla="*/ 76 w 1027"/>
                        <a:gd name="T7" fmla="*/ 158 h 534"/>
                        <a:gd name="T8" fmla="*/ 97 w 1027"/>
                        <a:gd name="T9" fmla="*/ 145 h 534"/>
                        <a:gd name="T10" fmla="*/ 123 w 1027"/>
                        <a:gd name="T11" fmla="*/ 130 h 534"/>
                        <a:gd name="T12" fmla="*/ 154 w 1027"/>
                        <a:gd name="T13" fmla="*/ 113 h 534"/>
                        <a:gd name="T14" fmla="*/ 193 w 1027"/>
                        <a:gd name="T15" fmla="*/ 94 h 534"/>
                        <a:gd name="T16" fmla="*/ 234 w 1027"/>
                        <a:gd name="T17" fmla="*/ 74 h 534"/>
                        <a:gd name="T18" fmla="*/ 282 w 1027"/>
                        <a:gd name="T19" fmla="*/ 56 h 534"/>
                        <a:gd name="T20" fmla="*/ 332 w 1027"/>
                        <a:gd name="T21" fmla="*/ 39 h 534"/>
                        <a:gd name="T22" fmla="*/ 384 w 1027"/>
                        <a:gd name="T23" fmla="*/ 24 h 534"/>
                        <a:gd name="T24" fmla="*/ 440 w 1027"/>
                        <a:gd name="T25" fmla="*/ 11 h 534"/>
                        <a:gd name="T26" fmla="*/ 497 w 1027"/>
                        <a:gd name="T27" fmla="*/ 4 h 534"/>
                        <a:gd name="T28" fmla="*/ 555 w 1027"/>
                        <a:gd name="T29" fmla="*/ 0 h 534"/>
                        <a:gd name="T30" fmla="*/ 562 w 1027"/>
                        <a:gd name="T31" fmla="*/ 0 h 534"/>
                        <a:gd name="T32" fmla="*/ 579 w 1027"/>
                        <a:gd name="T33" fmla="*/ 2 h 534"/>
                        <a:gd name="T34" fmla="*/ 606 w 1027"/>
                        <a:gd name="T35" fmla="*/ 2 h 534"/>
                        <a:gd name="T36" fmla="*/ 642 w 1027"/>
                        <a:gd name="T37" fmla="*/ 4 h 534"/>
                        <a:gd name="T38" fmla="*/ 683 w 1027"/>
                        <a:gd name="T39" fmla="*/ 7 h 534"/>
                        <a:gd name="T40" fmla="*/ 727 w 1027"/>
                        <a:gd name="T41" fmla="*/ 15 h 534"/>
                        <a:gd name="T42" fmla="*/ 775 w 1027"/>
                        <a:gd name="T43" fmla="*/ 24 h 534"/>
                        <a:gd name="T44" fmla="*/ 823 w 1027"/>
                        <a:gd name="T45" fmla="*/ 35 h 534"/>
                        <a:gd name="T46" fmla="*/ 870 w 1027"/>
                        <a:gd name="T47" fmla="*/ 52 h 534"/>
                        <a:gd name="T48" fmla="*/ 914 w 1027"/>
                        <a:gd name="T49" fmla="*/ 72 h 534"/>
                        <a:gd name="T50" fmla="*/ 953 w 1027"/>
                        <a:gd name="T51" fmla="*/ 98 h 534"/>
                        <a:gd name="T52" fmla="*/ 985 w 1027"/>
                        <a:gd name="T53" fmla="*/ 130 h 534"/>
                        <a:gd name="T54" fmla="*/ 988 w 1027"/>
                        <a:gd name="T55" fmla="*/ 133 h 534"/>
                        <a:gd name="T56" fmla="*/ 996 w 1027"/>
                        <a:gd name="T57" fmla="*/ 143 h 534"/>
                        <a:gd name="T58" fmla="*/ 1005 w 1027"/>
                        <a:gd name="T59" fmla="*/ 159 h 534"/>
                        <a:gd name="T60" fmla="*/ 1014 w 1027"/>
                        <a:gd name="T61" fmla="*/ 182 h 534"/>
                        <a:gd name="T62" fmla="*/ 1024 w 1027"/>
                        <a:gd name="T63" fmla="*/ 208 h 534"/>
                        <a:gd name="T64" fmla="*/ 1027 w 1027"/>
                        <a:gd name="T65" fmla="*/ 239 h 534"/>
                        <a:gd name="T66" fmla="*/ 1027 w 1027"/>
                        <a:gd name="T67" fmla="*/ 274 h 534"/>
                        <a:gd name="T68" fmla="*/ 1018 w 1027"/>
                        <a:gd name="T69" fmla="*/ 311 h 534"/>
                        <a:gd name="T70" fmla="*/ 1000 w 1027"/>
                        <a:gd name="T71" fmla="*/ 354 h 534"/>
                        <a:gd name="T72" fmla="*/ 998 w 1027"/>
                        <a:gd name="T73" fmla="*/ 356 h 534"/>
                        <a:gd name="T74" fmla="*/ 990 w 1027"/>
                        <a:gd name="T75" fmla="*/ 365 h 534"/>
                        <a:gd name="T76" fmla="*/ 977 w 1027"/>
                        <a:gd name="T77" fmla="*/ 378 h 534"/>
                        <a:gd name="T78" fmla="*/ 963 w 1027"/>
                        <a:gd name="T79" fmla="*/ 395 h 534"/>
                        <a:gd name="T80" fmla="*/ 942 w 1027"/>
                        <a:gd name="T81" fmla="*/ 413 h 534"/>
                        <a:gd name="T82" fmla="*/ 920 w 1027"/>
                        <a:gd name="T83" fmla="*/ 432 h 534"/>
                        <a:gd name="T84" fmla="*/ 894 w 1027"/>
                        <a:gd name="T85" fmla="*/ 449 h 534"/>
                        <a:gd name="T86" fmla="*/ 864 w 1027"/>
                        <a:gd name="T87" fmla="*/ 463 h 534"/>
                        <a:gd name="T88" fmla="*/ 751 w 1027"/>
                        <a:gd name="T89" fmla="*/ 534 h 534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1027"/>
                        <a:gd name="T136" fmla="*/ 0 h 534"/>
                        <a:gd name="T137" fmla="*/ 1027 w 1027"/>
                        <a:gd name="T138" fmla="*/ 534 h 534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1027" h="534">
                          <a:moveTo>
                            <a:pt x="0" y="221"/>
                          </a:moveTo>
                          <a:lnTo>
                            <a:pt x="59" y="169"/>
                          </a:lnTo>
                          <a:lnTo>
                            <a:pt x="65" y="165"/>
                          </a:lnTo>
                          <a:lnTo>
                            <a:pt x="76" y="158"/>
                          </a:lnTo>
                          <a:lnTo>
                            <a:pt x="97" y="145"/>
                          </a:lnTo>
                          <a:lnTo>
                            <a:pt x="123" y="130"/>
                          </a:lnTo>
                          <a:lnTo>
                            <a:pt x="154" y="113"/>
                          </a:lnTo>
                          <a:lnTo>
                            <a:pt x="193" y="94"/>
                          </a:lnTo>
                          <a:lnTo>
                            <a:pt x="234" y="74"/>
                          </a:lnTo>
                          <a:lnTo>
                            <a:pt x="282" y="56"/>
                          </a:lnTo>
                          <a:lnTo>
                            <a:pt x="332" y="39"/>
                          </a:lnTo>
                          <a:lnTo>
                            <a:pt x="384" y="24"/>
                          </a:lnTo>
                          <a:lnTo>
                            <a:pt x="440" y="11"/>
                          </a:lnTo>
                          <a:lnTo>
                            <a:pt x="497" y="4"/>
                          </a:lnTo>
                          <a:lnTo>
                            <a:pt x="555" y="0"/>
                          </a:lnTo>
                          <a:lnTo>
                            <a:pt x="562" y="0"/>
                          </a:lnTo>
                          <a:lnTo>
                            <a:pt x="579" y="2"/>
                          </a:lnTo>
                          <a:lnTo>
                            <a:pt x="606" y="2"/>
                          </a:lnTo>
                          <a:lnTo>
                            <a:pt x="642" y="4"/>
                          </a:lnTo>
                          <a:lnTo>
                            <a:pt x="683" y="7"/>
                          </a:lnTo>
                          <a:lnTo>
                            <a:pt x="727" y="15"/>
                          </a:lnTo>
                          <a:lnTo>
                            <a:pt x="775" y="24"/>
                          </a:lnTo>
                          <a:lnTo>
                            <a:pt x="823" y="35"/>
                          </a:lnTo>
                          <a:lnTo>
                            <a:pt x="870" y="52"/>
                          </a:lnTo>
                          <a:lnTo>
                            <a:pt x="914" y="72"/>
                          </a:lnTo>
                          <a:lnTo>
                            <a:pt x="953" y="98"/>
                          </a:lnTo>
                          <a:lnTo>
                            <a:pt x="985" y="130"/>
                          </a:lnTo>
                          <a:lnTo>
                            <a:pt x="988" y="133"/>
                          </a:lnTo>
                          <a:lnTo>
                            <a:pt x="996" y="143"/>
                          </a:lnTo>
                          <a:lnTo>
                            <a:pt x="1005" y="159"/>
                          </a:lnTo>
                          <a:lnTo>
                            <a:pt x="1014" y="182"/>
                          </a:lnTo>
                          <a:lnTo>
                            <a:pt x="1024" y="208"/>
                          </a:lnTo>
                          <a:lnTo>
                            <a:pt x="1027" y="239"/>
                          </a:lnTo>
                          <a:lnTo>
                            <a:pt x="1027" y="274"/>
                          </a:lnTo>
                          <a:lnTo>
                            <a:pt x="1018" y="311"/>
                          </a:lnTo>
                          <a:lnTo>
                            <a:pt x="1000" y="354"/>
                          </a:lnTo>
                          <a:lnTo>
                            <a:pt x="998" y="356"/>
                          </a:lnTo>
                          <a:lnTo>
                            <a:pt x="990" y="365"/>
                          </a:lnTo>
                          <a:lnTo>
                            <a:pt x="977" y="378"/>
                          </a:lnTo>
                          <a:lnTo>
                            <a:pt x="963" y="395"/>
                          </a:lnTo>
                          <a:lnTo>
                            <a:pt x="942" y="413"/>
                          </a:lnTo>
                          <a:lnTo>
                            <a:pt x="920" y="432"/>
                          </a:lnTo>
                          <a:lnTo>
                            <a:pt x="894" y="449"/>
                          </a:lnTo>
                          <a:lnTo>
                            <a:pt x="864" y="463"/>
                          </a:lnTo>
                          <a:lnTo>
                            <a:pt x="751" y="53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1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2524" y="2521"/>
                      <a:ext cx="63" cy="64"/>
                    </a:xfrm>
                    <a:custGeom>
                      <a:avLst/>
                      <a:gdLst>
                        <a:gd name="T0" fmla="*/ 45 w 63"/>
                        <a:gd name="T1" fmla="*/ 63 h 64"/>
                        <a:gd name="T2" fmla="*/ 58 w 63"/>
                        <a:gd name="T3" fmla="*/ 51 h 64"/>
                        <a:gd name="T4" fmla="*/ 63 w 63"/>
                        <a:gd name="T5" fmla="*/ 37 h 64"/>
                        <a:gd name="T6" fmla="*/ 60 w 63"/>
                        <a:gd name="T7" fmla="*/ 18 h 64"/>
                        <a:gd name="T8" fmla="*/ 49 w 63"/>
                        <a:gd name="T9" fmla="*/ 5 h 64"/>
                        <a:gd name="T10" fmla="*/ 34 w 63"/>
                        <a:gd name="T11" fmla="*/ 0 h 64"/>
                        <a:gd name="T12" fmla="*/ 17 w 63"/>
                        <a:gd name="T13" fmla="*/ 1 h 64"/>
                        <a:gd name="T14" fmla="*/ 6 w 63"/>
                        <a:gd name="T15" fmla="*/ 13 h 64"/>
                        <a:gd name="T16" fmla="*/ 0 w 63"/>
                        <a:gd name="T17" fmla="*/ 27 h 64"/>
                        <a:gd name="T18" fmla="*/ 4 w 63"/>
                        <a:gd name="T19" fmla="*/ 44 h 64"/>
                        <a:gd name="T20" fmla="*/ 13 w 63"/>
                        <a:gd name="T21" fmla="*/ 59 h 64"/>
                        <a:gd name="T22" fmla="*/ 30 w 63"/>
                        <a:gd name="T23" fmla="*/ 64 h 64"/>
                        <a:gd name="T24" fmla="*/ 45 w 63"/>
                        <a:gd name="T25" fmla="*/ 63 h 64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64"/>
                        <a:gd name="T41" fmla="*/ 63 w 63"/>
                        <a:gd name="T42" fmla="*/ 64 h 64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64">
                          <a:moveTo>
                            <a:pt x="45" y="63"/>
                          </a:moveTo>
                          <a:lnTo>
                            <a:pt x="58" y="51"/>
                          </a:lnTo>
                          <a:lnTo>
                            <a:pt x="63" y="37"/>
                          </a:lnTo>
                          <a:lnTo>
                            <a:pt x="60" y="18"/>
                          </a:lnTo>
                          <a:lnTo>
                            <a:pt x="49" y="5"/>
                          </a:lnTo>
                          <a:lnTo>
                            <a:pt x="34" y="0"/>
                          </a:lnTo>
                          <a:lnTo>
                            <a:pt x="17" y="1"/>
                          </a:lnTo>
                          <a:lnTo>
                            <a:pt x="6" y="13"/>
                          </a:lnTo>
                          <a:lnTo>
                            <a:pt x="0" y="27"/>
                          </a:lnTo>
                          <a:lnTo>
                            <a:pt x="4" y="44"/>
                          </a:lnTo>
                          <a:lnTo>
                            <a:pt x="13" y="59"/>
                          </a:lnTo>
                          <a:lnTo>
                            <a:pt x="30" y="64"/>
                          </a:lnTo>
                          <a:lnTo>
                            <a:pt x="45" y="63"/>
                          </a:lnTo>
                          <a:close/>
                        </a:path>
                      </a:pathLst>
                    </a:custGeom>
                    <a:solidFill>
                      <a:srgbClr val="D90000"/>
                    </a:solidFill>
                    <a:ln w="0">
                      <a:solidFill>
                        <a:srgbClr val="D9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2" name="Freeform 252"/>
                    <p:cNvSpPr>
                      <a:spLocks/>
                    </p:cNvSpPr>
                    <p:nvPr/>
                  </p:nvSpPr>
                  <p:spPr bwMode="auto">
                    <a:xfrm>
                      <a:off x="2524" y="2521"/>
                      <a:ext cx="63" cy="64"/>
                    </a:xfrm>
                    <a:custGeom>
                      <a:avLst/>
                      <a:gdLst>
                        <a:gd name="T0" fmla="*/ 45 w 63"/>
                        <a:gd name="T1" fmla="*/ 63 h 64"/>
                        <a:gd name="T2" fmla="*/ 58 w 63"/>
                        <a:gd name="T3" fmla="*/ 51 h 64"/>
                        <a:gd name="T4" fmla="*/ 63 w 63"/>
                        <a:gd name="T5" fmla="*/ 37 h 64"/>
                        <a:gd name="T6" fmla="*/ 60 w 63"/>
                        <a:gd name="T7" fmla="*/ 18 h 64"/>
                        <a:gd name="T8" fmla="*/ 49 w 63"/>
                        <a:gd name="T9" fmla="*/ 5 h 64"/>
                        <a:gd name="T10" fmla="*/ 34 w 63"/>
                        <a:gd name="T11" fmla="*/ 0 h 64"/>
                        <a:gd name="T12" fmla="*/ 17 w 63"/>
                        <a:gd name="T13" fmla="*/ 1 h 64"/>
                        <a:gd name="T14" fmla="*/ 6 w 63"/>
                        <a:gd name="T15" fmla="*/ 13 h 64"/>
                        <a:gd name="T16" fmla="*/ 0 w 63"/>
                        <a:gd name="T17" fmla="*/ 27 h 64"/>
                        <a:gd name="T18" fmla="*/ 4 w 63"/>
                        <a:gd name="T19" fmla="*/ 44 h 64"/>
                        <a:gd name="T20" fmla="*/ 13 w 63"/>
                        <a:gd name="T21" fmla="*/ 59 h 64"/>
                        <a:gd name="T22" fmla="*/ 30 w 63"/>
                        <a:gd name="T23" fmla="*/ 64 h 64"/>
                        <a:gd name="T24" fmla="*/ 45 w 63"/>
                        <a:gd name="T25" fmla="*/ 63 h 64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64"/>
                        <a:gd name="T41" fmla="*/ 63 w 63"/>
                        <a:gd name="T42" fmla="*/ 64 h 64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64">
                          <a:moveTo>
                            <a:pt x="45" y="63"/>
                          </a:moveTo>
                          <a:lnTo>
                            <a:pt x="58" y="51"/>
                          </a:lnTo>
                          <a:lnTo>
                            <a:pt x="63" y="37"/>
                          </a:lnTo>
                          <a:lnTo>
                            <a:pt x="60" y="18"/>
                          </a:lnTo>
                          <a:lnTo>
                            <a:pt x="49" y="5"/>
                          </a:lnTo>
                          <a:lnTo>
                            <a:pt x="34" y="0"/>
                          </a:lnTo>
                          <a:lnTo>
                            <a:pt x="17" y="1"/>
                          </a:lnTo>
                          <a:lnTo>
                            <a:pt x="6" y="13"/>
                          </a:lnTo>
                          <a:lnTo>
                            <a:pt x="0" y="27"/>
                          </a:lnTo>
                          <a:lnTo>
                            <a:pt x="4" y="44"/>
                          </a:lnTo>
                          <a:lnTo>
                            <a:pt x="13" y="59"/>
                          </a:lnTo>
                          <a:lnTo>
                            <a:pt x="30" y="64"/>
                          </a:lnTo>
                          <a:lnTo>
                            <a:pt x="45" y="6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3" name="Line 2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0" y="2569"/>
                      <a:ext cx="185" cy="111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2343" y="2530"/>
                      <a:ext cx="235" cy="172"/>
                    </a:xfrm>
                    <a:custGeom>
                      <a:avLst/>
                      <a:gdLst>
                        <a:gd name="T0" fmla="*/ 40 w 235"/>
                        <a:gd name="T1" fmla="*/ 172 h 172"/>
                        <a:gd name="T2" fmla="*/ 235 w 235"/>
                        <a:gd name="T3" fmla="*/ 54 h 172"/>
                        <a:gd name="T4" fmla="*/ 235 w 235"/>
                        <a:gd name="T5" fmla="*/ 33 h 172"/>
                        <a:gd name="T6" fmla="*/ 231 w 235"/>
                        <a:gd name="T7" fmla="*/ 18 h 172"/>
                        <a:gd name="T8" fmla="*/ 224 w 235"/>
                        <a:gd name="T9" fmla="*/ 9 h 172"/>
                        <a:gd name="T10" fmla="*/ 217 w 235"/>
                        <a:gd name="T11" fmla="*/ 4 h 172"/>
                        <a:gd name="T12" fmla="*/ 209 w 235"/>
                        <a:gd name="T13" fmla="*/ 2 h 172"/>
                        <a:gd name="T14" fmla="*/ 202 w 235"/>
                        <a:gd name="T15" fmla="*/ 0 h 172"/>
                        <a:gd name="T16" fmla="*/ 196 w 235"/>
                        <a:gd name="T17" fmla="*/ 0 h 172"/>
                        <a:gd name="T18" fmla="*/ 194 w 235"/>
                        <a:gd name="T19" fmla="*/ 2 h 172"/>
                        <a:gd name="T20" fmla="*/ 0 w 235"/>
                        <a:gd name="T21" fmla="*/ 119 h 172"/>
                        <a:gd name="T22" fmla="*/ 1 w 235"/>
                        <a:gd name="T23" fmla="*/ 117 h 172"/>
                        <a:gd name="T24" fmla="*/ 7 w 235"/>
                        <a:gd name="T25" fmla="*/ 115 h 172"/>
                        <a:gd name="T26" fmla="*/ 14 w 235"/>
                        <a:gd name="T27" fmla="*/ 113 h 172"/>
                        <a:gd name="T28" fmla="*/ 22 w 235"/>
                        <a:gd name="T29" fmla="*/ 111 h 172"/>
                        <a:gd name="T30" fmla="*/ 29 w 235"/>
                        <a:gd name="T31" fmla="*/ 113 h 172"/>
                        <a:gd name="T32" fmla="*/ 37 w 235"/>
                        <a:gd name="T33" fmla="*/ 119 h 172"/>
                        <a:gd name="T34" fmla="*/ 42 w 235"/>
                        <a:gd name="T35" fmla="*/ 130 h 172"/>
                        <a:gd name="T36" fmla="*/ 42 w 235"/>
                        <a:gd name="T37" fmla="*/ 146 h 172"/>
                        <a:gd name="T38" fmla="*/ 40 w 235"/>
                        <a:gd name="T39" fmla="*/ 172 h 172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235"/>
                        <a:gd name="T61" fmla="*/ 0 h 172"/>
                        <a:gd name="T62" fmla="*/ 235 w 235"/>
                        <a:gd name="T63" fmla="*/ 172 h 172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235" h="172">
                          <a:moveTo>
                            <a:pt x="40" y="172"/>
                          </a:moveTo>
                          <a:lnTo>
                            <a:pt x="235" y="54"/>
                          </a:lnTo>
                          <a:lnTo>
                            <a:pt x="235" y="33"/>
                          </a:lnTo>
                          <a:lnTo>
                            <a:pt x="231" y="18"/>
                          </a:lnTo>
                          <a:lnTo>
                            <a:pt x="224" y="9"/>
                          </a:lnTo>
                          <a:lnTo>
                            <a:pt x="217" y="4"/>
                          </a:lnTo>
                          <a:lnTo>
                            <a:pt x="209" y="2"/>
                          </a:lnTo>
                          <a:lnTo>
                            <a:pt x="202" y="0"/>
                          </a:lnTo>
                          <a:lnTo>
                            <a:pt x="196" y="0"/>
                          </a:lnTo>
                          <a:lnTo>
                            <a:pt x="194" y="2"/>
                          </a:lnTo>
                          <a:lnTo>
                            <a:pt x="0" y="119"/>
                          </a:lnTo>
                          <a:lnTo>
                            <a:pt x="1" y="117"/>
                          </a:lnTo>
                          <a:lnTo>
                            <a:pt x="7" y="115"/>
                          </a:lnTo>
                          <a:lnTo>
                            <a:pt x="14" y="113"/>
                          </a:lnTo>
                          <a:lnTo>
                            <a:pt x="22" y="111"/>
                          </a:lnTo>
                          <a:lnTo>
                            <a:pt x="29" y="113"/>
                          </a:lnTo>
                          <a:lnTo>
                            <a:pt x="37" y="119"/>
                          </a:lnTo>
                          <a:lnTo>
                            <a:pt x="42" y="130"/>
                          </a:lnTo>
                          <a:lnTo>
                            <a:pt x="42" y="146"/>
                          </a:lnTo>
                          <a:lnTo>
                            <a:pt x="40" y="172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2343" y="2530"/>
                      <a:ext cx="235" cy="172"/>
                    </a:xfrm>
                    <a:custGeom>
                      <a:avLst/>
                      <a:gdLst>
                        <a:gd name="T0" fmla="*/ 40 w 235"/>
                        <a:gd name="T1" fmla="*/ 172 h 172"/>
                        <a:gd name="T2" fmla="*/ 235 w 235"/>
                        <a:gd name="T3" fmla="*/ 54 h 172"/>
                        <a:gd name="T4" fmla="*/ 235 w 235"/>
                        <a:gd name="T5" fmla="*/ 33 h 172"/>
                        <a:gd name="T6" fmla="*/ 231 w 235"/>
                        <a:gd name="T7" fmla="*/ 18 h 172"/>
                        <a:gd name="T8" fmla="*/ 224 w 235"/>
                        <a:gd name="T9" fmla="*/ 9 h 172"/>
                        <a:gd name="T10" fmla="*/ 217 w 235"/>
                        <a:gd name="T11" fmla="*/ 4 h 172"/>
                        <a:gd name="T12" fmla="*/ 209 w 235"/>
                        <a:gd name="T13" fmla="*/ 2 h 172"/>
                        <a:gd name="T14" fmla="*/ 202 w 235"/>
                        <a:gd name="T15" fmla="*/ 0 h 172"/>
                        <a:gd name="T16" fmla="*/ 196 w 235"/>
                        <a:gd name="T17" fmla="*/ 0 h 172"/>
                        <a:gd name="T18" fmla="*/ 194 w 235"/>
                        <a:gd name="T19" fmla="*/ 2 h 172"/>
                        <a:gd name="T20" fmla="*/ 0 w 235"/>
                        <a:gd name="T21" fmla="*/ 119 h 172"/>
                        <a:gd name="T22" fmla="*/ 1 w 235"/>
                        <a:gd name="T23" fmla="*/ 117 h 172"/>
                        <a:gd name="T24" fmla="*/ 7 w 235"/>
                        <a:gd name="T25" fmla="*/ 115 h 172"/>
                        <a:gd name="T26" fmla="*/ 14 w 235"/>
                        <a:gd name="T27" fmla="*/ 113 h 172"/>
                        <a:gd name="T28" fmla="*/ 22 w 235"/>
                        <a:gd name="T29" fmla="*/ 111 h 172"/>
                        <a:gd name="T30" fmla="*/ 29 w 235"/>
                        <a:gd name="T31" fmla="*/ 113 h 172"/>
                        <a:gd name="T32" fmla="*/ 37 w 235"/>
                        <a:gd name="T33" fmla="*/ 119 h 172"/>
                        <a:gd name="T34" fmla="*/ 42 w 235"/>
                        <a:gd name="T35" fmla="*/ 130 h 172"/>
                        <a:gd name="T36" fmla="*/ 42 w 235"/>
                        <a:gd name="T37" fmla="*/ 146 h 172"/>
                        <a:gd name="T38" fmla="*/ 40 w 235"/>
                        <a:gd name="T39" fmla="*/ 172 h 172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235"/>
                        <a:gd name="T61" fmla="*/ 0 h 172"/>
                        <a:gd name="T62" fmla="*/ 235 w 235"/>
                        <a:gd name="T63" fmla="*/ 172 h 172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235" h="172">
                          <a:moveTo>
                            <a:pt x="40" y="172"/>
                          </a:moveTo>
                          <a:lnTo>
                            <a:pt x="235" y="54"/>
                          </a:lnTo>
                          <a:lnTo>
                            <a:pt x="235" y="33"/>
                          </a:lnTo>
                          <a:lnTo>
                            <a:pt x="231" y="18"/>
                          </a:lnTo>
                          <a:lnTo>
                            <a:pt x="224" y="9"/>
                          </a:lnTo>
                          <a:lnTo>
                            <a:pt x="217" y="4"/>
                          </a:lnTo>
                          <a:lnTo>
                            <a:pt x="209" y="2"/>
                          </a:lnTo>
                          <a:lnTo>
                            <a:pt x="202" y="0"/>
                          </a:lnTo>
                          <a:lnTo>
                            <a:pt x="196" y="0"/>
                          </a:lnTo>
                          <a:lnTo>
                            <a:pt x="194" y="2"/>
                          </a:lnTo>
                          <a:lnTo>
                            <a:pt x="0" y="119"/>
                          </a:lnTo>
                          <a:lnTo>
                            <a:pt x="1" y="117"/>
                          </a:lnTo>
                          <a:lnTo>
                            <a:pt x="7" y="115"/>
                          </a:lnTo>
                          <a:lnTo>
                            <a:pt x="14" y="113"/>
                          </a:lnTo>
                          <a:lnTo>
                            <a:pt x="22" y="111"/>
                          </a:lnTo>
                          <a:lnTo>
                            <a:pt x="29" y="113"/>
                          </a:lnTo>
                          <a:lnTo>
                            <a:pt x="37" y="119"/>
                          </a:lnTo>
                          <a:lnTo>
                            <a:pt x="42" y="130"/>
                          </a:lnTo>
                          <a:lnTo>
                            <a:pt x="42" y="146"/>
                          </a:lnTo>
                          <a:lnTo>
                            <a:pt x="40" y="17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2348" y="2532"/>
                      <a:ext cx="228" cy="165"/>
                    </a:xfrm>
                    <a:custGeom>
                      <a:avLst/>
                      <a:gdLst>
                        <a:gd name="T0" fmla="*/ 191 w 228"/>
                        <a:gd name="T1" fmla="*/ 0 h 165"/>
                        <a:gd name="T2" fmla="*/ 193 w 228"/>
                        <a:gd name="T3" fmla="*/ 0 h 165"/>
                        <a:gd name="T4" fmla="*/ 200 w 228"/>
                        <a:gd name="T5" fmla="*/ 0 h 165"/>
                        <a:gd name="T6" fmla="*/ 208 w 228"/>
                        <a:gd name="T7" fmla="*/ 2 h 165"/>
                        <a:gd name="T8" fmla="*/ 215 w 228"/>
                        <a:gd name="T9" fmla="*/ 5 h 165"/>
                        <a:gd name="T10" fmla="*/ 223 w 228"/>
                        <a:gd name="T11" fmla="*/ 15 h 165"/>
                        <a:gd name="T12" fmla="*/ 228 w 228"/>
                        <a:gd name="T13" fmla="*/ 28 h 165"/>
                        <a:gd name="T14" fmla="*/ 228 w 228"/>
                        <a:gd name="T15" fmla="*/ 48 h 165"/>
                        <a:gd name="T16" fmla="*/ 35 w 228"/>
                        <a:gd name="T17" fmla="*/ 165 h 165"/>
                        <a:gd name="T18" fmla="*/ 39 w 228"/>
                        <a:gd name="T19" fmla="*/ 142 h 165"/>
                        <a:gd name="T20" fmla="*/ 37 w 228"/>
                        <a:gd name="T21" fmla="*/ 128 h 165"/>
                        <a:gd name="T22" fmla="*/ 34 w 228"/>
                        <a:gd name="T23" fmla="*/ 118 h 165"/>
                        <a:gd name="T24" fmla="*/ 28 w 228"/>
                        <a:gd name="T25" fmla="*/ 113 h 165"/>
                        <a:gd name="T26" fmla="*/ 21 w 228"/>
                        <a:gd name="T27" fmla="*/ 111 h 165"/>
                        <a:gd name="T28" fmla="*/ 13 w 228"/>
                        <a:gd name="T29" fmla="*/ 111 h 165"/>
                        <a:gd name="T30" fmla="*/ 6 w 228"/>
                        <a:gd name="T31" fmla="*/ 113 h 165"/>
                        <a:gd name="T32" fmla="*/ 2 w 228"/>
                        <a:gd name="T33" fmla="*/ 115 h 165"/>
                        <a:gd name="T34" fmla="*/ 0 w 228"/>
                        <a:gd name="T35" fmla="*/ 115 h 165"/>
                        <a:gd name="T36" fmla="*/ 191 w 228"/>
                        <a:gd name="T37" fmla="*/ 0 h 16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28"/>
                        <a:gd name="T58" fmla="*/ 0 h 165"/>
                        <a:gd name="T59" fmla="*/ 228 w 228"/>
                        <a:gd name="T60" fmla="*/ 165 h 16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28" h="165">
                          <a:moveTo>
                            <a:pt x="191" y="0"/>
                          </a:moveTo>
                          <a:lnTo>
                            <a:pt x="193" y="0"/>
                          </a:lnTo>
                          <a:lnTo>
                            <a:pt x="200" y="0"/>
                          </a:lnTo>
                          <a:lnTo>
                            <a:pt x="208" y="2"/>
                          </a:lnTo>
                          <a:lnTo>
                            <a:pt x="215" y="5"/>
                          </a:lnTo>
                          <a:lnTo>
                            <a:pt x="223" y="15"/>
                          </a:lnTo>
                          <a:lnTo>
                            <a:pt x="228" y="28"/>
                          </a:lnTo>
                          <a:lnTo>
                            <a:pt x="228" y="48"/>
                          </a:lnTo>
                          <a:lnTo>
                            <a:pt x="35" y="165"/>
                          </a:lnTo>
                          <a:lnTo>
                            <a:pt x="39" y="142"/>
                          </a:lnTo>
                          <a:lnTo>
                            <a:pt x="37" y="128"/>
                          </a:lnTo>
                          <a:lnTo>
                            <a:pt x="34" y="118"/>
                          </a:lnTo>
                          <a:lnTo>
                            <a:pt x="28" y="113"/>
                          </a:lnTo>
                          <a:lnTo>
                            <a:pt x="21" y="111"/>
                          </a:lnTo>
                          <a:lnTo>
                            <a:pt x="13" y="111"/>
                          </a:lnTo>
                          <a:lnTo>
                            <a:pt x="6" y="113"/>
                          </a:lnTo>
                          <a:lnTo>
                            <a:pt x="2" y="115"/>
                          </a:lnTo>
                          <a:lnTo>
                            <a:pt x="0" y="115"/>
                          </a:lnTo>
                          <a:lnTo>
                            <a:pt x="191" y="0"/>
                          </a:lnTo>
                          <a:close/>
                        </a:path>
                      </a:pathLst>
                    </a:custGeom>
                    <a:solidFill>
                      <a:srgbClr val="2424FF"/>
                    </a:solidFill>
                    <a:ln w="0">
                      <a:solidFill>
                        <a:srgbClr val="2424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7" name="Freeform 299"/>
                    <p:cNvSpPr>
                      <a:spLocks/>
                    </p:cNvSpPr>
                    <p:nvPr/>
                  </p:nvSpPr>
                  <p:spPr bwMode="auto">
                    <a:xfrm>
                      <a:off x="2354" y="2532"/>
                      <a:ext cx="220" cy="159"/>
                    </a:xfrm>
                    <a:custGeom>
                      <a:avLst/>
                      <a:gdLst>
                        <a:gd name="T0" fmla="*/ 187 w 220"/>
                        <a:gd name="T1" fmla="*/ 0 h 159"/>
                        <a:gd name="T2" fmla="*/ 189 w 220"/>
                        <a:gd name="T3" fmla="*/ 0 h 159"/>
                        <a:gd name="T4" fmla="*/ 194 w 220"/>
                        <a:gd name="T5" fmla="*/ 0 h 159"/>
                        <a:gd name="T6" fmla="*/ 202 w 220"/>
                        <a:gd name="T7" fmla="*/ 2 h 159"/>
                        <a:gd name="T8" fmla="*/ 209 w 220"/>
                        <a:gd name="T9" fmla="*/ 7 h 159"/>
                        <a:gd name="T10" fmla="*/ 217 w 220"/>
                        <a:gd name="T11" fmla="*/ 15 h 159"/>
                        <a:gd name="T12" fmla="*/ 220 w 220"/>
                        <a:gd name="T13" fmla="*/ 26 h 159"/>
                        <a:gd name="T14" fmla="*/ 220 w 220"/>
                        <a:gd name="T15" fmla="*/ 44 h 159"/>
                        <a:gd name="T16" fmla="*/ 31 w 220"/>
                        <a:gd name="T17" fmla="*/ 159 h 159"/>
                        <a:gd name="T18" fmla="*/ 33 w 220"/>
                        <a:gd name="T19" fmla="*/ 139 h 159"/>
                        <a:gd name="T20" fmla="*/ 31 w 220"/>
                        <a:gd name="T21" fmla="*/ 126 h 159"/>
                        <a:gd name="T22" fmla="*/ 28 w 220"/>
                        <a:gd name="T23" fmla="*/ 117 h 159"/>
                        <a:gd name="T24" fmla="*/ 20 w 220"/>
                        <a:gd name="T25" fmla="*/ 113 h 159"/>
                        <a:gd name="T26" fmla="*/ 13 w 220"/>
                        <a:gd name="T27" fmla="*/ 111 h 159"/>
                        <a:gd name="T28" fmla="*/ 5 w 220"/>
                        <a:gd name="T29" fmla="*/ 113 h 159"/>
                        <a:gd name="T30" fmla="*/ 2 w 220"/>
                        <a:gd name="T31" fmla="*/ 115 h 159"/>
                        <a:gd name="T32" fmla="*/ 0 w 220"/>
                        <a:gd name="T33" fmla="*/ 115 h 159"/>
                        <a:gd name="T34" fmla="*/ 187 w 220"/>
                        <a:gd name="T35" fmla="*/ 0 h 159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20"/>
                        <a:gd name="T55" fmla="*/ 0 h 159"/>
                        <a:gd name="T56" fmla="*/ 220 w 220"/>
                        <a:gd name="T57" fmla="*/ 159 h 159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20" h="159">
                          <a:moveTo>
                            <a:pt x="187" y="0"/>
                          </a:moveTo>
                          <a:lnTo>
                            <a:pt x="189" y="0"/>
                          </a:lnTo>
                          <a:lnTo>
                            <a:pt x="194" y="0"/>
                          </a:lnTo>
                          <a:lnTo>
                            <a:pt x="202" y="2"/>
                          </a:lnTo>
                          <a:lnTo>
                            <a:pt x="209" y="7"/>
                          </a:lnTo>
                          <a:lnTo>
                            <a:pt x="217" y="15"/>
                          </a:lnTo>
                          <a:lnTo>
                            <a:pt x="220" y="26"/>
                          </a:lnTo>
                          <a:lnTo>
                            <a:pt x="220" y="44"/>
                          </a:lnTo>
                          <a:lnTo>
                            <a:pt x="31" y="159"/>
                          </a:lnTo>
                          <a:lnTo>
                            <a:pt x="33" y="139"/>
                          </a:lnTo>
                          <a:lnTo>
                            <a:pt x="31" y="126"/>
                          </a:lnTo>
                          <a:lnTo>
                            <a:pt x="28" y="117"/>
                          </a:lnTo>
                          <a:lnTo>
                            <a:pt x="20" y="113"/>
                          </a:lnTo>
                          <a:lnTo>
                            <a:pt x="13" y="111"/>
                          </a:lnTo>
                          <a:lnTo>
                            <a:pt x="5" y="113"/>
                          </a:lnTo>
                          <a:lnTo>
                            <a:pt x="2" y="115"/>
                          </a:lnTo>
                          <a:lnTo>
                            <a:pt x="0" y="115"/>
                          </a:lnTo>
                          <a:lnTo>
                            <a:pt x="187" y="0"/>
                          </a:lnTo>
                          <a:close/>
                        </a:path>
                      </a:pathLst>
                    </a:custGeom>
                    <a:solidFill>
                      <a:srgbClr val="4949FF"/>
                    </a:solidFill>
                    <a:ln w="0">
                      <a:solidFill>
                        <a:srgbClr val="4949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2359" y="2532"/>
                      <a:ext cx="215" cy="154"/>
                    </a:xfrm>
                    <a:custGeom>
                      <a:avLst/>
                      <a:gdLst>
                        <a:gd name="T0" fmla="*/ 184 w 215"/>
                        <a:gd name="T1" fmla="*/ 0 h 154"/>
                        <a:gd name="T2" fmla="*/ 188 w 215"/>
                        <a:gd name="T3" fmla="*/ 0 h 154"/>
                        <a:gd name="T4" fmla="*/ 193 w 215"/>
                        <a:gd name="T5" fmla="*/ 2 h 154"/>
                        <a:gd name="T6" fmla="*/ 201 w 215"/>
                        <a:gd name="T7" fmla="*/ 5 h 154"/>
                        <a:gd name="T8" fmla="*/ 210 w 215"/>
                        <a:gd name="T9" fmla="*/ 11 h 154"/>
                        <a:gd name="T10" fmla="*/ 214 w 215"/>
                        <a:gd name="T11" fmla="*/ 24 h 154"/>
                        <a:gd name="T12" fmla="*/ 215 w 215"/>
                        <a:gd name="T13" fmla="*/ 40 h 154"/>
                        <a:gd name="T14" fmla="*/ 28 w 215"/>
                        <a:gd name="T15" fmla="*/ 154 h 154"/>
                        <a:gd name="T16" fmla="*/ 30 w 215"/>
                        <a:gd name="T17" fmla="*/ 135 h 154"/>
                        <a:gd name="T18" fmla="*/ 26 w 215"/>
                        <a:gd name="T19" fmla="*/ 124 h 154"/>
                        <a:gd name="T20" fmla="*/ 21 w 215"/>
                        <a:gd name="T21" fmla="*/ 117 h 154"/>
                        <a:gd name="T22" fmla="*/ 13 w 215"/>
                        <a:gd name="T23" fmla="*/ 113 h 154"/>
                        <a:gd name="T24" fmla="*/ 8 w 215"/>
                        <a:gd name="T25" fmla="*/ 113 h 154"/>
                        <a:gd name="T26" fmla="*/ 2 w 215"/>
                        <a:gd name="T27" fmla="*/ 113 h 154"/>
                        <a:gd name="T28" fmla="*/ 0 w 215"/>
                        <a:gd name="T29" fmla="*/ 113 h 154"/>
                        <a:gd name="T30" fmla="*/ 184 w 215"/>
                        <a:gd name="T31" fmla="*/ 0 h 15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215"/>
                        <a:gd name="T49" fmla="*/ 0 h 154"/>
                        <a:gd name="T50" fmla="*/ 215 w 215"/>
                        <a:gd name="T51" fmla="*/ 154 h 15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215" h="154">
                          <a:moveTo>
                            <a:pt x="184" y="0"/>
                          </a:moveTo>
                          <a:lnTo>
                            <a:pt x="188" y="0"/>
                          </a:lnTo>
                          <a:lnTo>
                            <a:pt x="193" y="2"/>
                          </a:lnTo>
                          <a:lnTo>
                            <a:pt x="201" y="5"/>
                          </a:lnTo>
                          <a:lnTo>
                            <a:pt x="210" y="11"/>
                          </a:lnTo>
                          <a:lnTo>
                            <a:pt x="214" y="24"/>
                          </a:lnTo>
                          <a:lnTo>
                            <a:pt x="215" y="40"/>
                          </a:lnTo>
                          <a:lnTo>
                            <a:pt x="28" y="154"/>
                          </a:lnTo>
                          <a:lnTo>
                            <a:pt x="30" y="135"/>
                          </a:lnTo>
                          <a:lnTo>
                            <a:pt x="26" y="124"/>
                          </a:lnTo>
                          <a:lnTo>
                            <a:pt x="21" y="117"/>
                          </a:lnTo>
                          <a:lnTo>
                            <a:pt x="13" y="113"/>
                          </a:lnTo>
                          <a:lnTo>
                            <a:pt x="8" y="113"/>
                          </a:lnTo>
                          <a:lnTo>
                            <a:pt x="2" y="113"/>
                          </a:lnTo>
                          <a:lnTo>
                            <a:pt x="0" y="113"/>
                          </a:lnTo>
                          <a:lnTo>
                            <a:pt x="184" y="0"/>
                          </a:lnTo>
                          <a:close/>
                        </a:path>
                      </a:pathLst>
                    </a:custGeom>
                    <a:solidFill>
                      <a:srgbClr val="6D6DFF"/>
                    </a:solidFill>
                    <a:ln w="0">
                      <a:solidFill>
                        <a:srgbClr val="6D6D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2365" y="2534"/>
                      <a:ext cx="208" cy="146"/>
                    </a:xfrm>
                    <a:custGeom>
                      <a:avLst/>
                      <a:gdLst>
                        <a:gd name="T0" fmla="*/ 182 w 208"/>
                        <a:gd name="T1" fmla="*/ 0 h 146"/>
                        <a:gd name="T2" fmla="*/ 183 w 208"/>
                        <a:gd name="T3" fmla="*/ 0 h 146"/>
                        <a:gd name="T4" fmla="*/ 189 w 208"/>
                        <a:gd name="T5" fmla="*/ 1 h 146"/>
                        <a:gd name="T6" fmla="*/ 196 w 208"/>
                        <a:gd name="T7" fmla="*/ 3 h 146"/>
                        <a:gd name="T8" fmla="*/ 202 w 208"/>
                        <a:gd name="T9" fmla="*/ 11 h 146"/>
                        <a:gd name="T10" fmla="*/ 208 w 208"/>
                        <a:gd name="T11" fmla="*/ 20 h 146"/>
                        <a:gd name="T12" fmla="*/ 208 w 208"/>
                        <a:gd name="T13" fmla="*/ 35 h 146"/>
                        <a:gd name="T14" fmla="*/ 24 w 208"/>
                        <a:gd name="T15" fmla="*/ 146 h 146"/>
                        <a:gd name="T16" fmla="*/ 24 w 208"/>
                        <a:gd name="T17" fmla="*/ 129 h 146"/>
                        <a:gd name="T18" fmla="*/ 20 w 208"/>
                        <a:gd name="T19" fmla="*/ 120 h 146"/>
                        <a:gd name="T20" fmla="*/ 15 w 208"/>
                        <a:gd name="T21" fmla="*/ 115 h 146"/>
                        <a:gd name="T22" fmla="*/ 7 w 208"/>
                        <a:gd name="T23" fmla="*/ 111 h 146"/>
                        <a:gd name="T24" fmla="*/ 2 w 208"/>
                        <a:gd name="T25" fmla="*/ 111 h 146"/>
                        <a:gd name="T26" fmla="*/ 0 w 208"/>
                        <a:gd name="T27" fmla="*/ 111 h 146"/>
                        <a:gd name="T28" fmla="*/ 182 w 208"/>
                        <a:gd name="T29" fmla="*/ 0 h 14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08"/>
                        <a:gd name="T46" fmla="*/ 0 h 146"/>
                        <a:gd name="T47" fmla="*/ 208 w 208"/>
                        <a:gd name="T48" fmla="*/ 146 h 14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08" h="146">
                          <a:moveTo>
                            <a:pt x="182" y="0"/>
                          </a:moveTo>
                          <a:lnTo>
                            <a:pt x="183" y="0"/>
                          </a:lnTo>
                          <a:lnTo>
                            <a:pt x="189" y="1"/>
                          </a:lnTo>
                          <a:lnTo>
                            <a:pt x="196" y="3"/>
                          </a:lnTo>
                          <a:lnTo>
                            <a:pt x="202" y="11"/>
                          </a:lnTo>
                          <a:lnTo>
                            <a:pt x="208" y="20"/>
                          </a:lnTo>
                          <a:lnTo>
                            <a:pt x="208" y="35"/>
                          </a:lnTo>
                          <a:lnTo>
                            <a:pt x="24" y="146"/>
                          </a:lnTo>
                          <a:lnTo>
                            <a:pt x="24" y="129"/>
                          </a:lnTo>
                          <a:lnTo>
                            <a:pt x="20" y="120"/>
                          </a:lnTo>
                          <a:lnTo>
                            <a:pt x="15" y="115"/>
                          </a:lnTo>
                          <a:lnTo>
                            <a:pt x="7" y="111"/>
                          </a:lnTo>
                          <a:lnTo>
                            <a:pt x="2" y="111"/>
                          </a:lnTo>
                          <a:lnTo>
                            <a:pt x="0" y="111"/>
                          </a:lnTo>
                          <a:lnTo>
                            <a:pt x="182" y="0"/>
                          </a:lnTo>
                          <a:close/>
                        </a:path>
                      </a:pathLst>
                    </a:custGeom>
                    <a:solidFill>
                      <a:srgbClr val="9292FF"/>
                    </a:solidFill>
                    <a:ln w="0">
                      <a:solidFill>
                        <a:srgbClr val="9292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2370" y="2534"/>
                      <a:ext cx="203" cy="140"/>
                    </a:xfrm>
                    <a:custGeom>
                      <a:avLst/>
                      <a:gdLst>
                        <a:gd name="T0" fmla="*/ 178 w 203"/>
                        <a:gd name="T1" fmla="*/ 0 h 140"/>
                        <a:gd name="T2" fmla="*/ 180 w 203"/>
                        <a:gd name="T3" fmla="*/ 0 h 140"/>
                        <a:gd name="T4" fmla="*/ 188 w 203"/>
                        <a:gd name="T5" fmla="*/ 3 h 140"/>
                        <a:gd name="T6" fmla="*/ 195 w 203"/>
                        <a:gd name="T7" fmla="*/ 9 h 140"/>
                        <a:gd name="T8" fmla="*/ 201 w 203"/>
                        <a:gd name="T9" fmla="*/ 18 h 140"/>
                        <a:gd name="T10" fmla="*/ 203 w 203"/>
                        <a:gd name="T11" fmla="*/ 31 h 140"/>
                        <a:gd name="T12" fmla="*/ 21 w 203"/>
                        <a:gd name="T13" fmla="*/ 140 h 140"/>
                        <a:gd name="T14" fmla="*/ 21 w 203"/>
                        <a:gd name="T15" fmla="*/ 127 h 140"/>
                        <a:gd name="T16" fmla="*/ 15 w 203"/>
                        <a:gd name="T17" fmla="*/ 118 h 140"/>
                        <a:gd name="T18" fmla="*/ 8 w 203"/>
                        <a:gd name="T19" fmla="*/ 113 h 140"/>
                        <a:gd name="T20" fmla="*/ 2 w 203"/>
                        <a:gd name="T21" fmla="*/ 111 h 140"/>
                        <a:gd name="T22" fmla="*/ 0 w 203"/>
                        <a:gd name="T23" fmla="*/ 109 h 140"/>
                        <a:gd name="T24" fmla="*/ 178 w 203"/>
                        <a:gd name="T25" fmla="*/ 0 h 140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03"/>
                        <a:gd name="T40" fmla="*/ 0 h 140"/>
                        <a:gd name="T41" fmla="*/ 203 w 203"/>
                        <a:gd name="T42" fmla="*/ 140 h 140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03" h="140">
                          <a:moveTo>
                            <a:pt x="178" y="0"/>
                          </a:moveTo>
                          <a:lnTo>
                            <a:pt x="180" y="0"/>
                          </a:lnTo>
                          <a:lnTo>
                            <a:pt x="188" y="3"/>
                          </a:lnTo>
                          <a:lnTo>
                            <a:pt x="195" y="9"/>
                          </a:lnTo>
                          <a:lnTo>
                            <a:pt x="201" y="18"/>
                          </a:lnTo>
                          <a:lnTo>
                            <a:pt x="203" y="31"/>
                          </a:lnTo>
                          <a:lnTo>
                            <a:pt x="21" y="140"/>
                          </a:lnTo>
                          <a:lnTo>
                            <a:pt x="21" y="127"/>
                          </a:lnTo>
                          <a:lnTo>
                            <a:pt x="15" y="118"/>
                          </a:lnTo>
                          <a:lnTo>
                            <a:pt x="8" y="113"/>
                          </a:lnTo>
                          <a:lnTo>
                            <a:pt x="2" y="111"/>
                          </a:lnTo>
                          <a:lnTo>
                            <a:pt x="0" y="109"/>
                          </a:lnTo>
                          <a:lnTo>
                            <a:pt x="178" y="0"/>
                          </a:lnTo>
                          <a:close/>
                        </a:path>
                      </a:pathLst>
                    </a:custGeom>
                    <a:solidFill>
                      <a:srgbClr val="B6B6FF"/>
                    </a:solidFill>
                    <a:ln w="0">
                      <a:solidFill>
                        <a:srgbClr val="B6B6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1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2376" y="2534"/>
                      <a:ext cx="195" cy="135"/>
                    </a:xfrm>
                    <a:custGeom>
                      <a:avLst/>
                      <a:gdLst>
                        <a:gd name="T0" fmla="*/ 174 w 195"/>
                        <a:gd name="T1" fmla="*/ 0 h 135"/>
                        <a:gd name="T2" fmla="*/ 174 w 195"/>
                        <a:gd name="T3" fmla="*/ 0 h 135"/>
                        <a:gd name="T4" fmla="*/ 178 w 195"/>
                        <a:gd name="T5" fmla="*/ 1 h 135"/>
                        <a:gd name="T6" fmla="*/ 182 w 195"/>
                        <a:gd name="T7" fmla="*/ 3 h 135"/>
                        <a:gd name="T8" fmla="*/ 185 w 195"/>
                        <a:gd name="T9" fmla="*/ 7 h 135"/>
                        <a:gd name="T10" fmla="*/ 189 w 195"/>
                        <a:gd name="T11" fmla="*/ 11 h 135"/>
                        <a:gd name="T12" fmla="*/ 193 w 195"/>
                        <a:gd name="T13" fmla="*/ 14 h 135"/>
                        <a:gd name="T14" fmla="*/ 195 w 195"/>
                        <a:gd name="T15" fmla="*/ 20 h 135"/>
                        <a:gd name="T16" fmla="*/ 195 w 195"/>
                        <a:gd name="T17" fmla="*/ 26 h 135"/>
                        <a:gd name="T18" fmla="*/ 17 w 195"/>
                        <a:gd name="T19" fmla="*/ 135 h 135"/>
                        <a:gd name="T20" fmla="*/ 17 w 195"/>
                        <a:gd name="T21" fmla="*/ 129 h 135"/>
                        <a:gd name="T22" fmla="*/ 15 w 195"/>
                        <a:gd name="T23" fmla="*/ 126 h 135"/>
                        <a:gd name="T24" fmla="*/ 11 w 195"/>
                        <a:gd name="T25" fmla="*/ 120 h 135"/>
                        <a:gd name="T26" fmla="*/ 9 w 195"/>
                        <a:gd name="T27" fmla="*/ 116 h 135"/>
                        <a:gd name="T28" fmla="*/ 6 w 195"/>
                        <a:gd name="T29" fmla="*/ 113 h 135"/>
                        <a:gd name="T30" fmla="*/ 2 w 195"/>
                        <a:gd name="T31" fmla="*/ 111 h 135"/>
                        <a:gd name="T32" fmla="*/ 0 w 195"/>
                        <a:gd name="T33" fmla="*/ 109 h 135"/>
                        <a:gd name="T34" fmla="*/ 0 w 195"/>
                        <a:gd name="T35" fmla="*/ 109 h 135"/>
                        <a:gd name="T36" fmla="*/ 174 w 195"/>
                        <a:gd name="T37" fmla="*/ 0 h 13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95"/>
                        <a:gd name="T58" fmla="*/ 0 h 135"/>
                        <a:gd name="T59" fmla="*/ 195 w 195"/>
                        <a:gd name="T60" fmla="*/ 135 h 13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95" h="135">
                          <a:moveTo>
                            <a:pt x="174" y="0"/>
                          </a:moveTo>
                          <a:lnTo>
                            <a:pt x="174" y="0"/>
                          </a:lnTo>
                          <a:lnTo>
                            <a:pt x="178" y="1"/>
                          </a:lnTo>
                          <a:lnTo>
                            <a:pt x="182" y="3"/>
                          </a:lnTo>
                          <a:lnTo>
                            <a:pt x="185" y="7"/>
                          </a:lnTo>
                          <a:lnTo>
                            <a:pt x="189" y="11"/>
                          </a:lnTo>
                          <a:lnTo>
                            <a:pt x="193" y="14"/>
                          </a:lnTo>
                          <a:lnTo>
                            <a:pt x="195" y="20"/>
                          </a:lnTo>
                          <a:lnTo>
                            <a:pt x="195" y="26"/>
                          </a:lnTo>
                          <a:lnTo>
                            <a:pt x="17" y="135"/>
                          </a:lnTo>
                          <a:lnTo>
                            <a:pt x="17" y="129"/>
                          </a:lnTo>
                          <a:lnTo>
                            <a:pt x="15" y="126"/>
                          </a:lnTo>
                          <a:lnTo>
                            <a:pt x="11" y="120"/>
                          </a:lnTo>
                          <a:lnTo>
                            <a:pt x="9" y="116"/>
                          </a:lnTo>
                          <a:lnTo>
                            <a:pt x="6" y="113"/>
                          </a:lnTo>
                          <a:lnTo>
                            <a:pt x="2" y="111"/>
                          </a:lnTo>
                          <a:lnTo>
                            <a:pt x="0" y="109"/>
                          </a:lnTo>
                          <a:lnTo>
                            <a:pt x="174" y="0"/>
                          </a:lnTo>
                          <a:close/>
                        </a:path>
                      </a:pathLst>
                    </a:custGeom>
                    <a:solidFill>
                      <a:srgbClr val="DBDBFF"/>
                    </a:solidFill>
                    <a:ln w="0">
                      <a:solidFill>
                        <a:srgbClr val="DBDB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2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2382" y="2535"/>
                      <a:ext cx="189" cy="128"/>
                    </a:xfrm>
                    <a:custGeom>
                      <a:avLst/>
                      <a:gdLst>
                        <a:gd name="T0" fmla="*/ 170 w 189"/>
                        <a:gd name="T1" fmla="*/ 0 h 128"/>
                        <a:gd name="T2" fmla="*/ 172 w 189"/>
                        <a:gd name="T3" fmla="*/ 0 h 128"/>
                        <a:gd name="T4" fmla="*/ 174 w 189"/>
                        <a:gd name="T5" fmla="*/ 2 h 128"/>
                        <a:gd name="T6" fmla="*/ 178 w 189"/>
                        <a:gd name="T7" fmla="*/ 4 h 128"/>
                        <a:gd name="T8" fmla="*/ 181 w 189"/>
                        <a:gd name="T9" fmla="*/ 8 h 128"/>
                        <a:gd name="T10" fmla="*/ 185 w 189"/>
                        <a:gd name="T11" fmla="*/ 12 h 128"/>
                        <a:gd name="T12" fmla="*/ 187 w 189"/>
                        <a:gd name="T13" fmla="*/ 17 h 128"/>
                        <a:gd name="T14" fmla="*/ 189 w 189"/>
                        <a:gd name="T15" fmla="*/ 21 h 128"/>
                        <a:gd name="T16" fmla="*/ 13 w 189"/>
                        <a:gd name="T17" fmla="*/ 128 h 128"/>
                        <a:gd name="T18" fmla="*/ 0 w 189"/>
                        <a:gd name="T19" fmla="*/ 106 h 128"/>
                        <a:gd name="T20" fmla="*/ 170 w 189"/>
                        <a:gd name="T21" fmla="*/ 0 h 12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89"/>
                        <a:gd name="T34" fmla="*/ 0 h 128"/>
                        <a:gd name="T35" fmla="*/ 189 w 189"/>
                        <a:gd name="T36" fmla="*/ 128 h 128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89" h="128">
                          <a:moveTo>
                            <a:pt x="170" y="0"/>
                          </a:moveTo>
                          <a:lnTo>
                            <a:pt x="172" y="0"/>
                          </a:lnTo>
                          <a:lnTo>
                            <a:pt x="174" y="2"/>
                          </a:lnTo>
                          <a:lnTo>
                            <a:pt x="178" y="4"/>
                          </a:lnTo>
                          <a:lnTo>
                            <a:pt x="181" y="8"/>
                          </a:lnTo>
                          <a:lnTo>
                            <a:pt x="185" y="12"/>
                          </a:lnTo>
                          <a:lnTo>
                            <a:pt x="187" y="17"/>
                          </a:lnTo>
                          <a:lnTo>
                            <a:pt x="189" y="21"/>
                          </a:lnTo>
                          <a:lnTo>
                            <a:pt x="13" y="128"/>
                          </a:lnTo>
                          <a:lnTo>
                            <a:pt x="0" y="106"/>
                          </a:lnTo>
                          <a:lnTo>
                            <a:pt x="17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3" name="Freeform 314"/>
                    <p:cNvSpPr>
                      <a:spLocks/>
                    </p:cNvSpPr>
                    <p:nvPr/>
                  </p:nvSpPr>
                  <p:spPr bwMode="auto">
                    <a:xfrm>
                      <a:off x="2322" y="2647"/>
                      <a:ext cx="63" cy="68"/>
                    </a:xfrm>
                    <a:custGeom>
                      <a:avLst/>
                      <a:gdLst>
                        <a:gd name="T0" fmla="*/ 45 w 63"/>
                        <a:gd name="T1" fmla="*/ 65 h 68"/>
                        <a:gd name="T2" fmla="*/ 58 w 63"/>
                        <a:gd name="T3" fmla="*/ 53 h 68"/>
                        <a:gd name="T4" fmla="*/ 63 w 63"/>
                        <a:gd name="T5" fmla="*/ 39 h 68"/>
                        <a:gd name="T6" fmla="*/ 60 w 63"/>
                        <a:gd name="T7" fmla="*/ 20 h 68"/>
                        <a:gd name="T8" fmla="*/ 48 w 63"/>
                        <a:gd name="T9" fmla="*/ 5 h 68"/>
                        <a:gd name="T10" fmla="*/ 34 w 63"/>
                        <a:gd name="T11" fmla="*/ 0 h 68"/>
                        <a:gd name="T12" fmla="*/ 17 w 63"/>
                        <a:gd name="T13" fmla="*/ 2 h 68"/>
                        <a:gd name="T14" fmla="*/ 6 w 63"/>
                        <a:gd name="T15" fmla="*/ 13 h 68"/>
                        <a:gd name="T16" fmla="*/ 0 w 63"/>
                        <a:gd name="T17" fmla="*/ 29 h 68"/>
                        <a:gd name="T18" fmla="*/ 4 w 63"/>
                        <a:gd name="T19" fmla="*/ 46 h 68"/>
                        <a:gd name="T20" fmla="*/ 13 w 63"/>
                        <a:gd name="T21" fmla="*/ 61 h 68"/>
                        <a:gd name="T22" fmla="*/ 30 w 63"/>
                        <a:gd name="T23" fmla="*/ 68 h 68"/>
                        <a:gd name="T24" fmla="*/ 45 w 63"/>
                        <a:gd name="T25" fmla="*/ 65 h 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68"/>
                        <a:gd name="T41" fmla="*/ 63 w 63"/>
                        <a:gd name="T42" fmla="*/ 68 h 6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68">
                          <a:moveTo>
                            <a:pt x="45" y="65"/>
                          </a:moveTo>
                          <a:lnTo>
                            <a:pt x="58" y="53"/>
                          </a:lnTo>
                          <a:lnTo>
                            <a:pt x="63" y="39"/>
                          </a:lnTo>
                          <a:lnTo>
                            <a:pt x="60" y="20"/>
                          </a:lnTo>
                          <a:lnTo>
                            <a:pt x="48" y="5"/>
                          </a:lnTo>
                          <a:lnTo>
                            <a:pt x="34" y="0"/>
                          </a:lnTo>
                          <a:lnTo>
                            <a:pt x="17" y="2"/>
                          </a:lnTo>
                          <a:lnTo>
                            <a:pt x="6" y="13"/>
                          </a:lnTo>
                          <a:lnTo>
                            <a:pt x="0" y="29"/>
                          </a:lnTo>
                          <a:lnTo>
                            <a:pt x="4" y="46"/>
                          </a:lnTo>
                          <a:lnTo>
                            <a:pt x="13" y="61"/>
                          </a:lnTo>
                          <a:lnTo>
                            <a:pt x="30" y="68"/>
                          </a:lnTo>
                          <a:lnTo>
                            <a:pt x="45" y="65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4" name="Freeform 315"/>
                    <p:cNvSpPr>
                      <a:spLocks/>
                    </p:cNvSpPr>
                    <p:nvPr/>
                  </p:nvSpPr>
                  <p:spPr bwMode="auto">
                    <a:xfrm>
                      <a:off x="2322" y="2647"/>
                      <a:ext cx="63" cy="68"/>
                    </a:xfrm>
                    <a:custGeom>
                      <a:avLst/>
                      <a:gdLst>
                        <a:gd name="T0" fmla="*/ 45 w 63"/>
                        <a:gd name="T1" fmla="*/ 65 h 68"/>
                        <a:gd name="T2" fmla="*/ 58 w 63"/>
                        <a:gd name="T3" fmla="*/ 53 h 68"/>
                        <a:gd name="T4" fmla="*/ 63 w 63"/>
                        <a:gd name="T5" fmla="*/ 39 h 68"/>
                        <a:gd name="T6" fmla="*/ 60 w 63"/>
                        <a:gd name="T7" fmla="*/ 20 h 68"/>
                        <a:gd name="T8" fmla="*/ 48 w 63"/>
                        <a:gd name="T9" fmla="*/ 5 h 68"/>
                        <a:gd name="T10" fmla="*/ 34 w 63"/>
                        <a:gd name="T11" fmla="*/ 0 h 68"/>
                        <a:gd name="T12" fmla="*/ 17 w 63"/>
                        <a:gd name="T13" fmla="*/ 2 h 68"/>
                        <a:gd name="T14" fmla="*/ 6 w 63"/>
                        <a:gd name="T15" fmla="*/ 13 h 68"/>
                        <a:gd name="T16" fmla="*/ 0 w 63"/>
                        <a:gd name="T17" fmla="*/ 29 h 68"/>
                        <a:gd name="T18" fmla="*/ 4 w 63"/>
                        <a:gd name="T19" fmla="*/ 46 h 68"/>
                        <a:gd name="T20" fmla="*/ 13 w 63"/>
                        <a:gd name="T21" fmla="*/ 61 h 68"/>
                        <a:gd name="T22" fmla="*/ 30 w 63"/>
                        <a:gd name="T23" fmla="*/ 68 h 68"/>
                        <a:gd name="T24" fmla="*/ 45 w 63"/>
                        <a:gd name="T25" fmla="*/ 65 h 68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3"/>
                        <a:gd name="T40" fmla="*/ 0 h 68"/>
                        <a:gd name="T41" fmla="*/ 63 w 63"/>
                        <a:gd name="T42" fmla="*/ 68 h 68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3" h="68">
                          <a:moveTo>
                            <a:pt x="45" y="65"/>
                          </a:moveTo>
                          <a:lnTo>
                            <a:pt x="58" y="53"/>
                          </a:lnTo>
                          <a:lnTo>
                            <a:pt x="63" y="39"/>
                          </a:lnTo>
                          <a:lnTo>
                            <a:pt x="60" y="20"/>
                          </a:lnTo>
                          <a:lnTo>
                            <a:pt x="48" y="5"/>
                          </a:lnTo>
                          <a:lnTo>
                            <a:pt x="34" y="0"/>
                          </a:lnTo>
                          <a:lnTo>
                            <a:pt x="17" y="2"/>
                          </a:lnTo>
                          <a:lnTo>
                            <a:pt x="6" y="13"/>
                          </a:lnTo>
                          <a:lnTo>
                            <a:pt x="0" y="29"/>
                          </a:lnTo>
                          <a:lnTo>
                            <a:pt x="4" y="46"/>
                          </a:lnTo>
                          <a:lnTo>
                            <a:pt x="13" y="61"/>
                          </a:lnTo>
                          <a:lnTo>
                            <a:pt x="30" y="68"/>
                          </a:lnTo>
                          <a:lnTo>
                            <a:pt x="45" y="65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5" name="Freeform 317"/>
                    <p:cNvSpPr>
                      <a:spLocks/>
                    </p:cNvSpPr>
                    <p:nvPr/>
                  </p:nvSpPr>
                  <p:spPr bwMode="auto">
                    <a:xfrm>
                      <a:off x="2535" y="2530"/>
                      <a:ext cx="43" cy="54"/>
                    </a:xfrm>
                    <a:custGeom>
                      <a:avLst/>
                      <a:gdLst>
                        <a:gd name="T0" fmla="*/ 0 w 43"/>
                        <a:gd name="T1" fmla="*/ 4 h 54"/>
                        <a:gd name="T2" fmla="*/ 2 w 43"/>
                        <a:gd name="T3" fmla="*/ 4 h 54"/>
                        <a:gd name="T4" fmla="*/ 8 w 43"/>
                        <a:gd name="T5" fmla="*/ 2 h 54"/>
                        <a:gd name="T6" fmla="*/ 13 w 43"/>
                        <a:gd name="T7" fmla="*/ 0 h 54"/>
                        <a:gd name="T8" fmla="*/ 21 w 43"/>
                        <a:gd name="T9" fmla="*/ 0 h 54"/>
                        <a:gd name="T10" fmla="*/ 28 w 43"/>
                        <a:gd name="T11" fmla="*/ 4 h 54"/>
                        <a:gd name="T12" fmla="*/ 36 w 43"/>
                        <a:gd name="T13" fmla="*/ 15 h 54"/>
                        <a:gd name="T14" fmla="*/ 39 w 43"/>
                        <a:gd name="T15" fmla="*/ 30 h 54"/>
                        <a:gd name="T16" fmla="*/ 43 w 43"/>
                        <a:gd name="T17" fmla="*/ 54 h 5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3"/>
                        <a:gd name="T28" fmla="*/ 0 h 54"/>
                        <a:gd name="T29" fmla="*/ 43 w 43"/>
                        <a:gd name="T30" fmla="*/ 54 h 5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3" h="54">
                          <a:moveTo>
                            <a:pt x="0" y="4"/>
                          </a:moveTo>
                          <a:lnTo>
                            <a:pt x="2" y="4"/>
                          </a:lnTo>
                          <a:lnTo>
                            <a:pt x="8" y="2"/>
                          </a:lnTo>
                          <a:lnTo>
                            <a:pt x="13" y="0"/>
                          </a:lnTo>
                          <a:lnTo>
                            <a:pt x="21" y="0"/>
                          </a:lnTo>
                          <a:lnTo>
                            <a:pt x="28" y="4"/>
                          </a:lnTo>
                          <a:lnTo>
                            <a:pt x="36" y="15"/>
                          </a:lnTo>
                          <a:lnTo>
                            <a:pt x="39" y="30"/>
                          </a:lnTo>
                          <a:lnTo>
                            <a:pt x="43" y="5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6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44" y="2654"/>
                      <a:ext cx="351" cy="143"/>
                    </a:xfrm>
                    <a:custGeom>
                      <a:avLst/>
                      <a:gdLst>
                        <a:gd name="T0" fmla="*/ 0 w 351"/>
                        <a:gd name="T1" fmla="*/ 0 h 143"/>
                        <a:gd name="T2" fmla="*/ 4 w 351"/>
                        <a:gd name="T3" fmla="*/ 4 h 143"/>
                        <a:gd name="T4" fmla="*/ 15 w 351"/>
                        <a:gd name="T5" fmla="*/ 11 h 143"/>
                        <a:gd name="T6" fmla="*/ 32 w 351"/>
                        <a:gd name="T7" fmla="*/ 22 h 143"/>
                        <a:gd name="T8" fmla="*/ 54 w 351"/>
                        <a:gd name="T9" fmla="*/ 37 h 143"/>
                        <a:gd name="T10" fmla="*/ 80 w 351"/>
                        <a:gd name="T11" fmla="*/ 54 h 143"/>
                        <a:gd name="T12" fmla="*/ 108 w 351"/>
                        <a:gd name="T13" fmla="*/ 70 h 143"/>
                        <a:gd name="T14" fmla="*/ 138 w 351"/>
                        <a:gd name="T15" fmla="*/ 87 h 143"/>
                        <a:gd name="T16" fmla="*/ 169 w 351"/>
                        <a:gd name="T17" fmla="*/ 102 h 143"/>
                        <a:gd name="T18" fmla="*/ 201 w 351"/>
                        <a:gd name="T19" fmla="*/ 115 h 143"/>
                        <a:gd name="T20" fmla="*/ 230 w 351"/>
                        <a:gd name="T21" fmla="*/ 122 h 143"/>
                        <a:gd name="T22" fmla="*/ 258 w 351"/>
                        <a:gd name="T23" fmla="*/ 128 h 143"/>
                        <a:gd name="T24" fmla="*/ 284 w 351"/>
                        <a:gd name="T25" fmla="*/ 126 h 143"/>
                        <a:gd name="T26" fmla="*/ 282 w 351"/>
                        <a:gd name="T27" fmla="*/ 143 h 143"/>
                        <a:gd name="T28" fmla="*/ 351 w 351"/>
                        <a:gd name="T29" fmla="*/ 111 h 143"/>
                        <a:gd name="T30" fmla="*/ 293 w 351"/>
                        <a:gd name="T31" fmla="*/ 61 h 143"/>
                        <a:gd name="T32" fmla="*/ 293 w 351"/>
                        <a:gd name="T33" fmla="*/ 81 h 143"/>
                        <a:gd name="T34" fmla="*/ 286 w 351"/>
                        <a:gd name="T35" fmla="*/ 81 h 143"/>
                        <a:gd name="T36" fmla="*/ 267 w 351"/>
                        <a:gd name="T37" fmla="*/ 83 h 143"/>
                        <a:gd name="T38" fmla="*/ 242 w 351"/>
                        <a:gd name="T39" fmla="*/ 81 h 143"/>
                        <a:gd name="T40" fmla="*/ 206 w 351"/>
                        <a:gd name="T41" fmla="*/ 80 h 143"/>
                        <a:gd name="T42" fmla="*/ 167 w 351"/>
                        <a:gd name="T43" fmla="*/ 74 h 143"/>
                        <a:gd name="T44" fmla="*/ 125 w 351"/>
                        <a:gd name="T45" fmla="*/ 65 h 143"/>
                        <a:gd name="T46" fmla="*/ 80 w 351"/>
                        <a:gd name="T47" fmla="*/ 50 h 143"/>
                        <a:gd name="T48" fmla="*/ 39 w 351"/>
                        <a:gd name="T49" fmla="*/ 29 h 143"/>
                        <a:gd name="T50" fmla="*/ 0 w 351"/>
                        <a:gd name="T51" fmla="*/ 0 h 143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351"/>
                        <a:gd name="T79" fmla="*/ 0 h 143"/>
                        <a:gd name="T80" fmla="*/ 351 w 351"/>
                        <a:gd name="T81" fmla="*/ 143 h 143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351" h="143">
                          <a:moveTo>
                            <a:pt x="0" y="0"/>
                          </a:moveTo>
                          <a:lnTo>
                            <a:pt x="4" y="4"/>
                          </a:lnTo>
                          <a:lnTo>
                            <a:pt x="15" y="11"/>
                          </a:lnTo>
                          <a:lnTo>
                            <a:pt x="32" y="22"/>
                          </a:lnTo>
                          <a:lnTo>
                            <a:pt x="54" y="37"/>
                          </a:lnTo>
                          <a:lnTo>
                            <a:pt x="80" y="54"/>
                          </a:lnTo>
                          <a:lnTo>
                            <a:pt x="108" y="70"/>
                          </a:lnTo>
                          <a:lnTo>
                            <a:pt x="138" y="87"/>
                          </a:lnTo>
                          <a:lnTo>
                            <a:pt x="169" y="102"/>
                          </a:lnTo>
                          <a:lnTo>
                            <a:pt x="201" y="115"/>
                          </a:lnTo>
                          <a:lnTo>
                            <a:pt x="230" y="122"/>
                          </a:lnTo>
                          <a:lnTo>
                            <a:pt x="258" y="128"/>
                          </a:lnTo>
                          <a:lnTo>
                            <a:pt x="284" y="126"/>
                          </a:lnTo>
                          <a:lnTo>
                            <a:pt x="282" y="143"/>
                          </a:lnTo>
                          <a:lnTo>
                            <a:pt x="351" y="111"/>
                          </a:lnTo>
                          <a:lnTo>
                            <a:pt x="293" y="61"/>
                          </a:lnTo>
                          <a:lnTo>
                            <a:pt x="293" y="81"/>
                          </a:lnTo>
                          <a:lnTo>
                            <a:pt x="286" y="81"/>
                          </a:lnTo>
                          <a:lnTo>
                            <a:pt x="267" y="83"/>
                          </a:lnTo>
                          <a:lnTo>
                            <a:pt x="242" y="81"/>
                          </a:lnTo>
                          <a:lnTo>
                            <a:pt x="206" y="80"/>
                          </a:lnTo>
                          <a:lnTo>
                            <a:pt x="167" y="74"/>
                          </a:lnTo>
                          <a:lnTo>
                            <a:pt x="125" y="65"/>
                          </a:lnTo>
                          <a:lnTo>
                            <a:pt x="80" y="50"/>
                          </a:lnTo>
                          <a:lnTo>
                            <a:pt x="39" y="2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0">
                      <a:solidFill>
                        <a:srgbClr val="0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7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2" y="2648"/>
                      <a:ext cx="347" cy="149"/>
                    </a:xfrm>
                    <a:custGeom>
                      <a:avLst/>
                      <a:gdLst>
                        <a:gd name="T0" fmla="*/ 0 w 347"/>
                        <a:gd name="T1" fmla="*/ 0 h 149"/>
                        <a:gd name="T2" fmla="*/ 4 w 347"/>
                        <a:gd name="T3" fmla="*/ 4 h 149"/>
                        <a:gd name="T4" fmla="*/ 15 w 347"/>
                        <a:gd name="T5" fmla="*/ 11 h 149"/>
                        <a:gd name="T6" fmla="*/ 31 w 347"/>
                        <a:gd name="T7" fmla="*/ 22 h 149"/>
                        <a:gd name="T8" fmla="*/ 52 w 347"/>
                        <a:gd name="T9" fmla="*/ 37 h 149"/>
                        <a:gd name="T10" fmla="*/ 78 w 347"/>
                        <a:gd name="T11" fmla="*/ 54 h 149"/>
                        <a:gd name="T12" fmla="*/ 106 w 347"/>
                        <a:gd name="T13" fmla="*/ 71 h 149"/>
                        <a:gd name="T14" fmla="*/ 135 w 347"/>
                        <a:gd name="T15" fmla="*/ 89 h 149"/>
                        <a:gd name="T16" fmla="*/ 167 w 347"/>
                        <a:gd name="T17" fmla="*/ 104 h 149"/>
                        <a:gd name="T18" fmla="*/ 198 w 347"/>
                        <a:gd name="T19" fmla="*/ 117 h 149"/>
                        <a:gd name="T20" fmla="*/ 228 w 347"/>
                        <a:gd name="T21" fmla="*/ 126 h 149"/>
                        <a:gd name="T22" fmla="*/ 256 w 347"/>
                        <a:gd name="T23" fmla="*/ 132 h 149"/>
                        <a:gd name="T24" fmla="*/ 280 w 347"/>
                        <a:gd name="T25" fmla="*/ 132 h 149"/>
                        <a:gd name="T26" fmla="*/ 278 w 347"/>
                        <a:gd name="T27" fmla="*/ 149 h 149"/>
                        <a:gd name="T28" fmla="*/ 347 w 347"/>
                        <a:gd name="T29" fmla="*/ 121 h 149"/>
                        <a:gd name="T30" fmla="*/ 291 w 347"/>
                        <a:gd name="T31" fmla="*/ 69 h 149"/>
                        <a:gd name="T32" fmla="*/ 291 w 347"/>
                        <a:gd name="T33" fmla="*/ 87 h 149"/>
                        <a:gd name="T34" fmla="*/ 284 w 347"/>
                        <a:gd name="T35" fmla="*/ 87 h 149"/>
                        <a:gd name="T36" fmla="*/ 265 w 347"/>
                        <a:gd name="T37" fmla="*/ 89 h 149"/>
                        <a:gd name="T38" fmla="*/ 239 w 347"/>
                        <a:gd name="T39" fmla="*/ 87 h 149"/>
                        <a:gd name="T40" fmla="*/ 204 w 347"/>
                        <a:gd name="T41" fmla="*/ 86 h 149"/>
                        <a:gd name="T42" fmla="*/ 163 w 347"/>
                        <a:gd name="T43" fmla="*/ 78 h 149"/>
                        <a:gd name="T44" fmla="*/ 122 w 347"/>
                        <a:gd name="T45" fmla="*/ 69 h 149"/>
                        <a:gd name="T46" fmla="*/ 78 w 347"/>
                        <a:gd name="T47" fmla="*/ 52 h 149"/>
                        <a:gd name="T48" fmla="*/ 37 w 347"/>
                        <a:gd name="T49" fmla="*/ 30 h 149"/>
                        <a:gd name="T50" fmla="*/ 0 w 347"/>
                        <a:gd name="T51" fmla="*/ 0 h 149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347"/>
                        <a:gd name="T79" fmla="*/ 0 h 149"/>
                        <a:gd name="T80" fmla="*/ 347 w 347"/>
                        <a:gd name="T81" fmla="*/ 149 h 149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347" h="149">
                          <a:moveTo>
                            <a:pt x="0" y="0"/>
                          </a:moveTo>
                          <a:lnTo>
                            <a:pt x="4" y="4"/>
                          </a:lnTo>
                          <a:lnTo>
                            <a:pt x="15" y="11"/>
                          </a:lnTo>
                          <a:lnTo>
                            <a:pt x="31" y="22"/>
                          </a:lnTo>
                          <a:lnTo>
                            <a:pt x="52" y="37"/>
                          </a:lnTo>
                          <a:lnTo>
                            <a:pt x="78" y="54"/>
                          </a:lnTo>
                          <a:lnTo>
                            <a:pt x="106" y="71"/>
                          </a:lnTo>
                          <a:lnTo>
                            <a:pt x="135" y="89"/>
                          </a:lnTo>
                          <a:lnTo>
                            <a:pt x="167" y="104"/>
                          </a:lnTo>
                          <a:lnTo>
                            <a:pt x="198" y="117"/>
                          </a:lnTo>
                          <a:lnTo>
                            <a:pt x="228" y="126"/>
                          </a:lnTo>
                          <a:lnTo>
                            <a:pt x="256" y="132"/>
                          </a:lnTo>
                          <a:lnTo>
                            <a:pt x="280" y="132"/>
                          </a:lnTo>
                          <a:lnTo>
                            <a:pt x="278" y="149"/>
                          </a:lnTo>
                          <a:lnTo>
                            <a:pt x="347" y="121"/>
                          </a:lnTo>
                          <a:lnTo>
                            <a:pt x="291" y="69"/>
                          </a:lnTo>
                          <a:lnTo>
                            <a:pt x="291" y="87"/>
                          </a:lnTo>
                          <a:lnTo>
                            <a:pt x="284" y="87"/>
                          </a:lnTo>
                          <a:lnTo>
                            <a:pt x="265" y="89"/>
                          </a:lnTo>
                          <a:lnTo>
                            <a:pt x="239" y="87"/>
                          </a:lnTo>
                          <a:lnTo>
                            <a:pt x="204" y="86"/>
                          </a:lnTo>
                          <a:lnTo>
                            <a:pt x="163" y="78"/>
                          </a:lnTo>
                          <a:lnTo>
                            <a:pt x="122" y="69"/>
                          </a:lnTo>
                          <a:lnTo>
                            <a:pt x="78" y="52"/>
                          </a:lnTo>
                          <a:lnTo>
                            <a:pt x="37" y="3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8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13" y="2152"/>
                      <a:ext cx="13" cy="5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79" name="Line 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3" y="2122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0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87" y="2107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1" name="Line 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11" y="2094"/>
                      <a:ext cx="13" cy="6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2" name="Line 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7" y="2079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3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61" y="2064"/>
                      <a:ext cx="11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4" name="Line 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85" y="2050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5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9" y="2037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6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35" y="2022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7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9" y="2007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8" name="Line 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83" y="1994"/>
                      <a:ext cx="13" cy="6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89" name="Line 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07" y="1979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0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3" y="1964"/>
                      <a:ext cx="12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1" name="Line 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58" y="1949"/>
                      <a:ext cx="13" cy="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2" name="Line 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82" y="1936"/>
                      <a:ext cx="13" cy="6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3" name="Line 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08" y="1922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4" name="Line 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32" y="1907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5" name="Line 7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25" y="1862"/>
                      <a:ext cx="124" cy="48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" name="Group 3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87" y="2137"/>
                      <a:ext cx="616" cy="339"/>
                      <a:chOff x="2582" y="2147"/>
                      <a:chExt cx="616" cy="339"/>
                    </a:xfrm>
                  </p:grpSpPr>
                  <p:sp>
                    <p:nvSpPr>
                      <p:cNvPr id="9511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686" y="2419"/>
                        <a:ext cx="13" cy="8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2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673" y="2432"/>
                        <a:ext cx="2" cy="2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3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606" y="2466"/>
                        <a:ext cx="13" cy="5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582" y="2479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5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605" y="2455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6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12" y="2440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7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38" y="2425"/>
                        <a:ext cx="11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62" y="2429"/>
                        <a:ext cx="8" cy="3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19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87" y="2169"/>
                        <a:ext cx="11" cy="6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0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179" y="2152"/>
                        <a:ext cx="12" cy="10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1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153" y="2147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2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129" y="2160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3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105" y="2175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4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081" y="2189"/>
                        <a:ext cx="11" cy="8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5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055" y="2204"/>
                        <a:ext cx="13" cy="8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6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031" y="2217"/>
                        <a:ext cx="13" cy="8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7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007" y="2232"/>
                        <a:ext cx="11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8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83" y="2247"/>
                        <a:ext cx="11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29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57" y="2262"/>
                        <a:ext cx="13" cy="5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0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33" y="2275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09" y="2290"/>
                        <a:ext cx="11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2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883" y="2304"/>
                        <a:ext cx="13" cy="8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3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859" y="2319"/>
                        <a:ext cx="13" cy="6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4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835" y="2332"/>
                        <a:ext cx="13" cy="8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5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810" y="2347"/>
                        <a:ext cx="12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6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2362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7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60" y="2375"/>
                        <a:ext cx="13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8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36" y="2390"/>
                        <a:ext cx="11" cy="7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39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12" y="2404"/>
                        <a:ext cx="11" cy="8"/>
                      </a:xfrm>
                      <a:prstGeom prst="line">
                        <a:avLst/>
                      </a:prstGeom>
                      <a:noFill/>
                      <a:ln w="11113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9497" name="Line 1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83" y="2192"/>
                      <a:ext cx="13" cy="6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8" name="Line 1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09" y="2178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99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120" y="2163"/>
                      <a:ext cx="11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0" name="Line 2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67" y="1870"/>
                      <a:ext cx="185" cy="111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1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2235" y="1844"/>
                      <a:ext cx="234" cy="170"/>
                    </a:xfrm>
                    <a:custGeom>
                      <a:avLst/>
                      <a:gdLst>
                        <a:gd name="T0" fmla="*/ 39 w 234"/>
                        <a:gd name="T1" fmla="*/ 170 h 170"/>
                        <a:gd name="T2" fmla="*/ 234 w 234"/>
                        <a:gd name="T3" fmla="*/ 54 h 170"/>
                        <a:gd name="T4" fmla="*/ 234 w 234"/>
                        <a:gd name="T5" fmla="*/ 33 h 170"/>
                        <a:gd name="T6" fmla="*/ 230 w 234"/>
                        <a:gd name="T7" fmla="*/ 18 h 170"/>
                        <a:gd name="T8" fmla="*/ 224 w 234"/>
                        <a:gd name="T9" fmla="*/ 9 h 170"/>
                        <a:gd name="T10" fmla="*/ 217 w 234"/>
                        <a:gd name="T11" fmla="*/ 3 h 170"/>
                        <a:gd name="T12" fmla="*/ 208 w 234"/>
                        <a:gd name="T13" fmla="*/ 0 h 170"/>
                        <a:gd name="T14" fmla="*/ 200 w 234"/>
                        <a:gd name="T15" fmla="*/ 0 h 170"/>
                        <a:gd name="T16" fmla="*/ 197 w 234"/>
                        <a:gd name="T17" fmla="*/ 0 h 170"/>
                        <a:gd name="T18" fmla="*/ 195 w 234"/>
                        <a:gd name="T19" fmla="*/ 0 h 170"/>
                        <a:gd name="T20" fmla="*/ 0 w 234"/>
                        <a:gd name="T21" fmla="*/ 117 h 170"/>
                        <a:gd name="T22" fmla="*/ 2 w 234"/>
                        <a:gd name="T23" fmla="*/ 117 h 170"/>
                        <a:gd name="T24" fmla="*/ 6 w 234"/>
                        <a:gd name="T25" fmla="*/ 115 h 170"/>
                        <a:gd name="T26" fmla="*/ 13 w 234"/>
                        <a:gd name="T27" fmla="*/ 111 h 170"/>
                        <a:gd name="T28" fmla="*/ 22 w 234"/>
                        <a:gd name="T29" fmla="*/ 111 h 170"/>
                        <a:gd name="T30" fmla="*/ 30 w 234"/>
                        <a:gd name="T31" fmla="*/ 113 h 170"/>
                        <a:gd name="T32" fmla="*/ 37 w 234"/>
                        <a:gd name="T33" fmla="*/ 118 h 170"/>
                        <a:gd name="T34" fmla="*/ 41 w 234"/>
                        <a:gd name="T35" fmla="*/ 128 h 170"/>
                        <a:gd name="T36" fmla="*/ 43 w 234"/>
                        <a:gd name="T37" fmla="*/ 146 h 170"/>
                        <a:gd name="T38" fmla="*/ 39 w 234"/>
                        <a:gd name="T39" fmla="*/ 170 h 17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234"/>
                        <a:gd name="T61" fmla="*/ 0 h 170"/>
                        <a:gd name="T62" fmla="*/ 234 w 234"/>
                        <a:gd name="T63" fmla="*/ 170 h 170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234" h="170">
                          <a:moveTo>
                            <a:pt x="39" y="170"/>
                          </a:moveTo>
                          <a:lnTo>
                            <a:pt x="234" y="54"/>
                          </a:lnTo>
                          <a:lnTo>
                            <a:pt x="234" y="33"/>
                          </a:lnTo>
                          <a:lnTo>
                            <a:pt x="230" y="18"/>
                          </a:lnTo>
                          <a:lnTo>
                            <a:pt x="224" y="9"/>
                          </a:lnTo>
                          <a:lnTo>
                            <a:pt x="217" y="3"/>
                          </a:lnTo>
                          <a:lnTo>
                            <a:pt x="208" y="0"/>
                          </a:lnTo>
                          <a:lnTo>
                            <a:pt x="200" y="0"/>
                          </a:lnTo>
                          <a:lnTo>
                            <a:pt x="197" y="0"/>
                          </a:lnTo>
                          <a:lnTo>
                            <a:pt x="195" y="0"/>
                          </a:lnTo>
                          <a:lnTo>
                            <a:pt x="0" y="117"/>
                          </a:lnTo>
                          <a:lnTo>
                            <a:pt x="2" y="117"/>
                          </a:lnTo>
                          <a:lnTo>
                            <a:pt x="6" y="115"/>
                          </a:lnTo>
                          <a:lnTo>
                            <a:pt x="13" y="111"/>
                          </a:lnTo>
                          <a:lnTo>
                            <a:pt x="22" y="111"/>
                          </a:lnTo>
                          <a:lnTo>
                            <a:pt x="30" y="113"/>
                          </a:lnTo>
                          <a:lnTo>
                            <a:pt x="37" y="118"/>
                          </a:lnTo>
                          <a:lnTo>
                            <a:pt x="41" y="128"/>
                          </a:lnTo>
                          <a:lnTo>
                            <a:pt x="43" y="146"/>
                          </a:lnTo>
                          <a:lnTo>
                            <a:pt x="39" y="17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2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2235" y="1844"/>
                      <a:ext cx="234" cy="170"/>
                    </a:xfrm>
                    <a:custGeom>
                      <a:avLst/>
                      <a:gdLst>
                        <a:gd name="T0" fmla="*/ 39 w 234"/>
                        <a:gd name="T1" fmla="*/ 170 h 170"/>
                        <a:gd name="T2" fmla="*/ 234 w 234"/>
                        <a:gd name="T3" fmla="*/ 54 h 170"/>
                        <a:gd name="T4" fmla="*/ 234 w 234"/>
                        <a:gd name="T5" fmla="*/ 33 h 170"/>
                        <a:gd name="T6" fmla="*/ 230 w 234"/>
                        <a:gd name="T7" fmla="*/ 18 h 170"/>
                        <a:gd name="T8" fmla="*/ 224 w 234"/>
                        <a:gd name="T9" fmla="*/ 9 h 170"/>
                        <a:gd name="T10" fmla="*/ 217 w 234"/>
                        <a:gd name="T11" fmla="*/ 3 h 170"/>
                        <a:gd name="T12" fmla="*/ 208 w 234"/>
                        <a:gd name="T13" fmla="*/ 0 h 170"/>
                        <a:gd name="T14" fmla="*/ 200 w 234"/>
                        <a:gd name="T15" fmla="*/ 0 h 170"/>
                        <a:gd name="T16" fmla="*/ 197 w 234"/>
                        <a:gd name="T17" fmla="*/ 0 h 170"/>
                        <a:gd name="T18" fmla="*/ 195 w 234"/>
                        <a:gd name="T19" fmla="*/ 0 h 170"/>
                        <a:gd name="T20" fmla="*/ 0 w 234"/>
                        <a:gd name="T21" fmla="*/ 117 h 170"/>
                        <a:gd name="T22" fmla="*/ 2 w 234"/>
                        <a:gd name="T23" fmla="*/ 117 h 170"/>
                        <a:gd name="T24" fmla="*/ 6 w 234"/>
                        <a:gd name="T25" fmla="*/ 115 h 170"/>
                        <a:gd name="T26" fmla="*/ 13 w 234"/>
                        <a:gd name="T27" fmla="*/ 111 h 170"/>
                        <a:gd name="T28" fmla="*/ 22 w 234"/>
                        <a:gd name="T29" fmla="*/ 111 h 170"/>
                        <a:gd name="T30" fmla="*/ 30 w 234"/>
                        <a:gd name="T31" fmla="*/ 113 h 170"/>
                        <a:gd name="T32" fmla="*/ 37 w 234"/>
                        <a:gd name="T33" fmla="*/ 118 h 170"/>
                        <a:gd name="T34" fmla="*/ 41 w 234"/>
                        <a:gd name="T35" fmla="*/ 128 h 170"/>
                        <a:gd name="T36" fmla="*/ 43 w 234"/>
                        <a:gd name="T37" fmla="*/ 146 h 170"/>
                        <a:gd name="T38" fmla="*/ 39 w 234"/>
                        <a:gd name="T39" fmla="*/ 170 h 17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234"/>
                        <a:gd name="T61" fmla="*/ 0 h 170"/>
                        <a:gd name="T62" fmla="*/ 234 w 234"/>
                        <a:gd name="T63" fmla="*/ 170 h 170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234" h="170">
                          <a:moveTo>
                            <a:pt x="39" y="170"/>
                          </a:moveTo>
                          <a:lnTo>
                            <a:pt x="234" y="54"/>
                          </a:lnTo>
                          <a:lnTo>
                            <a:pt x="234" y="33"/>
                          </a:lnTo>
                          <a:lnTo>
                            <a:pt x="230" y="18"/>
                          </a:lnTo>
                          <a:lnTo>
                            <a:pt x="224" y="9"/>
                          </a:lnTo>
                          <a:lnTo>
                            <a:pt x="217" y="3"/>
                          </a:lnTo>
                          <a:lnTo>
                            <a:pt x="208" y="0"/>
                          </a:lnTo>
                          <a:lnTo>
                            <a:pt x="200" y="0"/>
                          </a:lnTo>
                          <a:lnTo>
                            <a:pt x="197" y="0"/>
                          </a:lnTo>
                          <a:lnTo>
                            <a:pt x="195" y="0"/>
                          </a:lnTo>
                          <a:lnTo>
                            <a:pt x="0" y="117"/>
                          </a:lnTo>
                          <a:lnTo>
                            <a:pt x="2" y="117"/>
                          </a:lnTo>
                          <a:lnTo>
                            <a:pt x="6" y="115"/>
                          </a:lnTo>
                          <a:lnTo>
                            <a:pt x="13" y="111"/>
                          </a:lnTo>
                          <a:lnTo>
                            <a:pt x="22" y="111"/>
                          </a:lnTo>
                          <a:lnTo>
                            <a:pt x="30" y="113"/>
                          </a:lnTo>
                          <a:lnTo>
                            <a:pt x="37" y="118"/>
                          </a:lnTo>
                          <a:lnTo>
                            <a:pt x="41" y="128"/>
                          </a:lnTo>
                          <a:lnTo>
                            <a:pt x="43" y="146"/>
                          </a:lnTo>
                          <a:lnTo>
                            <a:pt x="39" y="17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3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2239" y="1844"/>
                      <a:ext cx="230" cy="165"/>
                    </a:xfrm>
                    <a:custGeom>
                      <a:avLst/>
                      <a:gdLst>
                        <a:gd name="T0" fmla="*/ 193 w 230"/>
                        <a:gd name="T1" fmla="*/ 0 h 165"/>
                        <a:gd name="T2" fmla="*/ 194 w 230"/>
                        <a:gd name="T3" fmla="*/ 0 h 165"/>
                        <a:gd name="T4" fmla="*/ 200 w 230"/>
                        <a:gd name="T5" fmla="*/ 0 h 165"/>
                        <a:gd name="T6" fmla="*/ 209 w 230"/>
                        <a:gd name="T7" fmla="*/ 2 h 165"/>
                        <a:gd name="T8" fmla="*/ 217 w 230"/>
                        <a:gd name="T9" fmla="*/ 7 h 165"/>
                        <a:gd name="T10" fmla="*/ 224 w 230"/>
                        <a:gd name="T11" fmla="*/ 15 h 165"/>
                        <a:gd name="T12" fmla="*/ 230 w 230"/>
                        <a:gd name="T13" fmla="*/ 29 h 165"/>
                        <a:gd name="T14" fmla="*/ 230 w 230"/>
                        <a:gd name="T15" fmla="*/ 50 h 165"/>
                        <a:gd name="T16" fmla="*/ 37 w 230"/>
                        <a:gd name="T17" fmla="*/ 165 h 165"/>
                        <a:gd name="T18" fmla="*/ 41 w 230"/>
                        <a:gd name="T19" fmla="*/ 144 h 165"/>
                        <a:gd name="T20" fmla="*/ 39 w 230"/>
                        <a:gd name="T21" fmla="*/ 128 h 165"/>
                        <a:gd name="T22" fmla="*/ 35 w 230"/>
                        <a:gd name="T23" fmla="*/ 118 h 165"/>
                        <a:gd name="T24" fmla="*/ 28 w 230"/>
                        <a:gd name="T25" fmla="*/ 113 h 165"/>
                        <a:gd name="T26" fmla="*/ 20 w 230"/>
                        <a:gd name="T27" fmla="*/ 111 h 165"/>
                        <a:gd name="T28" fmla="*/ 13 w 230"/>
                        <a:gd name="T29" fmla="*/ 113 h 165"/>
                        <a:gd name="T30" fmla="*/ 7 w 230"/>
                        <a:gd name="T31" fmla="*/ 115 h 165"/>
                        <a:gd name="T32" fmla="*/ 2 w 230"/>
                        <a:gd name="T33" fmla="*/ 115 h 165"/>
                        <a:gd name="T34" fmla="*/ 0 w 230"/>
                        <a:gd name="T35" fmla="*/ 117 h 165"/>
                        <a:gd name="T36" fmla="*/ 193 w 230"/>
                        <a:gd name="T37" fmla="*/ 0 h 16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30"/>
                        <a:gd name="T58" fmla="*/ 0 h 165"/>
                        <a:gd name="T59" fmla="*/ 230 w 230"/>
                        <a:gd name="T60" fmla="*/ 165 h 16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30" h="165">
                          <a:moveTo>
                            <a:pt x="193" y="0"/>
                          </a:moveTo>
                          <a:lnTo>
                            <a:pt x="194" y="0"/>
                          </a:lnTo>
                          <a:lnTo>
                            <a:pt x="200" y="0"/>
                          </a:lnTo>
                          <a:lnTo>
                            <a:pt x="209" y="2"/>
                          </a:lnTo>
                          <a:lnTo>
                            <a:pt x="217" y="7"/>
                          </a:lnTo>
                          <a:lnTo>
                            <a:pt x="224" y="15"/>
                          </a:lnTo>
                          <a:lnTo>
                            <a:pt x="230" y="29"/>
                          </a:lnTo>
                          <a:lnTo>
                            <a:pt x="230" y="50"/>
                          </a:lnTo>
                          <a:lnTo>
                            <a:pt x="37" y="165"/>
                          </a:lnTo>
                          <a:lnTo>
                            <a:pt x="41" y="144"/>
                          </a:lnTo>
                          <a:lnTo>
                            <a:pt x="39" y="128"/>
                          </a:lnTo>
                          <a:lnTo>
                            <a:pt x="35" y="118"/>
                          </a:lnTo>
                          <a:lnTo>
                            <a:pt x="28" y="113"/>
                          </a:lnTo>
                          <a:lnTo>
                            <a:pt x="20" y="111"/>
                          </a:lnTo>
                          <a:lnTo>
                            <a:pt x="13" y="113"/>
                          </a:lnTo>
                          <a:lnTo>
                            <a:pt x="7" y="115"/>
                          </a:lnTo>
                          <a:lnTo>
                            <a:pt x="2" y="115"/>
                          </a:lnTo>
                          <a:lnTo>
                            <a:pt x="0" y="117"/>
                          </a:lnTo>
                          <a:lnTo>
                            <a:pt x="193" y="0"/>
                          </a:lnTo>
                          <a:close/>
                        </a:path>
                      </a:pathLst>
                    </a:custGeom>
                    <a:solidFill>
                      <a:srgbClr val="2424FF"/>
                    </a:solidFill>
                    <a:ln w="0">
                      <a:solidFill>
                        <a:srgbClr val="2424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4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2244" y="1846"/>
                      <a:ext cx="223" cy="157"/>
                    </a:xfrm>
                    <a:custGeom>
                      <a:avLst/>
                      <a:gdLst>
                        <a:gd name="T0" fmla="*/ 189 w 223"/>
                        <a:gd name="T1" fmla="*/ 0 h 157"/>
                        <a:gd name="T2" fmla="*/ 191 w 223"/>
                        <a:gd name="T3" fmla="*/ 0 h 157"/>
                        <a:gd name="T4" fmla="*/ 197 w 223"/>
                        <a:gd name="T5" fmla="*/ 0 h 157"/>
                        <a:gd name="T6" fmla="*/ 204 w 223"/>
                        <a:gd name="T7" fmla="*/ 1 h 157"/>
                        <a:gd name="T8" fmla="*/ 212 w 223"/>
                        <a:gd name="T9" fmla="*/ 5 h 157"/>
                        <a:gd name="T10" fmla="*/ 219 w 223"/>
                        <a:gd name="T11" fmla="*/ 13 h 157"/>
                        <a:gd name="T12" fmla="*/ 223 w 223"/>
                        <a:gd name="T13" fmla="*/ 26 h 157"/>
                        <a:gd name="T14" fmla="*/ 223 w 223"/>
                        <a:gd name="T15" fmla="*/ 44 h 157"/>
                        <a:gd name="T16" fmla="*/ 34 w 223"/>
                        <a:gd name="T17" fmla="*/ 157 h 157"/>
                        <a:gd name="T18" fmla="*/ 36 w 223"/>
                        <a:gd name="T19" fmla="*/ 137 h 157"/>
                        <a:gd name="T20" fmla="*/ 34 w 223"/>
                        <a:gd name="T21" fmla="*/ 124 h 157"/>
                        <a:gd name="T22" fmla="*/ 28 w 223"/>
                        <a:gd name="T23" fmla="*/ 116 h 157"/>
                        <a:gd name="T24" fmla="*/ 23 w 223"/>
                        <a:gd name="T25" fmla="*/ 113 h 157"/>
                        <a:gd name="T26" fmla="*/ 15 w 223"/>
                        <a:gd name="T27" fmla="*/ 111 h 157"/>
                        <a:gd name="T28" fmla="*/ 8 w 223"/>
                        <a:gd name="T29" fmla="*/ 111 h 157"/>
                        <a:gd name="T30" fmla="*/ 4 w 223"/>
                        <a:gd name="T31" fmla="*/ 113 h 157"/>
                        <a:gd name="T32" fmla="*/ 0 w 223"/>
                        <a:gd name="T33" fmla="*/ 113 h 157"/>
                        <a:gd name="T34" fmla="*/ 189 w 223"/>
                        <a:gd name="T35" fmla="*/ 0 h 157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223"/>
                        <a:gd name="T55" fmla="*/ 0 h 157"/>
                        <a:gd name="T56" fmla="*/ 223 w 223"/>
                        <a:gd name="T57" fmla="*/ 157 h 157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223" h="157">
                          <a:moveTo>
                            <a:pt x="189" y="0"/>
                          </a:moveTo>
                          <a:lnTo>
                            <a:pt x="191" y="0"/>
                          </a:lnTo>
                          <a:lnTo>
                            <a:pt x="197" y="0"/>
                          </a:lnTo>
                          <a:lnTo>
                            <a:pt x="204" y="1"/>
                          </a:lnTo>
                          <a:lnTo>
                            <a:pt x="212" y="5"/>
                          </a:lnTo>
                          <a:lnTo>
                            <a:pt x="219" y="13"/>
                          </a:lnTo>
                          <a:lnTo>
                            <a:pt x="223" y="26"/>
                          </a:lnTo>
                          <a:lnTo>
                            <a:pt x="223" y="44"/>
                          </a:lnTo>
                          <a:lnTo>
                            <a:pt x="34" y="157"/>
                          </a:lnTo>
                          <a:lnTo>
                            <a:pt x="36" y="137"/>
                          </a:lnTo>
                          <a:lnTo>
                            <a:pt x="34" y="124"/>
                          </a:lnTo>
                          <a:lnTo>
                            <a:pt x="28" y="116"/>
                          </a:lnTo>
                          <a:lnTo>
                            <a:pt x="23" y="113"/>
                          </a:lnTo>
                          <a:lnTo>
                            <a:pt x="15" y="111"/>
                          </a:lnTo>
                          <a:lnTo>
                            <a:pt x="8" y="111"/>
                          </a:lnTo>
                          <a:lnTo>
                            <a:pt x="4" y="113"/>
                          </a:lnTo>
                          <a:lnTo>
                            <a:pt x="0" y="113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rgbClr val="4949FF"/>
                    </a:solidFill>
                    <a:ln w="0">
                      <a:solidFill>
                        <a:srgbClr val="4949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5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2250" y="1846"/>
                      <a:ext cx="217" cy="152"/>
                    </a:xfrm>
                    <a:custGeom>
                      <a:avLst/>
                      <a:gdLst>
                        <a:gd name="T0" fmla="*/ 185 w 217"/>
                        <a:gd name="T1" fmla="*/ 0 h 152"/>
                        <a:gd name="T2" fmla="*/ 187 w 217"/>
                        <a:gd name="T3" fmla="*/ 0 h 152"/>
                        <a:gd name="T4" fmla="*/ 195 w 217"/>
                        <a:gd name="T5" fmla="*/ 1 h 152"/>
                        <a:gd name="T6" fmla="*/ 202 w 217"/>
                        <a:gd name="T7" fmla="*/ 3 h 152"/>
                        <a:gd name="T8" fmla="*/ 209 w 217"/>
                        <a:gd name="T9" fmla="*/ 11 h 152"/>
                        <a:gd name="T10" fmla="*/ 215 w 217"/>
                        <a:gd name="T11" fmla="*/ 22 h 152"/>
                        <a:gd name="T12" fmla="*/ 217 w 217"/>
                        <a:gd name="T13" fmla="*/ 39 h 152"/>
                        <a:gd name="T14" fmla="*/ 30 w 217"/>
                        <a:gd name="T15" fmla="*/ 152 h 152"/>
                        <a:gd name="T16" fmla="*/ 31 w 217"/>
                        <a:gd name="T17" fmla="*/ 133 h 152"/>
                        <a:gd name="T18" fmla="*/ 28 w 217"/>
                        <a:gd name="T19" fmla="*/ 122 h 152"/>
                        <a:gd name="T20" fmla="*/ 22 w 217"/>
                        <a:gd name="T21" fmla="*/ 115 h 152"/>
                        <a:gd name="T22" fmla="*/ 15 w 217"/>
                        <a:gd name="T23" fmla="*/ 113 h 152"/>
                        <a:gd name="T24" fmla="*/ 7 w 217"/>
                        <a:gd name="T25" fmla="*/ 111 h 152"/>
                        <a:gd name="T26" fmla="*/ 4 w 217"/>
                        <a:gd name="T27" fmla="*/ 113 h 152"/>
                        <a:gd name="T28" fmla="*/ 0 w 217"/>
                        <a:gd name="T29" fmla="*/ 113 h 152"/>
                        <a:gd name="T30" fmla="*/ 185 w 217"/>
                        <a:gd name="T31" fmla="*/ 0 h 15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217"/>
                        <a:gd name="T49" fmla="*/ 0 h 152"/>
                        <a:gd name="T50" fmla="*/ 217 w 217"/>
                        <a:gd name="T51" fmla="*/ 152 h 152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217" h="152">
                          <a:moveTo>
                            <a:pt x="185" y="0"/>
                          </a:moveTo>
                          <a:lnTo>
                            <a:pt x="187" y="0"/>
                          </a:lnTo>
                          <a:lnTo>
                            <a:pt x="195" y="1"/>
                          </a:lnTo>
                          <a:lnTo>
                            <a:pt x="202" y="3"/>
                          </a:lnTo>
                          <a:lnTo>
                            <a:pt x="209" y="11"/>
                          </a:lnTo>
                          <a:lnTo>
                            <a:pt x="215" y="22"/>
                          </a:lnTo>
                          <a:lnTo>
                            <a:pt x="217" y="39"/>
                          </a:lnTo>
                          <a:lnTo>
                            <a:pt x="30" y="152"/>
                          </a:lnTo>
                          <a:lnTo>
                            <a:pt x="31" y="133"/>
                          </a:lnTo>
                          <a:lnTo>
                            <a:pt x="28" y="122"/>
                          </a:lnTo>
                          <a:lnTo>
                            <a:pt x="22" y="115"/>
                          </a:lnTo>
                          <a:lnTo>
                            <a:pt x="15" y="113"/>
                          </a:lnTo>
                          <a:lnTo>
                            <a:pt x="7" y="111"/>
                          </a:lnTo>
                          <a:lnTo>
                            <a:pt x="4" y="113"/>
                          </a:lnTo>
                          <a:lnTo>
                            <a:pt x="0" y="113"/>
                          </a:lnTo>
                          <a:lnTo>
                            <a:pt x="185" y="0"/>
                          </a:lnTo>
                          <a:close/>
                        </a:path>
                      </a:pathLst>
                    </a:custGeom>
                    <a:solidFill>
                      <a:srgbClr val="6D6DFF"/>
                    </a:solidFill>
                    <a:ln w="0">
                      <a:solidFill>
                        <a:srgbClr val="6D6D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6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2255" y="1846"/>
                      <a:ext cx="210" cy="146"/>
                    </a:xfrm>
                    <a:custGeom>
                      <a:avLst/>
                      <a:gdLst>
                        <a:gd name="T0" fmla="*/ 182 w 210"/>
                        <a:gd name="T1" fmla="*/ 0 h 146"/>
                        <a:gd name="T2" fmla="*/ 186 w 210"/>
                        <a:gd name="T3" fmla="*/ 0 h 146"/>
                        <a:gd name="T4" fmla="*/ 190 w 210"/>
                        <a:gd name="T5" fmla="*/ 1 h 146"/>
                        <a:gd name="T6" fmla="*/ 197 w 210"/>
                        <a:gd name="T7" fmla="*/ 5 h 146"/>
                        <a:gd name="T8" fmla="*/ 204 w 210"/>
                        <a:gd name="T9" fmla="*/ 11 h 146"/>
                        <a:gd name="T10" fmla="*/ 210 w 210"/>
                        <a:gd name="T11" fmla="*/ 22 h 146"/>
                        <a:gd name="T12" fmla="*/ 210 w 210"/>
                        <a:gd name="T13" fmla="*/ 35 h 146"/>
                        <a:gd name="T14" fmla="*/ 26 w 210"/>
                        <a:gd name="T15" fmla="*/ 146 h 146"/>
                        <a:gd name="T16" fmla="*/ 26 w 210"/>
                        <a:gd name="T17" fmla="*/ 131 h 146"/>
                        <a:gd name="T18" fmla="*/ 23 w 210"/>
                        <a:gd name="T19" fmla="*/ 120 h 146"/>
                        <a:gd name="T20" fmla="*/ 17 w 210"/>
                        <a:gd name="T21" fmla="*/ 115 h 146"/>
                        <a:gd name="T22" fmla="*/ 10 w 210"/>
                        <a:gd name="T23" fmla="*/ 113 h 146"/>
                        <a:gd name="T24" fmla="*/ 4 w 210"/>
                        <a:gd name="T25" fmla="*/ 111 h 146"/>
                        <a:gd name="T26" fmla="*/ 0 w 210"/>
                        <a:gd name="T27" fmla="*/ 111 h 146"/>
                        <a:gd name="T28" fmla="*/ 182 w 210"/>
                        <a:gd name="T29" fmla="*/ 0 h 14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10"/>
                        <a:gd name="T46" fmla="*/ 0 h 146"/>
                        <a:gd name="T47" fmla="*/ 210 w 210"/>
                        <a:gd name="T48" fmla="*/ 146 h 14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10" h="146">
                          <a:moveTo>
                            <a:pt x="182" y="0"/>
                          </a:moveTo>
                          <a:lnTo>
                            <a:pt x="186" y="0"/>
                          </a:lnTo>
                          <a:lnTo>
                            <a:pt x="190" y="1"/>
                          </a:lnTo>
                          <a:lnTo>
                            <a:pt x="197" y="5"/>
                          </a:lnTo>
                          <a:lnTo>
                            <a:pt x="204" y="11"/>
                          </a:lnTo>
                          <a:lnTo>
                            <a:pt x="210" y="22"/>
                          </a:lnTo>
                          <a:lnTo>
                            <a:pt x="210" y="35"/>
                          </a:lnTo>
                          <a:lnTo>
                            <a:pt x="26" y="146"/>
                          </a:lnTo>
                          <a:lnTo>
                            <a:pt x="26" y="131"/>
                          </a:lnTo>
                          <a:lnTo>
                            <a:pt x="23" y="120"/>
                          </a:lnTo>
                          <a:lnTo>
                            <a:pt x="17" y="115"/>
                          </a:lnTo>
                          <a:lnTo>
                            <a:pt x="10" y="113"/>
                          </a:lnTo>
                          <a:lnTo>
                            <a:pt x="4" y="111"/>
                          </a:lnTo>
                          <a:lnTo>
                            <a:pt x="0" y="111"/>
                          </a:lnTo>
                          <a:lnTo>
                            <a:pt x="182" y="0"/>
                          </a:lnTo>
                          <a:close/>
                        </a:path>
                      </a:pathLst>
                    </a:custGeom>
                    <a:solidFill>
                      <a:srgbClr val="9292FF"/>
                    </a:solidFill>
                    <a:ln w="0">
                      <a:solidFill>
                        <a:srgbClr val="9292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7" name="Freeform 311"/>
                    <p:cNvSpPr>
                      <a:spLocks/>
                    </p:cNvSpPr>
                    <p:nvPr/>
                  </p:nvSpPr>
                  <p:spPr bwMode="auto">
                    <a:xfrm>
                      <a:off x="2261" y="1846"/>
                      <a:ext cx="202" cy="141"/>
                    </a:xfrm>
                    <a:custGeom>
                      <a:avLst/>
                      <a:gdLst>
                        <a:gd name="T0" fmla="*/ 178 w 202"/>
                        <a:gd name="T1" fmla="*/ 0 h 141"/>
                        <a:gd name="T2" fmla="*/ 182 w 202"/>
                        <a:gd name="T3" fmla="*/ 1 h 141"/>
                        <a:gd name="T4" fmla="*/ 187 w 202"/>
                        <a:gd name="T5" fmla="*/ 3 h 141"/>
                        <a:gd name="T6" fmla="*/ 195 w 202"/>
                        <a:gd name="T7" fmla="*/ 9 h 141"/>
                        <a:gd name="T8" fmla="*/ 202 w 202"/>
                        <a:gd name="T9" fmla="*/ 18 h 141"/>
                        <a:gd name="T10" fmla="*/ 202 w 202"/>
                        <a:gd name="T11" fmla="*/ 31 h 141"/>
                        <a:gd name="T12" fmla="*/ 22 w 202"/>
                        <a:gd name="T13" fmla="*/ 141 h 141"/>
                        <a:gd name="T14" fmla="*/ 20 w 202"/>
                        <a:gd name="T15" fmla="*/ 128 h 141"/>
                        <a:gd name="T16" fmla="*/ 17 w 202"/>
                        <a:gd name="T17" fmla="*/ 120 h 141"/>
                        <a:gd name="T18" fmla="*/ 9 w 202"/>
                        <a:gd name="T19" fmla="*/ 115 h 141"/>
                        <a:gd name="T20" fmla="*/ 4 w 202"/>
                        <a:gd name="T21" fmla="*/ 111 h 141"/>
                        <a:gd name="T22" fmla="*/ 0 w 202"/>
                        <a:gd name="T23" fmla="*/ 111 h 141"/>
                        <a:gd name="T24" fmla="*/ 178 w 202"/>
                        <a:gd name="T25" fmla="*/ 0 h 141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02"/>
                        <a:gd name="T40" fmla="*/ 0 h 141"/>
                        <a:gd name="T41" fmla="*/ 202 w 202"/>
                        <a:gd name="T42" fmla="*/ 141 h 141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02" h="141">
                          <a:moveTo>
                            <a:pt x="178" y="0"/>
                          </a:moveTo>
                          <a:lnTo>
                            <a:pt x="182" y="1"/>
                          </a:lnTo>
                          <a:lnTo>
                            <a:pt x="187" y="3"/>
                          </a:lnTo>
                          <a:lnTo>
                            <a:pt x="195" y="9"/>
                          </a:lnTo>
                          <a:lnTo>
                            <a:pt x="202" y="18"/>
                          </a:lnTo>
                          <a:lnTo>
                            <a:pt x="202" y="31"/>
                          </a:lnTo>
                          <a:lnTo>
                            <a:pt x="22" y="141"/>
                          </a:lnTo>
                          <a:lnTo>
                            <a:pt x="20" y="128"/>
                          </a:lnTo>
                          <a:lnTo>
                            <a:pt x="17" y="120"/>
                          </a:lnTo>
                          <a:lnTo>
                            <a:pt x="9" y="115"/>
                          </a:lnTo>
                          <a:lnTo>
                            <a:pt x="4" y="111"/>
                          </a:lnTo>
                          <a:lnTo>
                            <a:pt x="0" y="111"/>
                          </a:lnTo>
                          <a:lnTo>
                            <a:pt x="178" y="0"/>
                          </a:lnTo>
                          <a:close/>
                        </a:path>
                      </a:pathLst>
                    </a:custGeom>
                    <a:solidFill>
                      <a:srgbClr val="B6B6FF"/>
                    </a:solidFill>
                    <a:ln w="0">
                      <a:solidFill>
                        <a:srgbClr val="B6B6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8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2267" y="1847"/>
                      <a:ext cx="196" cy="134"/>
                    </a:xfrm>
                    <a:custGeom>
                      <a:avLst/>
                      <a:gdLst>
                        <a:gd name="T0" fmla="*/ 176 w 196"/>
                        <a:gd name="T1" fmla="*/ 0 h 134"/>
                        <a:gd name="T2" fmla="*/ 176 w 196"/>
                        <a:gd name="T3" fmla="*/ 0 h 134"/>
                        <a:gd name="T4" fmla="*/ 179 w 196"/>
                        <a:gd name="T5" fmla="*/ 2 h 134"/>
                        <a:gd name="T6" fmla="*/ 181 w 196"/>
                        <a:gd name="T7" fmla="*/ 4 h 134"/>
                        <a:gd name="T8" fmla="*/ 187 w 196"/>
                        <a:gd name="T9" fmla="*/ 6 h 134"/>
                        <a:gd name="T10" fmla="*/ 191 w 196"/>
                        <a:gd name="T11" fmla="*/ 10 h 134"/>
                        <a:gd name="T12" fmla="*/ 192 w 196"/>
                        <a:gd name="T13" fmla="*/ 15 h 134"/>
                        <a:gd name="T14" fmla="*/ 196 w 196"/>
                        <a:gd name="T15" fmla="*/ 21 h 134"/>
                        <a:gd name="T16" fmla="*/ 196 w 196"/>
                        <a:gd name="T17" fmla="*/ 26 h 134"/>
                        <a:gd name="T18" fmla="*/ 16 w 196"/>
                        <a:gd name="T19" fmla="*/ 134 h 134"/>
                        <a:gd name="T20" fmla="*/ 16 w 196"/>
                        <a:gd name="T21" fmla="*/ 130 h 134"/>
                        <a:gd name="T22" fmla="*/ 16 w 196"/>
                        <a:gd name="T23" fmla="*/ 125 h 134"/>
                        <a:gd name="T24" fmla="*/ 13 w 196"/>
                        <a:gd name="T25" fmla="*/ 121 h 134"/>
                        <a:gd name="T26" fmla="*/ 9 w 196"/>
                        <a:gd name="T27" fmla="*/ 117 h 134"/>
                        <a:gd name="T28" fmla="*/ 7 w 196"/>
                        <a:gd name="T29" fmla="*/ 114 h 134"/>
                        <a:gd name="T30" fmla="*/ 3 w 196"/>
                        <a:gd name="T31" fmla="*/ 112 h 134"/>
                        <a:gd name="T32" fmla="*/ 1 w 196"/>
                        <a:gd name="T33" fmla="*/ 110 h 134"/>
                        <a:gd name="T34" fmla="*/ 0 w 196"/>
                        <a:gd name="T35" fmla="*/ 108 h 134"/>
                        <a:gd name="T36" fmla="*/ 176 w 196"/>
                        <a:gd name="T37" fmla="*/ 0 h 13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96"/>
                        <a:gd name="T58" fmla="*/ 0 h 134"/>
                        <a:gd name="T59" fmla="*/ 196 w 196"/>
                        <a:gd name="T60" fmla="*/ 134 h 13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96" h="134">
                          <a:moveTo>
                            <a:pt x="176" y="0"/>
                          </a:moveTo>
                          <a:lnTo>
                            <a:pt x="176" y="0"/>
                          </a:lnTo>
                          <a:lnTo>
                            <a:pt x="179" y="2"/>
                          </a:lnTo>
                          <a:lnTo>
                            <a:pt x="181" y="4"/>
                          </a:lnTo>
                          <a:lnTo>
                            <a:pt x="187" y="6"/>
                          </a:lnTo>
                          <a:lnTo>
                            <a:pt x="191" y="10"/>
                          </a:lnTo>
                          <a:lnTo>
                            <a:pt x="192" y="15"/>
                          </a:lnTo>
                          <a:lnTo>
                            <a:pt x="196" y="21"/>
                          </a:lnTo>
                          <a:lnTo>
                            <a:pt x="196" y="26"/>
                          </a:lnTo>
                          <a:lnTo>
                            <a:pt x="16" y="134"/>
                          </a:lnTo>
                          <a:lnTo>
                            <a:pt x="16" y="130"/>
                          </a:lnTo>
                          <a:lnTo>
                            <a:pt x="16" y="125"/>
                          </a:lnTo>
                          <a:lnTo>
                            <a:pt x="13" y="121"/>
                          </a:lnTo>
                          <a:lnTo>
                            <a:pt x="9" y="117"/>
                          </a:lnTo>
                          <a:lnTo>
                            <a:pt x="7" y="114"/>
                          </a:lnTo>
                          <a:lnTo>
                            <a:pt x="3" y="112"/>
                          </a:lnTo>
                          <a:lnTo>
                            <a:pt x="1" y="110"/>
                          </a:lnTo>
                          <a:lnTo>
                            <a:pt x="0" y="108"/>
                          </a:lnTo>
                          <a:lnTo>
                            <a:pt x="176" y="0"/>
                          </a:lnTo>
                          <a:close/>
                        </a:path>
                      </a:pathLst>
                    </a:custGeom>
                    <a:solidFill>
                      <a:srgbClr val="DBDBFF"/>
                    </a:solidFill>
                    <a:ln w="0">
                      <a:solidFill>
                        <a:srgbClr val="DBDB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09" name="Freeform 313"/>
                    <p:cNvSpPr>
                      <a:spLocks/>
                    </p:cNvSpPr>
                    <p:nvPr/>
                  </p:nvSpPr>
                  <p:spPr bwMode="auto">
                    <a:xfrm>
                      <a:off x="2272" y="1847"/>
                      <a:ext cx="189" cy="128"/>
                    </a:xfrm>
                    <a:custGeom>
                      <a:avLst/>
                      <a:gdLst>
                        <a:gd name="T0" fmla="*/ 173 w 189"/>
                        <a:gd name="T1" fmla="*/ 0 h 128"/>
                        <a:gd name="T2" fmla="*/ 173 w 189"/>
                        <a:gd name="T3" fmla="*/ 0 h 128"/>
                        <a:gd name="T4" fmla="*/ 176 w 189"/>
                        <a:gd name="T5" fmla="*/ 2 h 128"/>
                        <a:gd name="T6" fmla="*/ 180 w 189"/>
                        <a:gd name="T7" fmla="*/ 6 h 128"/>
                        <a:gd name="T8" fmla="*/ 184 w 189"/>
                        <a:gd name="T9" fmla="*/ 10 h 128"/>
                        <a:gd name="T10" fmla="*/ 187 w 189"/>
                        <a:gd name="T11" fmla="*/ 13 h 128"/>
                        <a:gd name="T12" fmla="*/ 189 w 189"/>
                        <a:gd name="T13" fmla="*/ 17 h 128"/>
                        <a:gd name="T14" fmla="*/ 189 w 189"/>
                        <a:gd name="T15" fmla="*/ 23 h 128"/>
                        <a:gd name="T16" fmla="*/ 13 w 189"/>
                        <a:gd name="T17" fmla="*/ 128 h 128"/>
                        <a:gd name="T18" fmla="*/ 0 w 189"/>
                        <a:gd name="T19" fmla="*/ 108 h 128"/>
                        <a:gd name="T20" fmla="*/ 173 w 189"/>
                        <a:gd name="T21" fmla="*/ 0 h 12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89"/>
                        <a:gd name="T34" fmla="*/ 0 h 128"/>
                        <a:gd name="T35" fmla="*/ 189 w 189"/>
                        <a:gd name="T36" fmla="*/ 128 h 128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89" h="128">
                          <a:moveTo>
                            <a:pt x="173" y="0"/>
                          </a:moveTo>
                          <a:lnTo>
                            <a:pt x="173" y="0"/>
                          </a:lnTo>
                          <a:lnTo>
                            <a:pt x="176" y="2"/>
                          </a:lnTo>
                          <a:lnTo>
                            <a:pt x="180" y="6"/>
                          </a:lnTo>
                          <a:lnTo>
                            <a:pt x="184" y="10"/>
                          </a:lnTo>
                          <a:lnTo>
                            <a:pt x="187" y="13"/>
                          </a:lnTo>
                          <a:lnTo>
                            <a:pt x="189" y="17"/>
                          </a:lnTo>
                          <a:lnTo>
                            <a:pt x="189" y="23"/>
                          </a:lnTo>
                          <a:lnTo>
                            <a:pt x="13" y="128"/>
                          </a:lnTo>
                          <a:lnTo>
                            <a:pt x="0" y="108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10" name="Freeform 316"/>
                    <p:cNvSpPr>
                      <a:spLocks/>
                    </p:cNvSpPr>
                    <p:nvPr/>
                  </p:nvSpPr>
                  <p:spPr bwMode="auto">
                    <a:xfrm>
                      <a:off x="2231" y="1953"/>
                      <a:ext cx="45" cy="61"/>
                    </a:xfrm>
                    <a:custGeom>
                      <a:avLst/>
                      <a:gdLst>
                        <a:gd name="T0" fmla="*/ 0 w 45"/>
                        <a:gd name="T1" fmla="*/ 8 h 61"/>
                        <a:gd name="T2" fmla="*/ 2 w 45"/>
                        <a:gd name="T3" fmla="*/ 8 h 61"/>
                        <a:gd name="T4" fmla="*/ 6 w 45"/>
                        <a:gd name="T5" fmla="*/ 4 h 61"/>
                        <a:gd name="T6" fmla="*/ 13 w 45"/>
                        <a:gd name="T7" fmla="*/ 2 h 61"/>
                        <a:gd name="T8" fmla="*/ 19 w 45"/>
                        <a:gd name="T9" fmla="*/ 0 h 61"/>
                        <a:gd name="T10" fmla="*/ 28 w 45"/>
                        <a:gd name="T11" fmla="*/ 0 h 61"/>
                        <a:gd name="T12" fmla="*/ 34 w 45"/>
                        <a:gd name="T13" fmla="*/ 2 h 61"/>
                        <a:gd name="T14" fmla="*/ 41 w 45"/>
                        <a:gd name="T15" fmla="*/ 9 h 61"/>
                        <a:gd name="T16" fmla="*/ 45 w 45"/>
                        <a:gd name="T17" fmla="*/ 21 h 61"/>
                        <a:gd name="T18" fmla="*/ 45 w 45"/>
                        <a:gd name="T19" fmla="*/ 37 h 61"/>
                        <a:gd name="T20" fmla="*/ 43 w 45"/>
                        <a:gd name="T21" fmla="*/ 61 h 6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5"/>
                        <a:gd name="T34" fmla="*/ 0 h 61"/>
                        <a:gd name="T35" fmla="*/ 45 w 45"/>
                        <a:gd name="T36" fmla="*/ 61 h 6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5" h="61">
                          <a:moveTo>
                            <a:pt x="0" y="8"/>
                          </a:moveTo>
                          <a:lnTo>
                            <a:pt x="2" y="8"/>
                          </a:lnTo>
                          <a:lnTo>
                            <a:pt x="6" y="4"/>
                          </a:lnTo>
                          <a:lnTo>
                            <a:pt x="13" y="2"/>
                          </a:lnTo>
                          <a:lnTo>
                            <a:pt x="19" y="0"/>
                          </a:lnTo>
                          <a:lnTo>
                            <a:pt x="28" y="0"/>
                          </a:lnTo>
                          <a:lnTo>
                            <a:pt x="34" y="2"/>
                          </a:lnTo>
                          <a:lnTo>
                            <a:pt x="41" y="9"/>
                          </a:lnTo>
                          <a:lnTo>
                            <a:pt x="45" y="21"/>
                          </a:lnTo>
                          <a:lnTo>
                            <a:pt x="45" y="37"/>
                          </a:lnTo>
                          <a:lnTo>
                            <a:pt x="43" y="61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351" name="Text Box 4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" y="2468"/>
                    <a:ext cx="624" cy="1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rPr>
                      <a:t>Add arc</a:t>
                    </a:r>
                  </a:p>
                </p:txBody>
              </p:sp>
            </p:grpSp>
          </p:grpSp>
          <p:grpSp>
            <p:nvGrpSpPr>
              <p:cNvPr id="10" name="Group 432"/>
              <p:cNvGrpSpPr>
                <a:grpSpLocks/>
              </p:cNvGrpSpPr>
              <p:nvPr/>
            </p:nvGrpSpPr>
            <p:grpSpPr bwMode="auto">
              <a:xfrm>
                <a:off x="198440" y="2346326"/>
                <a:ext cx="6067425" cy="3787779"/>
                <a:chOff x="125" y="1478"/>
                <a:chExt cx="3822" cy="2386"/>
              </a:xfrm>
            </p:grpSpPr>
            <p:grpSp>
              <p:nvGrpSpPr>
                <p:cNvPr id="11" name="Group 413"/>
                <p:cNvGrpSpPr>
                  <a:grpSpLocks/>
                </p:cNvGrpSpPr>
                <p:nvPr/>
              </p:nvGrpSpPr>
              <p:grpSpPr bwMode="auto">
                <a:xfrm>
                  <a:off x="1874" y="2195"/>
                  <a:ext cx="714" cy="291"/>
                  <a:chOff x="1913" y="2147"/>
                  <a:chExt cx="714" cy="291"/>
                </a:xfrm>
              </p:grpSpPr>
              <p:sp>
                <p:nvSpPr>
                  <p:cNvPr id="9331" name="Freeform 281"/>
                  <p:cNvSpPr>
                    <a:spLocks/>
                  </p:cNvSpPr>
                  <p:nvPr/>
                </p:nvSpPr>
                <p:spPr bwMode="auto">
                  <a:xfrm>
                    <a:off x="1913" y="2269"/>
                    <a:ext cx="432" cy="124"/>
                  </a:xfrm>
                  <a:custGeom>
                    <a:avLst/>
                    <a:gdLst>
                      <a:gd name="T0" fmla="*/ 0 w 432"/>
                      <a:gd name="T1" fmla="*/ 124 h 124"/>
                      <a:gd name="T2" fmla="*/ 432 w 432"/>
                      <a:gd name="T3" fmla="*/ 80 h 124"/>
                      <a:gd name="T4" fmla="*/ 352 w 432"/>
                      <a:gd name="T5" fmla="*/ 0 h 124"/>
                      <a:gd name="T6" fmla="*/ 0 w 432"/>
                      <a:gd name="T7" fmla="*/ 124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2"/>
                      <a:gd name="T13" fmla="*/ 0 h 124"/>
                      <a:gd name="T14" fmla="*/ 432 w 432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2" h="124">
                        <a:moveTo>
                          <a:pt x="0" y="124"/>
                        </a:moveTo>
                        <a:lnTo>
                          <a:pt x="432" y="80"/>
                        </a:lnTo>
                        <a:lnTo>
                          <a:pt x="352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solidFill>
                      <a:srgbClr val="BFBFB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3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087" y="2180"/>
                    <a:ext cx="199" cy="97"/>
                  </a:xfrm>
                  <a:prstGeom prst="line">
                    <a:avLst/>
                  </a:prstGeom>
                  <a:noFill/>
                  <a:ln w="23813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2132" y="2147"/>
                    <a:ext cx="495" cy="291"/>
                    <a:chOff x="2132" y="2147"/>
                    <a:chExt cx="495" cy="291"/>
                  </a:xfrm>
                </p:grpSpPr>
                <p:sp>
                  <p:nvSpPr>
                    <p:cNvPr id="9334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8" y="2319"/>
                      <a:ext cx="249" cy="119"/>
                    </a:xfrm>
                    <a:prstGeom prst="line">
                      <a:avLst/>
                    </a:prstGeom>
                    <a:noFill/>
                    <a:ln w="238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5" name="Line 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32" y="2147"/>
                      <a:ext cx="13" cy="7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6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2288" y="2199"/>
                      <a:ext cx="263" cy="74"/>
                    </a:xfrm>
                    <a:custGeom>
                      <a:avLst/>
                      <a:gdLst>
                        <a:gd name="T0" fmla="*/ 72 w 263"/>
                        <a:gd name="T1" fmla="*/ 5 h 74"/>
                        <a:gd name="T2" fmla="*/ 0 w 263"/>
                        <a:gd name="T3" fmla="*/ 39 h 74"/>
                        <a:gd name="T4" fmla="*/ 68 w 263"/>
                        <a:gd name="T5" fmla="*/ 70 h 74"/>
                        <a:gd name="T6" fmla="*/ 139 w 263"/>
                        <a:gd name="T7" fmla="*/ 39 h 74"/>
                        <a:gd name="T8" fmla="*/ 191 w 263"/>
                        <a:gd name="T9" fmla="*/ 74 h 74"/>
                        <a:gd name="T10" fmla="*/ 263 w 263"/>
                        <a:gd name="T11" fmla="*/ 39 h 74"/>
                        <a:gd name="T12" fmla="*/ 194 w 263"/>
                        <a:gd name="T13" fmla="*/ 0 h 74"/>
                        <a:gd name="T14" fmla="*/ 126 w 263"/>
                        <a:gd name="T15" fmla="*/ 31 h 74"/>
                        <a:gd name="T16" fmla="*/ 72 w 263"/>
                        <a:gd name="T17" fmla="*/ 5 h 7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63"/>
                        <a:gd name="T28" fmla="*/ 0 h 74"/>
                        <a:gd name="T29" fmla="*/ 263 w 263"/>
                        <a:gd name="T30" fmla="*/ 74 h 7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63" h="74">
                          <a:moveTo>
                            <a:pt x="72" y="5"/>
                          </a:moveTo>
                          <a:lnTo>
                            <a:pt x="0" y="39"/>
                          </a:lnTo>
                          <a:lnTo>
                            <a:pt x="68" y="70"/>
                          </a:lnTo>
                          <a:lnTo>
                            <a:pt x="139" y="39"/>
                          </a:lnTo>
                          <a:lnTo>
                            <a:pt x="191" y="74"/>
                          </a:lnTo>
                          <a:lnTo>
                            <a:pt x="263" y="39"/>
                          </a:lnTo>
                          <a:lnTo>
                            <a:pt x="194" y="0"/>
                          </a:lnTo>
                          <a:lnTo>
                            <a:pt x="126" y="31"/>
                          </a:lnTo>
                          <a:lnTo>
                            <a:pt x="72" y="5"/>
                          </a:lnTo>
                          <a:close/>
                        </a:path>
                      </a:pathLst>
                    </a:custGeom>
                    <a:solidFill>
                      <a:srgbClr val="80FFFF"/>
                    </a:solidFill>
                    <a:ln w="0">
                      <a:solidFill>
                        <a:srgbClr val="8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7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2158" y="2199"/>
                      <a:ext cx="263" cy="74"/>
                    </a:xfrm>
                    <a:custGeom>
                      <a:avLst/>
                      <a:gdLst>
                        <a:gd name="T0" fmla="*/ 74 w 263"/>
                        <a:gd name="T1" fmla="*/ 5 h 74"/>
                        <a:gd name="T2" fmla="*/ 0 w 263"/>
                        <a:gd name="T3" fmla="*/ 39 h 74"/>
                        <a:gd name="T4" fmla="*/ 68 w 263"/>
                        <a:gd name="T5" fmla="*/ 70 h 74"/>
                        <a:gd name="T6" fmla="*/ 139 w 263"/>
                        <a:gd name="T7" fmla="*/ 39 h 74"/>
                        <a:gd name="T8" fmla="*/ 193 w 263"/>
                        <a:gd name="T9" fmla="*/ 74 h 74"/>
                        <a:gd name="T10" fmla="*/ 263 w 263"/>
                        <a:gd name="T11" fmla="*/ 39 h 74"/>
                        <a:gd name="T12" fmla="*/ 194 w 263"/>
                        <a:gd name="T13" fmla="*/ 0 h 74"/>
                        <a:gd name="T14" fmla="*/ 128 w 263"/>
                        <a:gd name="T15" fmla="*/ 31 h 74"/>
                        <a:gd name="T16" fmla="*/ 74 w 263"/>
                        <a:gd name="T17" fmla="*/ 5 h 7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63"/>
                        <a:gd name="T28" fmla="*/ 0 h 74"/>
                        <a:gd name="T29" fmla="*/ 263 w 263"/>
                        <a:gd name="T30" fmla="*/ 74 h 7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63" h="74">
                          <a:moveTo>
                            <a:pt x="74" y="5"/>
                          </a:moveTo>
                          <a:lnTo>
                            <a:pt x="0" y="39"/>
                          </a:lnTo>
                          <a:lnTo>
                            <a:pt x="68" y="70"/>
                          </a:lnTo>
                          <a:lnTo>
                            <a:pt x="139" y="39"/>
                          </a:lnTo>
                          <a:lnTo>
                            <a:pt x="193" y="74"/>
                          </a:lnTo>
                          <a:lnTo>
                            <a:pt x="263" y="39"/>
                          </a:lnTo>
                          <a:lnTo>
                            <a:pt x="194" y="0"/>
                          </a:lnTo>
                          <a:lnTo>
                            <a:pt x="128" y="31"/>
                          </a:lnTo>
                          <a:lnTo>
                            <a:pt x="74" y="5"/>
                          </a:lnTo>
                          <a:close/>
                        </a:path>
                      </a:pathLst>
                    </a:custGeom>
                    <a:solidFill>
                      <a:srgbClr val="80FFFF"/>
                    </a:solidFill>
                    <a:ln w="0">
                      <a:solidFill>
                        <a:srgbClr val="8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8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2356" y="2234"/>
                      <a:ext cx="72" cy="117"/>
                    </a:xfrm>
                    <a:custGeom>
                      <a:avLst/>
                      <a:gdLst>
                        <a:gd name="T0" fmla="*/ 0 w 72"/>
                        <a:gd name="T1" fmla="*/ 117 h 117"/>
                        <a:gd name="T2" fmla="*/ 0 w 72"/>
                        <a:gd name="T3" fmla="*/ 33 h 117"/>
                        <a:gd name="T4" fmla="*/ 72 w 72"/>
                        <a:gd name="T5" fmla="*/ 0 h 117"/>
                        <a:gd name="T6" fmla="*/ 72 w 72"/>
                        <a:gd name="T7" fmla="*/ 83 h 117"/>
                        <a:gd name="T8" fmla="*/ 0 w 72"/>
                        <a:gd name="T9" fmla="*/ 117 h 1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"/>
                        <a:gd name="T16" fmla="*/ 0 h 117"/>
                        <a:gd name="T17" fmla="*/ 72 w 72"/>
                        <a:gd name="T18" fmla="*/ 117 h 1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" h="117">
                          <a:moveTo>
                            <a:pt x="0" y="117"/>
                          </a:moveTo>
                          <a:lnTo>
                            <a:pt x="0" y="33"/>
                          </a:lnTo>
                          <a:lnTo>
                            <a:pt x="72" y="0"/>
                          </a:lnTo>
                          <a:lnTo>
                            <a:pt x="72" y="83"/>
                          </a:lnTo>
                          <a:lnTo>
                            <a:pt x="0" y="117"/>
                          </a:lnTo>
                          <a:close/>
                        </a:path>
                      </a:pathLst>
                    </a:custGeom>
                    <a:solidFill>
                      <a:srgbClr val="707070"/>
                    </a:solidFill>
                    <a:ln w="0">
                      <a:solidFill>
                        <a:srgbClr val="70707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9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2428" y="2236"/>
                      <a:ext cx="51" cy="113"/>
                    </a:xfrm>
                    <a:custGeom>
                      <a:avLst/>
                      <a:gdLst>
                        <a:gd name="T0" fmla="*/ 51 w 51"/>
                        <a:gd name="T1" fmla="*/ 113 h 113"/>
                        <a:gd name="T2" fmla="*/ 51 w 51"/>
                        <a:gd name="T3" fmla="*/ 31 h 113"/>
                        <a:gd name="T4" fmla="*/ 0 w 51"/>
                        <a:gd name="T5" fmla="*/ 0 h 113"/>
                        <a:gd name="T6" fmla="*/ 0 w 51"/>
                        <a:gd name="T7" fmla="*/ 81 h 113"/>
                        <a:gd name="T8" fmla="*/ 51 w 51"/>
                        <a:gd name="T9" fmla="*/ 113 h 1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1"/>
                        <a:gd name="T16" fmla="*/ 0 h 113"/>
                        <a:gd name="T17" fmla="*/ 51 w 51"/>
                        <a:gd name="T18" fmla="*/ 113 h 11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1" h="113">
                          <a:moveTo>
                            <a:pt x="51" y="113"/>
                          </a:moveTo>
                          <a:lnTo>
                            <a:pt x="51" y="31"/>
                          </a:lnTo>
                          <a:lnTo>
                            <a:pt x="0" y="0"/>
                          </a:lnTo>
                          <a:lnTo>
                            <a:pt x="0" y="81"/>
                          </a:lnTo>
                          <a:lnTo>
                            <a:pt x="51" y="1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0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2479" y="2234"/>
                      <a:ext cx="72" cy="117"/>
                    </a:xfrm>
                    <a:custGeom>
                      <a:avLst/>
                      <a:gdLst>
                        <a:gd name="T0" fmla="*/ 0 w 72"/>
                        <a:gd name="T1" fmla="*/ 117 h 117"/>
                        <a:gd name="T2" fmla="*/ 0 w 72"/>
                        <a:gd name="T3" fmla="*/ 33 h 117"/>
                        <a:gd name="T4" fmla="*/ 72 w 72"/>
                        <a:gd name="T5" fmla="*/ 0 h 117"/>
                        <a:gd name="T6" fmla="*/ 72 w 72"/>
                        <a:gd name="T7" fmla="*/ 83 h 117"/>
                        <a:gd name="T8" fmla="*/ 0 w 72"/>
                        <a:gd name="T9" fmla="*/ 117 h 1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"/>
                        <a:gd name="T16" fmla="*/ 0 h 117"/>
                        <a:gd name="T17" fmla="*/ 72 w 72"/>
                        <a:gd name="T18" fmla="*/ 117 h 1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" h="117">
                          <a:moveTo>
                            <a:pt x="0" y="117"/>
                          </a:moveTo>
                          <a:lnTo>
                            <a:pt x="0" y="33"/>
                          </a:lnTo>
                          <a:lnTo>
                            <a:pt x="72" y="0"/>
                          </a:lnTo>
                          <a:lnTo>
                            <a:pt x="72" y="83"/>
                          </a:lnTo>
                          <a:lnTo>
                            <a:pt x="0" y="117"/>
                          </a:lnTo>
                          <a:close/>
                        </a:path>
                      </a:pathLst>
                    </a:custGeom>
                    <a:solidFill>
                      <a:srgbClr val="707070"/>
                    </a:solidFill>
                    <a:ln w="0">
                      <a:solidFill>
                        <a:srgbClr val="70707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1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2288" y="2193"/>
                      <a:ext cx="263" cy="74"/>
                    </a:xfrm>
                    <a:custGeom>
                      <a:avLst/>
                      <a:gdLst>
                        <a:gd name="T0" fmla="*/ 72 w 263"/>
                        <a:gd name="T1" fmla="*/ 6 h 74"/>
                        <a:gd name="T2" fmla="*/ 0 w 263"/>
                        <a:gd name="T3" fmla="*/ 39 h 74"/>
                        <a:gd name="T4" fmla="*/ 68 w 263"/>
                        <a:gd name="T5" fmla="*/ 72 h 74"/>
                        <a:gd name="T6" fmla="*/ 139 w 263"/>
                        <a:gd name="T7" fmla="*/ 39 h 74"/>
                        <a:gd name="T8" fmla="*/ 191 w 263"/>
                        <a:gd name="T9" fmla="*/ 74 h 74"/>
                        <a:gd name="T10" fmla="*/ 263 w 263"/>
                        <a:gd name="T11" fmla="*/ 39 h 74"/>
                        <a:gd name="T12" fmla="*/ 194 w 263"/>
                        <a:gd name="T13" fmla="*/ 0 h 74"/>
                        <a:gd name="T14" fmla="*/ 126 w 263"/>
                        <a:gd name="T15" fmla="*/ 32 h 74"/>
                        <a:gd name="T16" fmla="*/ 72 w 263"/>
                        <a:gd name="T17" fmla="*/ 6 h 7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63"/>
                        <a:gd name="T28" fmla="*/ 0 h 74"/>
                        <a:gd name="T29" fmla="*/ 263 w 263"/>
                        <a:gd name="T30" fmla="*/ 74 h 7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63" h="74">
                          <a:moveTo>
                            <a:pt x="72" y="6"/>
                          </a:moveTo>
                          <a:lnTo>
                            <a:pt x="0" y="39"/>
                          </a:lnTo>
                          <a:lnTo>
                            <a:pt x="68" y="72"/>
                          </a:lnTo>
                          <a:lnTo>
                            <a:pt x="139" y="39"/>
                          </a:lnTo>
                          <a:lnTo>
                            <a:pt x="191" y="74"/>
                          </a:lnTo>
                          <a:lnTo>
                            <a:pt x="263" y="39"/>
                          </a:lnTo>
                          <a:lnTo>
                            <a:pt x="194" y="0"/>
                          </a:lnTo>
                          <a:lnTo>
                            <a:pt x="126" y="32"/>
                          </a:lnTo>
                          <a:lnTo>
                            <a:pt x="72" y="6"/>
                          </a:lnTo>
                          <a:close/>
                        </a:path>
                      </a:pathLst>
                    </a:custGeom>
                    <a:solidFill>
                      <a:srgbClr val="ABABAB"/>
                    </a:solidFill>
                    <a:ln w="0">
                      <a:solidFill>
                        <a:srgbClr val="ABABA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2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2288" y="2193"/>
                      <a:ext cx="263" cy="74"/>
                    </a:xfrm>
                    <a:custGeom>
                      <a:avLst/>
                      <a:gdLst>
                        <a:gd name="T0" fmla="*/ 72 w 263"/>
                        <a:gd name="T1" fmla="*/ 6 h 74"/>
                        <a:gd name="T2" fmla="*/ 0 w 263"/>
                        <a:gd name="T3" fmla="*/ 39 h 74"/>
                        <a:gd name="T4" fmla="*/ 68 w 263"/>
                        <a:gd name="T5" fmla="*/ 72 h 74"/>
                        <a:gd name="T6" fmla="*/ 139 w 263"/>
                        <a:gd name="T7" fmla="*/ 39 h 74"/>
                        <a:gd name="T8" fmla="*/ 191 w 263"/>
                        <a:gd name="T9" fmla="*/ 74 h 74"/>
                        <a:gd name="T10" fmla="*/ 263 w 263"/>
                        <a:gd name="T11" fmla="*/ 39 h 74"/>
                        <a:gd name="T12" fmla="*/ 194 w 263"/>
                        <a:gd name="T13" fmla="*/ 0 h 74"/>
                        <a:gd name="T14" fmla="*/ 126 w 263"/>
                        <a:gd name="T15" fmla="*/ 32 h 74"/>
                        <a:gd name="T16" fmla="*/ 72 w 263"/>
                        <a:gd name="T17" fmla="*/ 6 h 7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63"/>
                        <a:gd name="T28" fmla="*/ 0 h 74"/>
                        <a:gd name="T29" fmla="*/ 263 w 263"/>
                        <a:gd name="T30" fmla="*/ 74 h 7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63" h="74">
                          <a:moveTo>
                            <a:pt x="72" y="6"/>
                          </a:moveTo>
                          <a:lnTo>
                            <a:pt x="0" y="39"/>
                          </a:lnTo>
                          <a:lnTo>
                            <a:pt x="68" y="72"/>
                          </a:lnTo>
                          <a:lnTo>
                            <a:pt x="139" y="39"/>
                          </a:lnTo>
                          <a:lnTo>
                            <a:pt x="191" y="74"/>
                          </a:lnTo>
                          <a:lnTo>
                            <a:pt x="263" y="39"/>
                          </a:lnTo>
                          <a:lnTo>
                            <a:pt x="194" y="0"/>
                          </a:lnTo>
                          <a:lnTo>
                            <a:pt x="126" y="32"/>
                          </a:lnTo>
                          <a:lnTo>
                            <a:pt x="72" y="6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3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2156" y="2234"/>
                      <a:ext cx="72" cy="117"/>
                    </a:xfrm>
                    <a:custGeom>
                      <a:avLst/>
                      <a:gdLst>
                        <a:gd name="T0" fmla="*/ 72 w 72"/>
                        <a:gd name="T1" fmla="*/ 117 h 117"/>
                        <a:gd name="T2" fmla="*/ 72 w 72"/>
                        <a:gd name="T3" fmla="*/ 33 h 117"/>
                        <a:gd name="T4" fmla="*/ 0 w 72"/>
                        <a:gd name="T5" fmla="*/ 0 h 117"/>
                        <a:gd name="T6" fmla="*/ 0 w 72"/>
                        <a:gd name="T7" fmla="*/ 83 h 117"/>
                        <a:gd name="T8" fmla="*/ 72 w 72"/>
                        <a:gd name="T9" fmla="*/ 117 h 1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"/>
                        <a:gd name="T16" fmla="*/ 0 h 117"/>
                        <a:gd name="T17" fmla="*/ 72 w 72"/>
                        <a:gd name="T18" fmla="*/ 117 h 1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" h="117">
                          <a:moveTo>
                            <a:pt x="72" y="117"/>
                          </a:moveTo>
                          <a:lnTo>
                            <a:pt x="72" y="33"/>
                          </a:lnTo>
                          <a:lnTo>
                            <a:pt x="0" y="0"/>
                          </a:lnTo>
                          <a:lnTo>
                            <a:pt x="0" y="83"/>
                          </a:lnTo>
                          <a:lnTo>
                            <a:pt x="72" y="1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4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2228" y="2234"/>
                      <a:ext cx="71" cy="117"/>
                    </a:xfrm>
                    <a:custGeom>
                      <a:avLst/>
                      <a:gdLst>
                        <a:gd name="T0" fmla="*/ 0 w 71"/>
                        <a:gd name="T1" fmla="*/ 117 h 117"/>
                        <a:gd name="T2" fmla="*/ 0 w 71"/>
                        <a:gd name="T3" fmla="*/ 33 h 117"/>
                        <a:gd name="T4" fmla="*/ 71 w 71"/>
                        <a:gd name="T5" fmla="*/ 0 h 117"/>
                        <a:gd name="T6" fmla="*/ 71 w 71"/>
                        <a:gd name="T7" fmla="*/ 83 h 117"/>
                        <a:gd name="T8" fmla="*/ 0 w 71"/>
                        <a:gd name="T9" fmla="*/ 117 h 1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1"/>
                        <a:gd name="T16" fmla="*/ 0 h 117"/>
                        <a:gd name="T17" fmla="*/ 71 w 71"/>
                        <a:gd name="T18" fmla="*/ 117 h 1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1" h="117">
                          <a:moveTo>
                            <a:pt x="0" y="117"/>
                          </a:moveTo>
                          <a:lnTo>
                            <a:pt x="0" y="33"/>
                          </a:lnTo>
                          <a:lnTo>
                            <a:pt x="71" y="0"/>
                          </a:lnTo>
                          <a:lnTo>
                            <a:pt x="71" y="83"/>
                          </a:lnTo>
                          <a:lnTo>
                            <a:pt x="0" y="117"/>
                          </a:lnTo>
                          <a:close/>
                        </a:path>
                      </a:pathLst>
                    </a:custGeom>
                    <a:solidFill>
                      <a:srgbClr val="707070"/>
                    </a:solidFill>
                    <a:ln w="0">
                      <a:solidFill>
                        <a:srgbClr val="70707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5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2158" y="2193"/>
                      <a:ext cx="263" cy="74"/>
                    </a:xfrm>
                    <a:custGeom>
                      <a:avLst/>
                      <a:gdLst>
                        <a:gd name="T0" fmla="*/ 74 w 263"/>
                        <a:gd name="T1" fmla="*/ 6 h 74"/>
                        <a:gd name="T2" fmla="*/ 0 w 263"/>
                        <a:gd name="T3" fmla="*/ 39 h 74"/>
                        <a:gd name="T4" fmla="*/ 68 w 263"/>
                        <a:gd name="T5" fmla="*/ 72 h 74"/>
                        <a:gd name="T6" fmla="*/ 139 w 263"/>
                        <a:gd name="T7" fmla="*/ 39 h 74"/>
                        <a:gd name="T8" fmla="*/ 193 w 263"/>
                        <a:gd name="T9" fmla="*/ 74 h 74"/>
                        <a:gd name="T10" fmla="*/ 263 w 263"/>
                        <a:gd name="T11" fmla="*/ 39 h 74"/>
                        <a:gd name="T12" fmla="*/ 194 w 263"/>
                        <a:gd name="T13" fmla="*/ 0 h 74"/>
                        <a:gd name="T14" fmla="*/ 128 w 263"/>
                        <a:gd name="T15" fmla="*/ 32 h 74"/>
                        <a:gd name="T16" fmla="*/ 74 w 263"/>
                        <a:gd name="T17" fmla="*/ 6 h 7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63"/>
                        <a:gd name="T28" fmla="*/ 0 h 74"/>
                        <a:gd name="T29" fmla="*/ 263 w 263"/>
                        <a:gd name="T30" fmla="*/ 74 h 7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63" h="74">
                          <a:moveTo>
                            <a:pt x="74" y="6"/>
                          </a:moveTo>
                          <a:lnTo>
                            <a:pt x="0" y="39"/>
                          </a:lnTo>
                          <a:lnTo>
                            <a:pt x="68" y="72"/>
                          </a:lnTo>
                          <a:lnTo>
                            <a:pt x="139" y="39"/>
                          </a:lnTo>
                          <a:lnTo>
                            <a:pt x="193" y="74"/>
                          </a:lnTo>
                          <a:lnTo>
                            <a:pt x="263" y="39"/>
                          </a:lnTo>
                          <a:lnTo>
                            <a:pt x="194" y="0"/>
                          </a:lnTo>
                          <a:lnTo>
                            <a:pt x="128" y="32"/>
                          </a:lnTo>
                          <a:lnTo>
                            <a:pt x="74" y="6"/>
                          </a:lnTo>
                          <a:close/>
                        </a:path>
                      </a:pathLst>
                    </a:custGeom>
                    <a:solidFill>
                      <a:srgbClr val="ABABAB"/>
                    </a:solidFill>
                    <a:ln w="0">
                      <a:solidFill>
                        <a:srgbClr val="ABABA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6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2158" y="2193"/>
                      <a:ext cx="263" cy="74"/>
                    </a:xfrm>
                    <a:custGeom>
                      <a:avLst/>
                      <a:gdLst>
                        <a:gd name="T0" fmla="*/ 74 w 263"/>
                        <a:gd name="T1" fmla="*/ 6 h 74"/>
                        <a:gd name="T2" fmla="*/ 0 w 263"/>
                        <a:gd name="T3" fmla="*/ 39 h 74"/>
                        <a:gd name="T4" fmla="*/ 68 w 263"/>
                        <a:gd name="T5" fmla="*/ 72 h 74"/>
                        <a:gd name="T6" fmla="*/ 139 w 263"/>
                        <a:gd name="T7" fmla="*/ 39 h 74"/>
                        <a:gd name="T8" fmla="*/ 193 w 263"/>
                        <a:gd name="T9" fmla="*/ 74 h 74"/>
                        <a:gd name="T10" fmla="*/ 263 w 263"/>
                        <a:gd name="T11" fmla="*/ 39 h 74"/>
                        <a:gd name="T12" fmla="*/ 194 w 263"/>
                        <a:gd name="T13" fmla="*/ 0 h 74"/>
                        <a:gd name="T14" fmla="*/ 128 w 263"/>
                        <a:gd name="T15" fmla="*/ 32 h 74"/>
                        <a:gd name="T16" fmla="*/ 74 w 263"/>
                        <a:gd name="T17" fmla="*/ 6 h 74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63"/>
                        <a:gd name="T28" fmla="*/ 0 h 74"/>
                        <a:gd name="T29" fmla="*/ 263 w 263"/>
                        <a:gd name="T30" fmla="*/ 74 h 74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63" h="74">
                          <a:moveTo>
                            <a:pt x="74" y="6"/>
                          </a:moveTo>
                          <a:lnTo>
                            <a:pt x="0" y="39"/>
                          </a:lnTo>
                          <a:lnTo>
                            <a:pt x="68" y="72"/>
                          </a:lnTo>
                          <a:lnTo>
                            <a:pt x="139" y="39"/>
                          </a:lnTo>
                          <a:lnTo>
                            <a:pt x="193" y="74"/>
                          </a:lnTo>
                          <a:lnTo>
                            <a:pt x="263" y="39"/>
                          </a:lnTo>
                          <a:lnTo>
                            <a:pt x="194" y="0"/>
                          </a:lnTo>
                          <a:lnTo>
                            <a:pt x="128" y="32"/>
                          </a:lnTo>
                          <a:lnTo>
                            <a:pt x="74" y="6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47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2291" y="2239"/>
                      <a:ext cx="73" cy="117"/>
                    </a:xfrm>
                    <a:custGeom>
                      <a:avLst/>
                      <a:gdLst>
                        <a:gd name="T0" fmla="*/ 73 w 73"/>
                        <a:gd name="T1" fmla="*/ 117 h 117"/>
                        <a:gd name="T2" fmla="*/ 73 w 73"/>
                        <a:gd name="T3" fmla="*/ 36 h 117"/>
                        <a:gd name="T4" fmla="*/ 0 w 73"/>
                        <a:gd name="T5" fmla="*/ 0 h 117"/>
                        <a:gd name="T6" fmla="*/ 0 w 73"/>
                        <a:gd name="T7" fmla="*/ 84 h 117"/>
                        <a:gd name="T8" fmla="*/ 73 w 73"/>
                        <a:gd name="T9" fmla="*/ 117 h 1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3"/>
                        <a:gd name="T16" fmla="*/ 0 h 117"/>
                        <a:gd name="T17" fmla="*/ 73 w 73"/>
                        <a:gd name="T18" fmla="*/ 117 h 1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3" h="117">
                          <a:moveTo>
                            <a:pt x="73" y="117"/>
                          </a:moveTo>
                          <a:lnTo>
                            <a:pt x="73" y="36"/>
                          </a:lnTo>
                          <a:lnTo>
                            <a:pt x="0" y="0"/>
                          </a:lnTo>
                          <a:lnTo>
                            <a:pt x="0" y="84"/>
                          </a:lnTo>
                          <a:lnTo>
                            <a:pt x="73" y="1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431"/>
                <p:cNvGrpSpPr>
                  <a:grpSpLocks/>
                </p:cNvGrpSpPr>
                <p:nvPr/>
              </p:nvGrpSpPr>
              <p:grpSpPr bwMode="auto">
                <a:xfrm>
                  <a:off x="125" y="1478"/>
                  <a:ext cx="3822" cy="2386"/>
                  <a:chOff x="125" y="1478"/>
                  <a:chExt cx="3822" cy="2386"/>
                </a:xfrm>
              </p:grpSpPr>
              <p:grpSp>
                <p:nvGrpSpPr>
                  <p:cNvPr id="14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125" y="2742"/>
                    <a:ext cx="1586" cy="1122"/>
                    <a:chOff x="125" y="2742"/>
                    <a:chExt cx="1586" cy="1122"/>
                  </a:xfrm>
                </p:grpSpPr>
                <p:sp>
                  <p:nvSpPr>
                    <p:cNvPr id="9258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" y="3514"/>
                      <a:ext cx="1048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 eaLnBrk="0" hangingPunct="0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Enhanced capabilities</a:t>
                      </a:r>
                    </a:p>
                    <a:p>
                      <a:pPr algn="ctr" eaLnBrk="0" hangingPunct="0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 existing Halls</a:t>
                      </a:r>
                    </a:p>
                  </p:txBody>
                </p:sp>
                <p:sp>
                  <p:nvSpPr>
                    <p:cNvPr id="9259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32" y="3081"/>
                      <a:ext cx="870" cy="380"/>
                    </a:xfrm>
                    <a:prstGeom prst="line">
                      <a:avLst/>
                    </a:pr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295" y="3079"/>
                      <a:ext cx="416" cy="725"/>
                    </a:xfrm>
                    <a:custGeom>
                      <a:avLst/>
                      <a:gdLst>
                        <a:gd name="T0" fmla="*/ 0 w 416"/>
                        <a:gd name="T1" fmla="*/ 725 h 725"/>
                        <a:gd name="T2" fmla="*/ 356 w 416"/>
                        <a:gd name="T3" fmla="*/ 48 h 725"/>
                        <a:gd name="T4" fmla="*/ 358 w 416"/>
                        <a:gd name="T5" fmla="*/ 47 h 725"/>
                        <a:gd name="T6" fmla="*/ 362 w 416"/>
                        <a:gd name="T7" fmla="*/ 39 h 725"/>
                        <a:gd name="T8" fmla="*/ 373 w 416"/>
                        <a:gd name="T9" fmla="*/ 28 h 725"/>
                        <a:gd name="T10" fmla="*/ 390 w 416"/>
                        <a:gd name="T11" fmla="*/ 13 h 725"/>
                        <a:gd name="T12" fmla="*/ 416 w 416"/>
                        <a:gd name="T13" fmla="*/ 0 h 72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416"/>
                        <a:gd name="T22" fmla="*/ 0 h 725"/>
                        <a:gd name="T23" fmla="*/ 416 w 416"/>
                        <a:gd name="T24" fmla="*/ 725 h 72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416" h="725">
                          <a:moveTo>
                            <a:pt x="0" y="725"/>
                          </a:moveTo>
                          <a:lnTo>
                            <a:pt x="356" y="48"/>
                          </a:lnTo>
                          <a:lnTo>
                            <a:pt x="358" y="47"/>
                          </a:lnTo>
                          <a:lnTo>
                            <a:pt x="362" y="39"/>
                          </a:lnTo>
                          <a:lnTo>
                            <a:pt x="373" y="28"/>
                          </a:lnTo>
                          <a:lnTo>
                            <a:pt x="390" y="13"/>
                          </a:lnTo>
                          <a:lnTo>
                            <a:pt x="416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1" name="Freeform 150"/>
                    <p:cNvSpPr>
                      <a:spLocks/>
                    </p:cNvSpPr>
                    <p:nvPr/>
                  </p:nvSpPr>
                  <p:spPr bwMode="auto">
                    <a:xfrm>
                      <a:off x="550" y="3066"/>
                      <a:ext cx="210" cy="54"/>
                    </a:xfrm>
                    <a:custGeom>
                      <a:avLst/>
                      <a:gdLst>
                        <a:gd name="T0" fmla="*/ 210 w 210"/>
                        <a:gd name="T1" fmla="*/ 0 h 54"/>
                        <a:gd name="T2" fmla="*/ 56 w 210"/>
                        <a:gd name="T3" fmla="*/ 0 h 54"/>
                        <a:gd name="T4" fmla="*/ 0 w 210"/>
                        <a:gd name="T5" fmla="*/ 54 h 54"/>
                        <a:gd name="T6" fmla="*/ 172 w 210"/>
                        <a:gd name="T7" fmla="*/ 54 h 5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0"/>
                        <a:gd name="T13" fmla="*/ 0 h 54"/>
                        <a:gd name="T14" fmla="*/ 210 w 210"/>
                        <a:gd name="T15" fmla="*/ 54 h 5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0" h="54">
                          <a:moveTo>
                            <a:pt x="210" y="0"/>
                          </a:moveTo>
                          <a:lnTo>
                            <a:pt x="56" y="0"/>
                          </a:lnTo>
                          <a:lnTo>
                            <a:pt x="0" y="54"/>
                          </a:lnTo>
                          <a:lnTo>
                            <a:pt x="172" y="54"/>
                          </a:lnTo>
                        </a:path>
                      </a:pathLst>
                    </a:custGeom>
                    <a:noFill/>
                    <a:ln w="174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2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782" y="3391"/>
                      <a:ext cx="196" cy="104"/>
                    </a:xfrm>
                    <a:custGeom>
                      <a:avLst/>
                      <a:gdLst>
                        <a:gd name="T0" fmla="*/ 144 w 196"/>
                        <a:gd name="T1" fmla="*/ 0 h 104"/>
                        <a:gd name="T2" fmla="*/ 0 w 196"/>
                        <a:gd name="T3" fmla="*/ 61 h 104"/>
                        <a:gd name="T4" fmla="*/ 46 w 196"/>
                        <a:gd name="T5" fmla="*/ 104 h 104"/>
                        <a:gd name="T6" fmla="*/ 196 w 196"/>
                        <a:gd name="T7" fmla="*/ 39 h 10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96"/>
                        <a:gd name="T13" fmla="*/ 0 h 104"/>
                        <a:gd name="T14" fmla="*/ 196 w 196"/>
                        <a:gd name="T15" fmla="*/ 104 h 10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96" h="104">
                          <a:moveTo>
                            <a:pt x="144" y="0"/>
                          </a:moveTo>
                          <a:lnTo>
                            <a:pt x="0" y="61"/>
                          </a:lnTo>
                          <a:lnTo>
                            <a:pt x="46" y="104"/>
                          </a:lnTo>
                          <a:lnTo>
                            <a:pt x="196" y="39"/>
                          </a:lnTo>
                        </a:path>
                      </a:pathLst>
                    </a:custGeom>
                    <a:noFill/>
                    <a:ln w="174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3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1234" y="3695"/>
                      <a:ext cx="171" cy="169"/>
                    </a:xfrm>
                    <a:custGeom>
                      <a:avLst/>
                      <a:gdLst>
                        <a:gd name="T0" fmla="*/ 78 w 171"/>
                        <a:gd name="T1" fmla="*/ 0 h 169"/>
                        <a:gd name="T2" fmla="*/ 0 w 171"/>
                        <a:gd name="T3" fmla="*/ 141 h 169"/>
                        <a:gd name="T4" fmla="*/ 97 w 171"/>
                        <a:gd name="T5" fmla="*/ 169 h 169"/>
                        <a:gd name="T6" fmla="*/ 171 w 171"/>
                        <a:gd name="T7" fmla="*/ 20 h 16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1"/>
                        <a:gd name="T13" fmla="*/ 0 h 169"/>
                        <a:gd name="T14" fmla="*/ 171 w 171"/>
                        <a:gd name="T15" fmla="*/ 169 h 16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1" h="169">
                          <a:moveTo>
                            <a:pt x="78" y="0"/>
                          </a:moveTo>
                          <a:lnTo>
                            <a:pt x="0" y="141"/>
                          </a:lnTo>
                          <a:lnTo>
                            <a:pt x="97" y="169"/>
                          </a:lnTo>
                          <a:lnTo>
                            <a:pt x="171" y="20"/>
                          </a:lnTo>
                        </a:path>
                      </a:pathLst>
                    </a:custGeom>
                    <a:noFill/>
                    <a:ln w="174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4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1507" y="3233"/>
                      <a:ext cx="41" cy="302"/>
                    </a:xfrm>
                    <a:custGeom>
                      <a:avLst/>
                      <a:gdLst>
                        <a:gd name="T0" fmla="*/ 41 w 41"/>
                        <a:gd name="T1" fmla="*/ 0 h 302"/>
                        <a:gd name="T2" fmla="*/ 41 w 41"/>
                        <a:gd name="T3" fmla="*/ 299 h 302"/>
                        <a:gd name="T4" fmla="*/ 18 w 41"/>
                        <a:gd name="T5" fmla="*/ 302 h 302"/>
                        <a:gd name="T6" fmla="*/ 4 w 41"/>
                        <a:gd name="T7" fmla="*/ 302 h 302"/>
                        <a:gd name="T8" fmla="*/ 0 w 41"/>
                        <a:gd name="T9" fmla="*/ 302 h 302"/>
                        <a:gd name="T10" fmla="*/ 0 w 41"/>
                        <a:gd name="T11" fmla="*/ 2 h 302"/>
                        <a:gd name="T12" fmla="*/ 41 w 41"/>
                        <a:gd name="T13" fmla="*/ 0 h 30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41"/>
                        <a:gd name="T22" fmla="*/ 0 h 302"/>
                        <a:gd name="T23" fmla="*/ 41 w 41"/>
                        <a:gd name="T24" fmla="*/ 302 h 302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41" h="302">
                          <a:moveTo>
                            <a:pt x="41" y="0"/>
                          </a:moveTo>
                          <a:lnTo>
                            <a:pt x="41" y="299"/>
                          </a:lnTo>
                          <a:lnTo>
                            <a:pt x="18" y="302"/>
                          </a:lnTo>
                          <a:lnTo>
                            <a:pt x="4" y="302"/>
                          </a:lnTo>
                          <a:lnTo>
                            <a:pt x="0" y="302"/>
                          </a:lnTo>
                          <a:lnTo>
                            <a:pt x="0" y="2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5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815" y="2864"/>
                      <a:ext cx="384" cy="354"/>
                    </a:xfrm>
                    <a:custGeom>
                      <a:avLst/>
                      <a:gdLst>
                        <a:gd name="T0" fmla="*/ 169 w 384"/>
                        <a:gd name="T1" fmla="*/ 354 h 354"/>
                        <a:gd name="T2" fmla="*/ 128 w 384"/>
                        <a:gd name="T3" fmla="*/ 349 h 354"/>
                        <a:gd name="T4" fmla="*/ 93 w 384"/>
                        <a:gd name="T5" fmla="*/ 339 h 354"/>
                        <a:gd name="T6" fmla="*/ 67 w 384"/>
                        <a:gd name="T7" fmla="*/ 326 h 354"/>
                        <a:gd name="T8" fmla="*/ 45 w 384"/>
                        <a:gd name="T9" fmla="*/ 310 h 354"/>
                        <a:gd name="T10" fmla="*/ 28 w 384"/>
                        <a:gd name="T11" fmla="*/ 295 h 354"/>
                        <a:gd name="T12" fmla="*/ 15 w 384"/>
                        <a:gd name="T13" fmla="*/ 278 h 354"/>
                        <a:gd name="T14" fmla="*/ 8 w 384"/>
                        <a:gd name="T15" fmla="*/ 263 h 354"/>
                        <a:gd name="T16" fmla="*/ 2 w 384"/>
                        <a:gd name="T17" fmla="*/ 252 h 354"/>
                        <a:gd name="T18" fmla="*/ 0 w 384"/>
                        <a:gd name="T19" fmla="*/ 243 h 354"/>
                        <a:gd name="T20" fmla="*/ 0 w 384"/>
                        <a:gd name="T21" fmla="*/ 241 h 354"/>
                        <a:gd name="T22" fmla="*/ 0 w 384"/>
                        <a:gd name="T23" fmla="*/ 0 h 354"/>
                        <a:gd name="T24" fmla="*/ 384 w 384"/>
                        <a:gd name="T25" fmla="*/ 2 h 354"/>
                        <a:gd name="T26" fmla="*/ 384 w 384"/>
                        <a:gd name="T27" fmla="*/ 236 h 354"/>
                        <a:gd name="T28" fmla="*/ 377 w 384"/>
                        <a:gd name="T29" fmla="*/ 254 h 354"/>
                        <a:gd name="T30" fmla="*/ 367 w 384"/>
                        <a:gd name="T31" fmla="*/ 273 h 354"/>
                        <a:gd name="T32" fmla="*/ 360 w 384"/>
                        <a:gd name="T33" fmla="*/ 286 h 354"/>
                        <a:gd name="T34" fmla="*/ 352 w 384"/>
                        <a:gd name="T35" fmla="*/ 297 h 354"/>
                        <a:gd name="T36" fmla="*/ 351 w 384"/>
                        <a:gd name="T37" fmla="*/ 299 h 354"/>
                        <a:gd name="T38" fmla="*/ 330 w 384"/>
                        <a:gd name="T39" fmla="*/ 317 h 354"/>
                        <a:gd name="T40" fmla="*/ 304 w 384"/>
                        <a:gd name="T41" fmla="*/ 330 h 354"/>
                        <a:gd name="T42" fmla="*/ 275 w 384"/>
                        <a:gd name="T43" fmla="*/ 339 h 354"/>
                        <a:gd name="T44" fmla="*/ 243 w 384"/>
                        <a:gd name="T45" fmla="*/ 347 h 354"/>
                        <a:gd name="T46" fmla="*/ 215 w 384"/>
                        <a:gd name="T47" fmla="*/ 351 h 354"/>
                        <a:gd name="T48" fmla="*/ 191 w 384"/>
                        <a:gd name="T49" fmla="*/ 352 h 354"/>
                        <a:gd name="T50" fmla="*/ 174 w 384"/>
                        <a:gd name="T51" fmla="*/ 354 h 354"/>
                        <a:gd name="T52" fmla="*/ 169 w 384"/>
                        <a:gd name="T53" fmla="*/ 354 h 354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84"/>
                        <a:gd name="T82" fmla="*/ 0 h 354"/>
                        <a:gd name="T83" fmla="*/ 384 w 384"/>
                        <a:gd name="T84" fmla="*/ 354 h 354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84" h="354">
                          <a:moveTo>
                            <a:pt x="169" y="354"/>
                          </a:moveTo>
                          <a:lnTo>
                            <a:pt x="128" y="349"/>
                          </a:lnTo>
                          <a:lnTo>
                            <a:pt x="93" y="339"/>
                          </a:lnTo>
                          <a:lnTo>
                            <a:pt x="67" y="326"/>
                          </a:lnTo>
                          <a:lnTo>
                            <a:pt x="45" y="310"/>
                          </a:lnTo>
                          <a:lnTo>
                            <a:pt x="28" y="295"/>
                          </a:lnTo>
                          <a:lnTo>
                            <a:pt x="15" y="278"/>
                          </a:lnTo>
                          <a:lnTo>
                            <a:pt x="8" y="263"/>
                          </a:lnTo>
                          <a:lnTo>
                            <a:pt x="2" y="252"/>
                          </a:lnTo>
                          <a:lnTo>
                            <a:pt x="0" y="243"/>
                          </a:lnTo>
                          <a:lnTo>
                            <a:pt x="0" y="241"/>
                          </a:lnTo>
                          <a:lnTo>
                            <a:pt x="0" y="0"/>
                          </a:lnTo>
                          <a:lnTo>
                            <a:pt x="384" y="2"/>
                          </a:lnTo>
                          <a:lnTo>
                            <a:pt x="384" y="236"/>
                          </a:lnTo>
                          <a:lnTo>
                            <a:pt x="377" y="254"/>
                          </a:lnTo>
                          <a:lnTo>
                            <a:pt x="367" y="273"/>
                          </a:lnTo>
                          <a:lnTo>
                            <a:pt x="360" y="286"/>
                          </a:lnTo>
                          <a:lnTo>
                            <a:pt x="352" y="297"/>
                          </a:lnTo>
                          <a:lnTo>
                            <a:pt x="351" y="299"/>
                          </a:lnTo>
                          <a:lnTo>
                            <a:pt x="330" y="317"/>
                          </a:lnTo>
                          <a:lnTo>
                            <a:pt x="304" y="330"/>
                          </a:lnTo>
                          <a:lnTo>
                            <a:pt x="275" y="339"/>
                          </a:lnTo>
                          <a:lnTo>
                            <a:pt x="243" y="347"/>
                          </a:lnTo>
                          <a:lnTo>
                            <a:pt x="215" y="351"/>
                          </a:lnTo>
                          <a:lnTo>
                            <a:pt x="191" y="352"/>
                          </a:lnTo>
                          <a:lnTo>
                            <a:pt x="174" y="354"/>
                          </a:lnTo>
                          <a:lnTo>
                            <a:pt x="169" y="3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6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815" y="2864"/>
                      <a:ext cx="384" cy="354"/>
                    </a:xfrm>
                    <a:custGeom>
                      <a:avLst/>
                      <a:gdLst>
                        <a:gd name="T0" fmla="*/ 169 w 384"/>
                        <a:gd name="T1" fmla="*/ 354 h 354"/>
                        <a:gd name="T2" fmla="*/ 128 w 384"/>
                        <a:gd name="T3" fmla="*/ 349 h 354"/>
                        <a:gd name="T4" fmla="*/ 93 w 384"/>
                        <a:gd name="T5" fmla="*/ 339 h 354"/>
                        <a:gd name="T6" fmla="*/ 67 w 384"/>
                        <a:gd name="T7" fmla="*/ 326 h 354"/>
                        <a:gd name="T8" fmla="*/ 45 w 384"/>
                        <a:gd name="T9" fmla="*/ 310 h 354"/>
                        <a:gd name="T10" fmla="*/ 28 w 384"/>
                        <a:gd name="T11" fmla="*/ 295 h 354"/>
                        <a:gd name="T12" fmla="*/ 15 w 384"/>
                        <a:gd name="T13" fmla="*/ 278 h 354"/>
                        <a:gd name="T14" fmla="*/ 8 w 384"/>
                        <a:gd name="T15" fmla="*/ 263 h 354"/>
                        <a:gd name="T16" fmla="*/ 2 w 384"/>
                        <a:gd name="T17" fmla="*/ 252 h 354"/>
                        <a:gd name="T18" fmla="*/ 0 w 384"/>
                        <a:gd name="T19" fmla="*/ 243 h 354"/>
                        <a:gd name="T20" fmla="*/ 0 w 384"/>
                        <a:gd name="T21" fmla="*/ 241 h 354"/>
                        <a:gd name="T22" fmla="*/ 0 w 384"/>
                        <a:gd name="T23" fmla="*/ 0 h 354"/>
                        <a:gd name="T24" fmla="*/ 384 w 384"/>
                        <a:gd name="T25" fmla="*/ 2 h 354"/>
                        <a:gd name="T26" fmla="*/ 384 w 384"/>
                        <a:gd name="T27" fmla="*/ 236 h 354"/>
                        <a:gd name="T28" fmla="*/ 377 w 384"/>
                        <a:gd name="T29" fmla="*/ 254 h 354"/>
                        <a:gd name="T30" fmla="*/ 367 w 384"/>
                        <a:gd name="T31" fmla="*/ 273 h 354"/>
                        <a:gd name="T32" fmla="*/ 360 w 384"/>
                        <a:gd name="T33" fmla="*/ 286 h 354"/>
                        <a:gd name="T34" fmla="*/ 352 w 384"/>
                        <a:gd name="T35" fmla="*/ 297 h 354"/>
                        <a:gd name="T36" fmla="*/ 351 w 384"/>
                        <a:gd name="T37" fmla="*/ 299 h 354"/>
                        <a:gd name="T38" fmla="*/ 330 w 384"/>
                        <a:gd name="T39" fmla="*/ 317 h 354"/>
                        <a:gd name="T40" fmla="*/ 304 w 384"/>
                        <a:gd name="T41" fmla="*/ 330 h 354"/>
                        <a:gd name="T42" fmla="*/ 275 w 384"/>
                        <a:gd name="T43" fmla="*/ 339 h 354"/>
                        <a:gd name="T44" fmla="*/ 243 w 384"/>
                        <a:gd name="T45" fmla="*/ 347 h 354"/>
                        <a:gd name="T46" fmla="*/ 215 w 384"/>
                        <a:gd name="T47" fmla="*/ 351 h 354"/>
                        <a:gd name="T48" fmla="*/ 191 w 384"/>
                        <a:gd name="T49" fmla="*/ 352 h 354"/>
                        <a:gd name="T50" fmla="*/ 174 w 384"/>
                        <a:gd name="T51" fmla="*/ 354 h 354"/>
                        <a:gd name="T52" fmla="*/ 169 w 384"/>
                        <a:gd name="T53" fmla="*/ 354 h 354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84"/>
                        <a:gd name="T82" fmla="*/ 0 h 354"/>
                        <a:gd name="T83" fmla="*/ 384 w 384"/>
                        <a:gd name="T84" fmla="*/ 354 h 354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84" h="354">
                          <a:moveTo>
                            <a:pt x="169" y="354"/>
                          </a:moveTo>
                          <a:lnTo>
                            <a:pt x="128" y="349"/>
                          </a:lnTo>
                          <a:lnTo>
                            <a:pt x="93" y="339"/>
                          </a:lnTo>
                          <a:lnTo>
                            <a:pt x="67" y="326"/>
                          </a:lnTo>
                          <a:lnTo>
                            <a:pt x="45" y="310"/>
                          </a:lnTo>
                          <a:lnTo>
                            <a:pt x="28" y="295"/>
                          </a:lnTo>
                          <a:lnTo>
                            <a:pt x="15" y="278"/>
                          </a:lnTo>
                          <a:lnTo>
                            <a:pt x="8" y="263"/>
                          </a:lnTo>
                          <a:lnTo>
                            <a:pt x="2" y="252"/>
                          </a:lnTo>
                          <a:lnTo>
                            <a:pt x="0" y="243"/>
                          </a:lnTo>
                          <a:lnTo>
                            <a:pt x="0" y="241"/>
                          </a:lnTo>
                          <a:lnTo>
                            <a:pt x="0" y="0"/>
                          </a:lnTo>
                          <a:lnTo>
                            <a:pt x="384" y="2"/>
                          </a:lnTo>
                          <a:lnTo>
                            <a:pt x="384" y="236"/>
                          </a:lnTo>
                          <a:lnTo>
                            <a:pt x="377" y="254"/>
                          </a:lnTo>
                          <a:lnTo>
                            <a:pt x="367" y="273"/>
                          </a:lnTo>
                          <a:lnTo>
                            <a:pt x="360" y="286"/>
                          </a:lnTo>
                          <a:lnTo>
                            <a:pt x="352" y="297"/>
                          </a:lnTo>
                          <a:lnTo>
                            <a:pt x="351" y="299"/>
                          </a:lnTo>
                          <a:lnTo>
                            <a:pt x="330" y="317"/>
                          </a:lnTo>
                          <a:lnTo>
                            <a:pt x="304" y="330"/>
                          </a:lnTo>
                          <a:lnTo>
                            <a:pt x="275" y="339"/>
                          </a:lnTo>
                          <a:lnTo>
                            <a:pt x="243" y="347"/>
                          </a:lnTo>
                          <a:lnTo>
                            <a:pt x="215" y="351"/>
                          </a:lnTo>
                          <a:lnTo>
                            <a:pt x="191" y="352"/>
                          </a:lnTo>
                          <a:lnTo>
                            <a:pt x="174" y="354"/>
                          </a:lnTo>
                          <a:lnTo>
                            <a:pt x="169" y="354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7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836" y="2864"/>
                      <a:ext cx="343" cy="352"/>
                    </a:xfrm>
                    <a:custGeom>
                      <a:avLst/>
                      <a:gdLst>
                        <a:gd name="T0" fmla="*/ 153 w 343"/>
                        <a:gd name="T1" fmla="*/ 352 h 352"/>
                        <a:gd name="T2" fmla="*/ 116 w 343"/>
                        <a:gd name="T3" fmla="*/ 349 h 352"/>
                        <a:gd name="T4" fmla="*/ 87 w 343"/>
                        <a:gd name="T5" fmla="*/ 339 h 352"/>
                        <a:gd name="T6" fmla="*/ 61 w 343"/>
                        <a:gd name="T7" fmla="*/ 328 h 352"/>
                        <a:gd name="T8" fmla="*/ 42 w 343"/>
                        <a:gd name="T9" fmla="*/ 315 h 352"/>
                        <a:gd name="T10" fmla="*/ 27 w 343"/>
                        <a:gd name="T11" fmla="*/ 301 h 352"/>
                        <a:gd name="T12" fmla="*/ 16 w 343"/>
                        <a:gd name="T13" fmla="*/ 288 h 352"/>
                        <a:gd name="T14" fmla="*/ 9 w 343"/>
                        <a:gd name="T15" fmla="*/ 275 h 352"/>
                        <a:gd name="T16" fmla="*/ 3 w 343"/>
                        <a:gd name="T17" fmla="*/ 263 h 352"/>
                        <a:gd name="T18" fmla="*/ 1 w 343"/>
                        <a:gd name="T19" fmla="*/ 256 h 352"/>
                        <a:gd name="T20" fmla="*/ 0 w 343"/>
                        <a:gd name="T21" fmla="*/ 254 h 352"/>
                        <a:gd name="T22" fmla="*/ 0 w 343"/>
                        <a:gd name="T23" fmla="*/ 0 h 352"/>
                        <a:gd name="T24" fmla="*/ 343 w 343"/>
                        <a:gd name="T25" fmla="*/ 2 h 352"/>
                        <a:gd name="T26" fmla="*/ 343 w 343"/>
                        <a:gd name="T27" fmla="*/ 226 h 352"/>
                        <a:gd name="T28" fmla="*/ 335 w 343"/>
                        <a:gd name="T29" fmla="*/ 243 h 352"/>
                        <a:gd name="T30" fmla="*/ 328 w 343"/>
                        <a:gd name="T31" fmla="*/ 260 h 352"/>
                        <a:gd name="T32" fmla="*/ 320 w 343"/>
                        <a:gd name="T33" fmla="*/ 273 h 352"/>
                        <a:gd name="T34" fmla="*/ 315 w 343"/>
                        <a:gd name="T35" fmla="*/ 282 h 352"/>
                        <a:gd name="T36" fmla="*/ 313 w 343"/>
                        <a:gd name="T37" fmla="*/ 286 h 352"/>
                        <a:gd name="T38" fmla="*/ 296 w 343"/>
                        <a:gd name="T39" fmla="*/ 302 h 352"/>
                        <a:gd name="T40" fmla="*/ 272 w 343"/>
                        <a:gd name="T41" fmla="*/ 315 h 352"/>
                        <a:gd name="T42" fmla="*/ 246 w 343"/>
                        <a:gd name="T43" fmla="*/ 326 h 352"/>
                        <a:gd name="T44" fmla="*/ 220 w 343"/>
                        <a:gd name="T45" fmla="*/ 336 h 352"/>
                        <a:gd name="T46" fmla="*/ 194 w 343"/>
                        <a:gd name="T47" fmla="*/ 343 h 352"/>
                        <a:gd name="T48" fmla="*/ 174 w 343"/>
                        <a:gd name="T49" fmla="*/ 349 h 352"/>
                        <a:gd name="T50" fmla="*/ 159 w 343"/>
                        <a:gd name="T51" fmla="*/ 351 h 352"/>
                        <a:gd name="T52" fmla="*/ 153 w 343"/>
                        <a:gd name="T53" fmla="*/ 352 h 352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43"/>
                        <a:gd name="T82" fmla="*/ 0 h 352"/>
                        <a:gd name="T83" fmla="*/ 343 w 343"/>
                        <a:gd name="T84" fmla="*/ 352 h 352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43" h="352">
                          <a:moveTo>
                            <a:pt x="153" y="352"/>
                          </a:moveTo>
                          <a:lnTo>
                            <a:pt x="116" y="349"/>
                          </a:lnTo>
                          <a:lnTo>
                            <a:pt x="87" y="339"/>
                          </a:lnTo>
                          <a:lnTo>
                            <a:pt x="61" y="328"/>
                          </a:lnTo>
                          <a:lnTo>
                            <a:pt x="42" y="315"/>
                          </a:lnTo>
                          <a:lnTo>
                            <a:pt x="27" y="301"/>
                          </a:lnTo>
                          <a:lnTo>
                            <a:pt x="16" y="288"/>
                          </a:lnTo>
                          <a:lnTo>
                            <a:pt x="9" y="275"/>
                          </a:lnTo>
                          <a:lnTo>
                            <a:pt x="3" y="263"/>
                          </a:lnTo>
                          <a:lnTo>
                            <a:pt x="1" y="256"/>
                          </a:lnTo>
                          <a:lnTo>
                            <a:pt x="0" y="254"/>
                          </a:lnTo>
                          <a:lnTo>
                            <a:pt x="0" y="0"/>
                          </a:lnTo>
                          <a:lnTo>
                            <a:pt x="343" y="2"/>
                          </a:lnTo>
                          <a:lnTo>
                            <a:pt x="343" y="226"/>
                          </a:lnTo>
                          <a:lnTo>
                            <a:pt x="335" y="243"/>
                          </a:lnTo>
                          <a:lnTo>
                            <a:pt x="328" y="260"/>
                          </a:lnTo>
                          <a:lnTo>
                            <a:pt x="320" y="273"/>
                          </a:lnTo>
                          <a:lnTo>
                            <a:pt x="315" y="282"/>
                          </a:lnTo>
                          <a:lnTo>
                            <a:pt x="313" y="286"/>
                          </a:lnTo>
                          <a:lnTo>
                            <a:pt x="296" y="302"/>
                          </a:lnTo>
                          <a:lnTo>
                            <a:pt x="272" y="315"/>
                          </a:lnTo>
                          <a:lnTo>
                            <a:pt x="246" y="326"/>
                          </a:lnTo>
                          <a:lnTo>
                            <a:pt x="220" y="336"/>
                          </a:lnTo>
                          <a:lnTo>
                            <a:pt x="194" y="343"/>
                          </a:lnTo>
                          <a:lnTo>
                            <a:pt x="174" y="349"/>
                          </a:lnTo>
                          <a:lnTo>
                            <a:pt x="159" y="351"/>
                          </a:lnTo>
                          <a:lnTo>
                            <a:pt x="153" y="352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 w="0">
                      <a:solidFill>
                        <a:srgbClr val="20202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8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858" y="2866"/>
                      <a:ext cx="300" cy="349"/>
                    </a:xfrm>
                    <a:custGeom>
                      <a:avLst/>
                      <a:gdLst>
                        <a:gd name="T0" fmla="*/ 139 w 300"/>
                        <a:gd name="T1" fmla="*/ 349 h 349"/>
                        <a:gd name="T2" fmla="*/ 102 w 300"/>
                        <a:gd name="T3" fmla="*/ 345 h 349"/>
                        <a:gd name="T4" fmla="*/ 74 w 300"/>
                        <a:gd name="T5" fmla="*/ 337 h 349"/>
                        <a:gd name="T6" fmla="*/ 50 w 300"/>
                        <a:gd name="T7" fmla="*/ 326 h 349"/>
                        <a:gd name="T8" fmla="*/ 31 w 300"/>
                        <a:gd name="T9" fmla="*/ 313 h 349"/>
                        <a:gd name="T10" fmla="*/ 18 w 300"/>
                        <a:gd name="T11" fmla="*/ 299 h 349"/>
                        <a:gd name="T12" fmla="*/ 9 w 300"/>
                        <a:gd name="T13" fmla="*/ 286 h 349"/>
                        <a:gd name="T14" fmla="*/ 4 w 300"/>
                        <a:gd name="T15" fmla="*/ 276 h 349"/>
                        <a:gd name="T16" fmla="*/ 0 w 300"/>
                        <a:gd name="T17" fmla="*/ 269 h 349"/>
                        <a:gd name="T18" fmla="*/ 0 w 300"/>
                        <a:gd name="T19" fmla="*/ 265 h 349"/>
                        <a:gd name="T20" fmla="*/ 0 w 300"/>
                        <a:gd name="T21" fmla="*/ 0 h 349"/>
                        <a:gd name="T22" fmla="*/ 300 w 300"/>
                        <a:gd name="T23" fmla="*/ 0 h 349"/>
                        <a:gd name="T24" fmla="*/ 300 w 300"/>
                        <a:gd name="T25" fmla="*/ 213 h 349"/>
                        <a:gd name="T26" fmla="*/ 295 w 300"/>
                        <a:gd name="T27" fmla="*/ 228 h 349"/>
                        <a:gd name="T28" fmla="*/ 287 w 300"/>
                        <a:gd name="T29" fmla="*/ 245 h 349"/>
                        <a:gd name="T30" fmla="*/ 282 w 300"/>
                        <a:gd name="T31" fmla="*/ 258 h 349"/>
                        <a:gd name="T32" fmla="*/ 276 w 300"/>
                        <a:gd name="T33" fmla="*/ 267 h 349"/>
                        <a:gd name="T34" fmla="*/ 274 w 300"/>
                        <a:gd name="T35" fmla="*/ 271 h 349"/>
                        <a:gd name="T36" fmla="*/ 259 w 300"/>
                        <a:gd name="T37" fmla="*/ 286 h 349"/>
                        <a:gd name="T38" fmla="*/ 241 w 300"/>
                        <a:gd name="T39" fmla="*/ 299 h 349"/>
                        <a:gd name="T40" fmla="*/ 219 w 300"/>
                        <a:gd name="T41" fmla="*/ 312 h 349"/>
                        <a:gd name="T42" fmla="*/ 194 w 300"/>
                        <a:gd name="T43" fmla="*/ 324 h 349"/>
                        <a:gd name="T44" fmla="*/ 174 w 300"/>
                        <a:gd name="T45" fmla="*/ 334 h 349"/>
                        <a:gd name="T46" fmla="*/ 156 w 300"/>
                        <a:gd name="T47" fmla="*/ 341 h 349"/>
                        <a:gd name="T48" fmla="*/ 143 w 300"/>
                        <a:gd name="T49" fmla="*/ 347 h 349"/>
                        <a:gd name="T50" fmla="*/ 139 w 300"/>
                        <a:gd name="T51" fmla="*/ 349 h 349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300"/>
                        <a:gd name="T79" fmla="*/ 0 h 349"/>
                        <a:gd name="T80" fmla="*/ 300 w 300"/>
                        <a:gd name="T81" fmla="*/ 349 h 349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300" h="349">
                          <a:moveTo>
                            <a:pt x="139" y="349"/>
                          </a:moveTo>
                          <a:lnTo>
                            <a:pt x="102" y="345"/>
                          </a:lnTo>
                          <a:lnTo>
                            <a:pt x="74" y="337"/>
                          </a:lnTo>
                          <a:lnTo>
                            <a:pt x="50" y="326"/>
                          </a:lnTo>
                          <a:lnTo>
                            <a:pt x="31" y="313"/>
                          </a:lnTo>
                          <a:lnTo>
                            <a:pt x="18" y="299"/>
                          </a:lnTo>
                          <a:lnTo>
                            <a:pt x="9" y="286"/>
                          </a:lnTo>
                          <a:lnTo>
                            <a:pt x="4" y="276"/>
                          </a:lnTo>
                          <a:lnTo>
                            <a:pt x="0" y="269"/>
                          </a:lnTo>
                          <a:lnTo>
                            <a:pt x="0" y="265"/>
                          </a:lnTo>
                          <a:lnTo>
                            <a:pt x="0" y="0"/>
                          </a:lnTo>
                          <a:lnTo>
                            <a:pt x="300" y="0"/>
                          </a:lnTo>
                          <a:lnTo>
                            <a:pt x="300" y="213"/>
                          </a:lnTo>
                          <a:lnTo>
                            <a:pt x="295" y="228"/>
                          </a:lnTo>
                          <a:lnTo>
                            <a:pt x="287" y="245"/>
                          </a:lnTo>
                          <a:lnTo>
                            <a:pt x="282" y="258"/>
                          </a:lnTo>
                          <a:lnTo>
                            <a:pt x="276" y="267"/>
                          </a:lnTo>
                          <a:lnTo>
                            <a:pt x="274" y="271"/>
                          </a:lnTo>
                          <a:lnTo>
                            <a:pt x="259" y="286"/>
                          </a:lnTo>
                          <a:lnTo>
                            <a:pt x="241" y="299"/>
                          </a:lnTo>
                          <a:lnTo>
                            <a:pt x="219" y="312"/>
                          </a:lnTo>
                          <a:lnTo>
                            <a:pt x="194" y="324"/>
                          </a:lnTo>
                          <a:lnTo>
                            <a:pt x="174" y="334"/>
                          </a:lnTo>
                          <a:lnTo>
                            <a:pt x="156" y="341"/>
                          </a:lnTo>
                          <a:lnTo>
                            <a:pt x="143" y="347"/>
                          </a:lnTo>
                          <a:lnTo>
                            <a:pt x="139" y="349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0">
                      <a:solidFill>
                        <a:srgbClr val="404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69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880" y="2866"/>
                      <a:ext cx="258" cy="347"/>
                    </a:xfrm>
                    <a:custGeom>
                      <a:avLst/>
                      <a:gdLst>
                        <a:gd name="T0" fmla="*/ 122 w 258"/>
                        <a:gd name="T1" fmla="*/ 347 h 347"/>
                        <a:gd name="T2" fmla="*/ 87 w 258"/>
                        <a:gd name="T3" fmla="*/ 343 h 347"/>
                        <a:gd name="T4" fmla="*/ 59 w 258"/>
                        <a:gd name="T5" fmla="*/ 336 h 347"/>
                        <a:gd name="T6" fmla="*/ 39 w 258"/>
                        <a:gd name="T7" fmla="*/ 324 h 347"/>
                        <a:gd name="T8" fmla="*/ 22 w 258"/>
                        <a:gd name="T9" fmla="*/ 313 h 347"/>
                        <a:gd name="T10" fmla="*/ 11 w 258"/>
                        <a:gd name="T11" fmla="*/ 300 h 347"/>
                        <a:gd name="T12" fmla="*/ 4 w 258"/>
                        <a:gd name="T13" fmla="*/ 289 h 347"/>
                        <a:gd name="T14" fmla="*/ 0 w 258"/>
                        <a:gd name="T15" fmla="*/ 282 h 347"/>
                        <a:gd name="T16" fmla="*/ 0 w 258"/>
                        <a:gd name="T17" fmla="*/ 280 h 347"/>
                        <a:gd name="T18" fmla="*/ 0 w 258"/>
                        <a:gd name="T19" fmla="*/ 0 h 347"/>
                        <a:gd name="T20" fmla="*/ 258 w 258"/>
                        <a:gd name="T21" fmla="*/ 0 h 347"/>
                        <a:gd name="T22" fmla="*/ 258 w 258"/>
                        <a:gd name="T23" fmla="*/ 204 h 347"/>
                        <a:gd name="T24" fmla="*/ 252 w 258"/>
                        <a:gd name="T25" fmla="*/ 217 h 347"/>
                        <a:gd name="T26" fmla="*/ 247 w 258"/>
                        <a:gd name="T27" fmla="*/ 232 h 347"/>
                        <a:gd name="T28" fmla="*/ 241 w 258"/>
                        <a:gd name="T29" fmla="*/ 243 h 347"/>
                        <a:gd name="T30" fmla="*/ 237 w 258"/>
                        <a:gd name="T31" fmla="*/ 252 h 347"/>
                        <a:gd name="T32" fmla="*/ 237 w 258"/>
                        <a:gd name="T33" fmla="*/ 256 h 347"/>
                        <a:gd name="T34" fmla="*/ 224 w 258"/>
                        <a:gd name="T35" fmla="*/ 271 h 347"/>
                        <a:gd name="T36" fmla="*/ 208 w 258"/>
                        <a:gd name="T37" fmla="*/ 284 h 347"/>
                        <a:gd name="T38" fmla="*/ 189 w 258"/>
                        <a:gd name="T39" fmla="*/ 300 h 347"/>
                        <a:gd name="T40" fmla="*/ 171 w 258"/>
                        <a:gd name="T41" fmla="*/ 315 h 347"/>
                        <a:gd name="T42" fmla="*/ 152 w 258"/>
                        <a:gd name="T43" fmla="*/ 328 h 347"/>
                        <a:gd name="T44" fmla="*/ 137 w 258"/>
                        <a:gd name="T45" fmla="*/ 337 h 347"/>
                        <a:gd name="T46" fmla="*/ 126 w 258"/>
                        <a:gd name="T47" fmla="*/ 345 h 347"/>
                        <a:gd name="T48" fmla="*/ 122 w 258"/>
                        <a:gd name="T49" fmla="*/ 347 h 347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58"/>
                        <a:gd name="T76" fmla="*/ 0 h 347"/>
                        <a:gd name="T77" fmla="*/ 258 w 258"/>
                        <a:gd name="T78" fmla="*/ 347 h 347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58" h="347">
                          <a:moveTo>
                            <a:pt x="122" y="347"/>
                          </a:moveTo>
                          <a:lnTo>
                            <a:pt x="87" y="343"/>
                          </a:lnTo>
                          <a:lnTo>
                            <a:pt x="59" y="336"/>
                          </a:lnTo>
                          <a:lnTo>
                            <a:pt x="39" y="324"/>
                          </a:lnTo>
                          <a:lnTo>
                            <a:pt x="22" y="313"/>
                          </a:lnTo>
                          <a:lnTo>
                            <a:pt x="11" y="300"/>
                          </a:lnTo>
                          <a:lnTo>
                            <a:pt x="4" y="289"/>
                          </a:lnTo>
                          <a:lnTo>
                            <a:pt x="0" y="282"/>
                          </a:lnTo>
                          <a:lnTo>
                            <a:pt x="0" y="280"/>
                          </a:lnTo>
                          <a:lnTo>
                            <a:pt x="0" y="0"/>
                          </a:lnTo>
                          <a:lnTo>
                            <a:pt x="258" y="0"/>
                          </a:lnTo>
                          <a:lnTo>
                            <a:pt x="258" y="204"/>
                          </a:lnTo>
                          <a:lnTo>
                            <a:pt x="252" y="217"/>
                          </a:lnTo>
                          <a:lnTo>
                            <a:pt x="247" y="232"/>
                          </a:lnTo>
                          <a:lnTo>
                            <a:pt x="241" y="243"/>
                          </a:lnTo>
                          <a:lnTo>
                            <a:pt x="237" y="252"/>
                          </a:lnTo>
                          <a:lnTo>
                            <a:pt x="237" y="256"/>
                          </a:lnTo>
                          <a:lnTo>
                            <a:pt x="224" y="271"/>
                          </a:lnTo>
                          <a:lnTo>
                            <a:pt x="208" y="284"/>
                          </a:lnTo>
                          <a:lnTo>
                            <a:pt x="189" y="300"/>
                          </a:lnTo>
                          <a:lnTo>
                            <a:pt x="171" y="315"/>
                          </a:lnTo>
                          <a:lnTo>
                            <a:pt x="152" y="328"/>
                          </a:lnTo>
                          <a:lnTo>
                            <a:pt x="137" y="337"/>
                          </a:lnTo>
                          <a:lnTo>
                            <a:pt x="126" y="345"/>
                          </a:lnTo>
                          <a:lnTo>
                            <a:pt x="122" y="347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0">
                      <a:solidFill>
                        <a:srgbClr val="60606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0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902" y="2866"/>
                      <a:ext cx="215" cy="347"/>
                    </a:xfrm>
                    <a:custGeom>
                      <a:avLst/>
                      <a:gdLst>
                        <a:gd name="T0" fmla="*/ 108 w 215"/>
                        <a:gd name="T1" fmla="*/ 347 h 347"/>
                        <a:gd name="T2" fmla="*/ 78 w 215"/>
                        <a:gd name="T3" fmla="*/ 343 h 347"/>
                        <a:gd name="T4" fmla="*/ 54 w 215"/>
                        <a:gd name="T5" fmla="*/ 337 h 347"/>
                        <a:gd name="T6" fmla="*/ 34 w 215"/>
                        <a:gd name="T7" fmla="*/ 328 h 347"/>
                        <a:gd name="T8" fmla="*/ 21 w 215"/>
                        <a:gd name="T9" fmla="*/ 319 h 347"/>
                        <a:gd name="T10" fmla="*/ 10 w 215"/>
                        <a:gd name="T11" fmla="*/ 310 h 347"/>
                        <a:gd name="T12" fmla="*/ 4 w 215"/>
                        <a:gd name="T13" fmla="*/ 300 h 347"/>
                        <a:gd name="T14" fmla="*/ 0 w 215"/>
                        <a:gd name="T15" fmla="*/ 295 h 347"/>
                        <a:gd name="T16" fmla="*/ 0 w 215"/>
                        <a:gd name="T17" fmla="*/ 293 h 347"/>
                        <a:gd name="T18" fmla="*/ 0 w 215"/>
                        <a:gd name="T19" fmla="*/ 0 h 347"/>
                        <a:gd name="T20" fmla="*/ 215 w 215"/>
                        <a:gd name="T21" fmla="*/ 0 h 347"/>
                        <a:gd name="T22" fmla="*/ 215 w 215"/>
                        <a:gd name="T23" fmla="*/ 193 h 347"/>
                        <a:gd name="T24" fmla="*/ 212 w 215"/>
                        <a:gd name="T25" fmla="*/ 206 h 347"/>
                        <a:gd name="T26" fmla="*/ 206 w 215"/>
                        <a:gd name="T27" fmla="*/ 217 h 347"/>
                        <a:gd name="T28" fmla="*/ 202 w 215"/>
                        <a:gd name="T29" fmla="*/ 230 h 347"/>
                        <a:gd name="T30" fmla="*/ 199 w 215"/>
                        <a:gd name="T31" fmla="*/ 239 h 347"/>
                        <a:gd name="T32" fmla="*/ 199 w 215"/>
                        <a:gd name="T33" fmla="*/ 243 h 347"/>
                        <a:gd name="T34" fmla="*/ 188 w 215"/>
                        <a:gd name="T35" fmla="*/ 254 h 347"/>
                        <a:gd name="T36" fmla="*/ 175 w 215"/>
                        <a:gd name="T37" fmla="*/ 271 h 347"/>
                        <a:gd name="T38" fmla="*/ 160 w 215"/>
                        <a:gd name="T39" fmla="*/ 287 h 347"/>
                        <a:gd name="T40" fmla="*/ 145 w 215"/>
                        <a:gd name="T41" fmla="*/ 304 h 347"/>
                        <a:gd name="T42" fmla="*/ 130 w 215"/>
                        <a:gd name="T43" fmla="*/ 321 h 347"/>
                        <a:gd name="T44" fmla="*/ 119 w 215"/>
                        <a:gd name="T45" fmla="*/ 334 h 347"/>
                        <a:gd name="T46" fmla="*/ 110 w 215"/>
                        <a:gd name="T47" fmla="*/ 343 h 347"/>
                        <a:gd name="T48" fmla="*/ 108 w 215"/>
                        <a:gd name="T49" fmla="*/ 347 h 347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15"/>
                        <a:gd name="T76" fmla="*/ 0 h 347"/>
                        <a:gd name="T77" fmla="*/ 215 w 215"/>
                        <a:gd name="T78" fmla="*/ 347 h 347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15" h="347">
                          <a:moveTo>
                            <a:pt x="108" y="347"/>
                          </a:moveTo>
                          <a:lnTo>
                            <a:pt x="78" y="343"/>
                          </a:lnTo>
                          <a:lnTo>
                            <a:pt x="54" y="337"/>
                          </a:lnTo>
                          <a:lnTo>
                            <a:pt x="34" y="328"/>
                          </a:lnTo>
                          <a:lnTo>
                            <a:pt x="21" y="319"/>
                          </a:lnTo>
                          <a:lnTo>
                            <a:pt x="10" y="310"/>
                          </a:lnTo>
                          <a:lnTo>
                            <a:pt x="4" y="300"/>
                          </a:lnTo>
                          <a:lnTo>
                            <a:pt x="0" y="295"/>
                          </a:lnTo>
                          <a:lnTo>
                            <a:pt x="0" y="293"/>
                          </a:lnTo>
                          <a:lnTo>
                            <a:pt x="0" y="0"/>
                          </a:lnTo>
                          <a:lnTo>
                            <a:pt x="215" y="0"/>
                          </a:lnTo>
                          <a:lnTo>
                            <a:pt x="215" y="193"/>
                          </a:lnTo>
                          <a:lnTo>
                            <a:pt x="212" y="206"/>
                          </a:lnTo>
                          <a:lnTo>
                            <a:pt x="206" y="217"/>
                          </a:lnTo>
                          <a:lnTo>
                            <a:pt x="202" y="230"/>
                          </a:lnTo>
                          <a:lnTo>
                            <a:pt x="199" y="239"/>
                          </a:lnTo>
                          <a:lnTo>
                            <a:pt x="199" y="243"/>
                          </a:lnTo>
                          <a:lnTo>
                            <a:pt x="188" y="254"/>
                          </a:lnTo>
                          <a:lnTo>
                            <a:pt x="175" y="271"/>
                          </a:lnTo>
                          <a:lnTo>
                            <a:pt x="160" y="287"/>
                          </a:lnTo>
                          <a:lnTo>
                            <a:pt x="145" y="304"/>
                          </a:lnTo>
                          <a:lnTo>
                            <a:pt x="130" y="321"/>
                          </a:lnTo>
                          <a:lnTo>
                            <a:pt x="119" y="334"/>
                          </a:lnTo>
                          <a:lnTo>
                            <a:pt x="110" y="343"/>
                          </a:lnTo>
                          <a:lnTo>
                            <a:pt x="108" y="347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2866"/>
                      <a:ext cx="174" cy="345"/>
                    </a:xfrm>
                    <a:custGeom>
                      <a:avLst/>
                      <a:gdLst>
                        <a:gd name="T0" fmla="*/ 92 w 174"/>
                        <a:gd name="T1" fmla="*/ 345 h 345"/>
                        <a:gd name="T2" fmla="*/ 65 w 174"/>
                        <a:gd name="T3" fmla="*/ 343 h 345"/>
                        <a:gd name="T4" fmla="*/ 42 w 174"/>
                        <a:gd name="T5" fmla="*/ 337 h 345"/>
                        <a:gd name="T6" fmla="*/ 26 w 174"/>
                        <a:gd name="T7" fmla="*/ 330 h 345"/>
                        <a:gd name="T8" fmla="*/ 15 w 174"/>
                        <a:gd name="T9" fmla="*/ 323 h 345"/>
                        <a:gd name="T10" fmla="*/ 5 w 174"/>
                        <a:gd name="T11" fmla="*/ 313 h 345"/>
                        <a:gd name="T12" fmla="*/ 2 w 174"/>
                        <a:gd name="T13" fmla="*/ 308 h 345"/>
                        <a:gd name="T14" fmla="*/ 0 w 174"/>
                        <a:gd name="T15" fmla="*/ 306 h 345"/>
                        <a:gd name="T16" fmla="*/ 0 w 174"/>
                        <a:gd name="T17" fmla="*/ 2 h 345"/>
                        <a:gd name="T18" fmla="*/ 174 w 174"/>
                        <a:gd name="T19" fmla="*/ 0 h 345"/>
                        <a:gd name="T20" fmla="*/ 174 w 174"/>
                        <a:gd name="T21" fmla="*/ 184 h 345"/>
                        <a:gd name="T22" fmla="*/ 170 w 174"/>
                        <a:gd name="T23" fmla="*/ 193 h 345"/>
                        <a:gd name="T24" fmla="*/ 167 w 174"/>
                        <a:gd name="T25" fmla="*/ 204 h 345"/>
                        <a:gd name="T26" fmla="*/ 165 w 174"/>
                        <a:gd name="T27" fmla="*/ 217 h 345"/>
                        <a:gd name="T28" fmla="*/ 163 w 174"/>
                        <a:gd name="T29" fmla="*/ 226 h 345"/>
                        <a:gd name="T30" fmla="*/ 161 w 174"/>
                        <a:gd name="T31" fmla="*/ 228 h 345"/>
                        <a:gd name="T32" fmla="*/ 154 w 174"/>
                        <a:gd name="T33" fmla="*/ 239 h 345"/>
                        <a:gd name="T34" fmla="*/ 144 w 174"/>
                        <a:gd name="T35" fmla="*/ 256 h 345"/>
                        <a:gd name="T36" fmla="*/ 133 w 174"/>
                        <a:gd name="T37" fmla="*/ 274 h 345"/>
                        <a:gd name="T38" fmla="*/ 120 w 174"/>
                        <a:gd name="T39" fmla="*/ 295 h 345"/>
                        <a:gd name="T40" fmla="*/ 111 w 174"/>
                        <a:gd name="T41" fmla="*/ 313 h 345"/>
                        <a:gd name="T42" fmla="*/ 102 w 174"/>
                        <a:gd name="T43" fmla="*/ 330 h 345"/>
                        <a:gd name="T44" fmla="*/ 96 w 174"/>
                        <a:gd name="T45" fmla="*/ 341 h 345"/>
                        <a:gd name="T46" fmla="*/ 92 w 174"/>
                        <a:gd name="T47" fmla="*/ 345 h 345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174"/>
                        <a:gd name="T73" fmla="*/ 0 h 345"/>
                        <a:gd name="T74" fmla="*/ 174 w 174"/>
                        <a:gd name="T75" fmla="*/ 345 h 345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174" h="345">
                          <a:moveTo>
                            <a:pt x="92" y="345"/>
                          </a:moveTo>
                          <a:lnTo>
                            <a:pt x="65" y="343"/>
                          </a:lnTo>
                          <a:lnTo>
                            <a:pt x="42" y="337"/>
                          </a:lnTo>
                          <a:lnTo>
                            <a:pt x="26" y="330"/>
                          </a:lnTo>
                          <a:lnTo>
                            <a:pt x="15" y="323"/>
                          </a:lnTo>
                          <a:lnTo>
                            <a:pt x="5" y="313"/>
                          </a:lnTo>
                          <a:lnTo>
                            <a:pt x="2" y="308"/>
                          </a:lnTo>
                          <a:lnTo>
                            <a:pt x="0" y="306"/>
                          </a:lnTo>
                          <a:lnTo>
                            <a:pt x="0" y="2"/>
                          </a:lnTo>
                          <a:lnTo>
                            <a:pt x="174" y="0"/>
                          </a:lnTo>
                          <a:lnTo>
                            <a:pt x="174" y="184"/>
                          </a:lnTo>
                          <a:lnTo>
                            <a:pt x="170" y="193"/>
                          </a:lnTo>
                          <a:lnTo>
                            <a:pt x="167" y="204"/>
                          </a:lnTo>
                          <a:lnTo>
                            <a:pt x="165" y="217"/>
                          </a:lnTo>
                          <a:lnTo>
                            <a:pt x="163" y="226"/>
                          </a:lnTo>
                          <a:lnTo>
                            <a:pt x="161" y="228"/>
                          </a:lnTo>
                          <a:lnTo>
                            <a:pt x="154" y="239"/>
                          </a:lnTo>
                          <a:lnTo>
                            <a:pt x="144" y="256"/>
                          </a:lnTo>
                          <a:lnTo>
                            <a:pt x="133" y="274"/>
                          </a:lnTo>
                          <a:lnTo>
                            <a:pt x="120" y="295"/>
                          </a:lnTo>
                          <a:lnTo>
                            <a:pt x="111" y="313"/>
                          </a:lnTo>
                          <a:lnTo>
                            <a:pt x="102" y="330"/>
                          </a:lnTo>
                          <a:lnTo>
                            <a:pt x="96" y="341"/>
                          </a:lnTo>
                          <a:lnTo>
                            <a:pt x="92" y="345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 w="0">
                      <a:solidFill>
                        <a:srgbClr val="9F9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45" y="2866"/>
                      <a:ext cx="132" cy="343"/>
                    </a:xfrm>
                    <a:custGeom>
                      <a:avLst/>
                      <a:gdLst>
                        <a:gd name="T0" fmla="*/ 78 w 132"/>
                        <a:gd name="T1" fmla="*/ 343 h 343"/>
                        <a:gd name="T2" fmla="*/ 52 w 132"/>
                        <a:gd name="T3" fmla="*/ 343 h 343"/>
                        <a:gd name="T4" fmla="*/ 31 w 132"/>
                        <a:gd name="T5" fmla="*/ 339 h 343"/>
                        <a:gd name="T6" fmla="*/ 17 w 132"/>
                        <a:gd name="T7" fmla="*/ 332 h 343"/>
                        <a:gd name="T8" fmla="*/ 7 w 132"/>
                        <a:gd name="T9" fmla="*/ 326 h 343"/>
                        <a:gd name="T10" fmla="*/ 2 w 132"/>
                        <a:gd name="T11" fmla="*/ 321 h 343"/>
                        <a:gd name="T12" fmla="*/ 0 w 132"/>
                        <a:gd name="T13" fmla="*/ 319 h 343"/>
                        <a:gd name="T14" fmla="*/ 0 w 132"/>
                        <a:gd name="T15" fmla="*/ 2 h 343"/>
                        <a:gd name="T16" fmla="*/ 132 w 132"/>
                        <a:gd name="T17" fmla="*/ 0 h 343"/>
                        <a:gd name="T18" fmla="*/ 132 w 132"/>
                        <a:gd name="T19" fmla="*/ 174 h 343"/>
                        <a:gd name="T20" fmla="*/ 128 w 132"/>
                        <a:gd name="T21" fmla="*/ 184 h 343"/>
                        <a:gd name="T22" fmla="*/ 126 w 132"/>
                        <a:gd name="T23" fmla="*/ 198 h 343"/>
                        <a:gd name="T24" fmla="*/ 124 w 132"/>
                        <a:gd name="T25" fmla="*/ 210 h 343"/>
                        <a:gd name="T26" fmla="*/ 122 w 132"/>
                        <a:gd name="T27" fmla="*/ 215 h 343"/>
                        <a:gd name="T28" fmla="*/ 119 w 132"/>
                        <a:gd name="T29" fmla="*/ 224 h 343"/>
                        <a:gd name="T30" fmla="*/ 111 w 132"/>
                        <a:gd name="T31" fmla="*/ 241 h 343"/>
                        <a:gd name="T32" fmla="*/ 104 w 132"/>
                        <a:gd name="T33" fmla="*/ 261 h 343"/>
                        <a:gd name="T34" fmla="*/ 96 w 132"/>
                        <a:gd name="T35" fmla="*/ 284 h 343"/>
                        <a:gd name="T36" fmla="*/ 89 w 132"/>
                        <a:gd name="T37" fmla="*/ 306 h 343"/>
                        <a:gd name="T38" fmla="*/ 83 w 132"/>
                        <a:gd name="T39" fmla="*/ 324 h 343"/>
                        <a:gd name="T40" fmla="*/ 80 w 132"/>
                        <a:gd name="T41" fmla="*/ 337 h 343"/>
                        <a:gd name="T42" fmla="*/ 78 w 132"/>
                        <a:gd name="T43" fmla="*/ 343 h 343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32"/>
                        <a:gd name="T67" fmla="*/ 0 h 343"/>
                        <a:gd name="T68" fmla="*/ 132 w 132"/>
                        <a:gd name="T69" fmla="*/ 343 h 343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32" h="343">
                          <a:moveTo>
                            <a:pt x="78" y="343"/>
                          </a:moveTo>
                          <a:lnTo>
                            <a:pt x="52" y="343"/>
                          </a:lnTo>
                          <a:lnTo>
                            <a:pt x="31" y="339"/>
                          </a:lnTo>
                          <a:lnTo>
                            <a:pt x="17" y="332"/>
                          </a:lnTo>
                          <a:lnTo>
                            <a:pt x="7" y="326"/>
                          </a:lnTo>
                          <a:lnTo>
                            <a:pt x="2" y="321"/>
                          </a:lnTo>
                          <a:lnTo>
                            <a:pt x="0" y="319"/>
                          </a:lnTo>
                          <a:lnTo>
                            <a:pt x="0" y="2"/>
                          </a:lnTo>
                          <a:lnTo>
                            <a:pt x="132" y="0"/>
                          </a:lnTo>
                          <a:lnTo>
                            <a:pt x="132" y="174"/>
                          </a:lnTo>
                          <a:lnTo>
                            <a:pt x="128" y="184"/>
                          </a:lnTo>
                          <a:lnTo>
                            <a:pt x="126" y="198"/>
                          </a:lnTo>
                          <a:lnTo>
                            <a:pt x="124" y="210"/>
                          </a:lnTo>
                          <a:lnTo>
                            <a:pt x="122" y="215"/>
                          </a:lnTo>
                          <a:lnTo>
                            <a:pt x="119" y="224"/>
                          </a:lnTo>
                          <a:lnTo>
                            <a:pt x="111" y="241"/>
                          </a:lnTo>
                          <a:lnTo>
                            <a:pt x="104" y="261"/>
                          </a:lnTo>
                          <a:lnTo>
                            <a:pt x="96" y="284"/>
                          </a:lnTo>
                          <a:lnTo>
                            <a:pt x="89" y="306"/>
                          </a:lnTo>
                          <a:lnTo>
                            <a:pt x="83" y="324"/>
                          </a:lnTo>
                          <a:lnTo>
                            <a:pt x="80" y="337"/>
                          </a:lnTo>
                          <a:lnTo>
                            <a:pt x="78" y="343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0">
                      <a:solidFill>
                        <a:srgbClr val="BFBFB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67" y="2866"/>
                      <a:ext cx="89" cy="343"/>
                    </a:xfrm>
                    <a:custGeom>
                      <a:avLst/>
                      <a:gdLst>
                        <a:gd name="T0" fmla="*/ 61 w 89"/>
                        <a:gd name="T1" fmla="*/ 341 h 343"/>
                        <a:gd name="T2" fmla="*/ 39 w 89"/>
                        <a:gd name="T3" fmla="*/ 343 h 343"/>
                        <a:gd name="T4" fmla="*/ 22 w 89"/>
                        <a:gd name="T5" fmla="*/ 341 h 343"/>
                        <a:gd name="T6" fmla="*/ 9 w 89"/>
                        <a:gd name="T7" fmla="*/ 337 h 343"/>
                        <a:gd name="T8" fmla="*/ 2 w 89"/>
                        <a:gd name="T9" fmla="*/ 334 h 343"/>
                        <a:gd name="T10" fmla="*/ 0 w 89"/>
                        <a:gd name="T11" fmla="*/ 334 h 343"/>
                        <a:gd name="T12" fmla="*/ 0 w 89"/>
                        <a:gd name="T13" fmla="*/ 2 h 343"/>
                        <a:gd name="T14" fmla="*/ 89 w 89"/>
                        <a:gd name="T15" fmla="*/ 0 h 343"/>
                        <a:gd name="T16" fmla="*/ 89 w 89"/>
                        <a:gd name="T17" fmla="*/ 163 h 343"/>
                        <a:gd name="T18" fmla="*/ 87 w 89"/>
                        <a:gd name="T19" fmla="*/ 171 h 343"/>
                        <a:gd name="T20" fmla="*/ 85 w 89"/>
                        <a:gd name="T21" fmla="*/ 184 h 343"/>
                        <a:gd name="T22" fmla="*/ 85 w 89"/>
                        <a:gd name="T23" fmla="*/ 197 h 343"/>
                        <a:gd name="T24" fmla="*/ 84 w 89"/>
                        <a:gd name="T25" fmla="*/ 202 h 343"/>
                        <a:gd name="T26" fmla="*/ 82 w 89"/>
                        <a:gd name="T27" fmla="*/ 210 h 343"/>
                        <a:gd name="T28" fmla="*/ 78 w 89"/>
                        <a:gd name="T29" fmla="*/ 226 h 343"/>
                        <a:gd name="T30" fmla="*/ 74 w 89"/>
                        <a:gd name="T31" fmla="*/ 248 h 343"/>
                        <a:gd name="T32" fmla="*/ 71 w 89"/>
                        <a:gd name="T33" fmla="*/ 274 h 343"/>
                        <a:gd name="T34" fmla="*/ 67 w 89"/>
                        <a:gd name="T35" fmla="*/ 299 h 343"/>
                        <a:gd name="T36" fmla="*/ 65 w 89"/>
                        <a:gd name="T37" fmla="*/ 321 h 343"/>
                        <a:gd name="T38" fmla="*/ 63 w 89"/>
                        <a:gd name="T39" fmla="*/ 336 h 343"/>
                        <a:gd name="T40" fmla="*/ 61 w 89"/>
                        <a:gd name="T41" fmla="*/ 341 h 34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89"/>
                        <a:gd name="T64" fmla="*/ 0 h 343"/>
                        <a:gd name="T65" fmla="*/ 89 w 89"/>
                        <a:gd name="T66" fmla="*/ 343 h 34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89" h="343">
                          <a:moveTo>
                            <a:pt x="61" y="341"/>
                          </a:moveTo>
                          <a:lnTo>
                            <a:pt x="39" y="343"/>
                          </a:lnTo>
                          <a:lnTo>
                            <a:pt x="22" y="341"/>
                          </a:lnTo>
                          <a:lnTo>
                            <a:pt x="9" y="337"/>
                          </a:lnTo>
                          <a:lnTo>
                            <a:pt x="2" y="334"/>
                          </a:lnTo>
                          <a:lnTo>
                            <a:pt x="0" y="334"/>
                          </a:lnTo>
                          <a:lnTo>
                            <a:pt x="0" y="2"/>
                          </a:lnTo>
                          <a:lnTo>
                            <a:pt x="89" y="0"/>
                          </a:lnTo>
                          <a:lnTo>
                            <a:pt x="89" y="163"/>
                          </a:lnTo>
                          <a:lnTo>
                            <a:pt x="87" y="171"/>
                          </a:lnTo>
                          <a:lnTo>
                            <a:pt x="85" y="184"/>
                          </a:lnTo>
                          <a:lnTo>
                            <a:pt x="85" y="197"/>
                          </a:lnTo>
                          <a:lnTo>
                            <a:pt x="84" y="202"/>
                          </a:lnTo>
                          <a:lnTo>
                            <a:pt x="82" y="210"/>
                          </a:lnTo>
                          <a:lnTo>
                            <a:pt x="78" y="226"/>
                          </a:lnTo>
                          <a:lnTo>
                            <a:pt x="74" y="248"/>
                          </a:lnTo>
                          <a:lnTo>
                            <a:pt x="71" y="274"/>
                          </a:lnTo>
                          <a:lnTo>
                            <a:pt x="67" y="299"/>
                          </a:lnTo>
                          <a:lnTo>
                            <a:pt x="65" y="321"/>
                          </a:lnTo>
                          <a:lnTo>
                            <a:pt x="63" y="336"/>
                          </a:lnTo>
                          <a:lnTo>
                            <a:pt x="61" y="341"/>
                          </a:lnTo>
                          <a:close/>
                        </a:path>
                      </a:pathLst>
                    </a:custGeom>
                    <a:solidFill>
                      <a:srgbClr val="DFDFDF"/>
                    </a:solidFill>
                    <a:ln w="0">
                      <a:solidFill>
                        <a:srgbClr val="DFDFD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4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989" y="2866"/>
                      <a:ext cx="47" cy="347"/>
                    </a:xfrm>
                    <a:custGeom>
                      <a:avLst/>
                      <a:gdLst>
                        <a:gd name="T0" fmla="*/ 47 w 47"/>
                        <a:gd name="T1" fmla="*/ 0 h 347"/>
                        <a:gd name="T2" fmla="*/ 47 w 47"/>
                        <a:gd name="T3" fmla="*/ 341 h 347"/>
                        <a:gd name="T4" fmla="*/ 23 w 47"/>
                        <a:gd name="T5" fmla="*/ 345 h 347"/>
                        <a:gd name="T6" fmla="*/ 6 w 47"/>
                        <a:gd name="T7" fmla="*/ 347 h 347"/>
                        <a:gd name="T8" fmla="*/ 0 w 47"/>
                        <a:gd name="T9" fmla="*/ 347 h 347"/>
                        <a:gd name="T10" fmla="*/ 0 w 47"/>
                        <a:gd name="T11" fmla="*/ 4 h 347"/>
                        <a:gd name="T12" fmla="*/ 47 w 47"/>
                        <a:gd name="T13" fmla="*/ 0 h 3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47"/>
                        <a:gd name="T22" fmla="*/ 0 h 347"/>
                        <a:gd name="T23" fmla="*/ 47 w 47"/>
                        <a:gd name="T24" fmla="*/ 347 h 34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47" h="347">
                          <a:moveTo>
                            <a:pt x="47" y="0"/>
                          </a:moveTo>
                          <a:lnTo>
                            <a:pt x="47" y="341"/>
                          </a:lnTo>
                          <a:lnTo>
                            <a:pt x="23" y="345"/>
                          </a:lnTo>
                          <a:lnTo>
                            <a:pt x="6" y="347"/>
                          </a:lnTo>
                          <a:lnTo>
                            <a:pt x="0" y="347"/>
                          </a:lnTo>
                          <a:lnTo>
                            <a:pt x="0" y="4"/>
                          </a:lnTo>
                          <a:lnTo>
                            <a:pt x="4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5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26" y="2998"/>
                      <a:ext cx="102" cy="107"/>
                    </a:xfrm>
                    <a:custGeom>
                      <a:avLst/>
                      <a:gdLst>
                        <a:gd name="T0" fmla="*/ 52 w 102"/>
                        <a:gd name="T1" fmla="*/ 24 h 107"/>
                        <a:gd name="T2" fmla="*/ 65 w 102"/>
                        <a:gd name="T3" fmla="*/ 66 h 107"/>
                        <a:gd name="T4" fmla="*/ 37 w 102"/>
                        <a:gd name="T5" fmla="*/ 66 h 107"/>
                        <a:gd name="T6" fmla="*/ 52 w 102"/>
                        <a:gd name="T7" fmla="*/ 24 h 107"/>
                        <a:gd name="T8" fmla="*/ 0 w 102"/>
                        <a:gd name="T9" fmla="*/ 107 h 107"/>
                        <a:gd name="T10" fmla="*/ 24 w 102"/>
                        <a:gd name="T11" fmla="*/ 107 h 107"/>
                        <a:gd name="T12" fmla="*/ 32 w 102"/>
                        <a:gd name="T13" fmla="*/ 85 h 107"/>
                        <a:gd name="T14" fmla="*/ 71 w 102"/>
                        <a:gd name="T15" fmla="*/ 85 h 107"/>
                        <a:gd name="T16" fmla="*/ 78 w 102"/>
                        <a:gd name="T17" fmla="*/ 107 h 107"/>
                        <a:gd name="T18" fmla="*/ 102 w 102"/>
                        <a:gd name="T19" fmla="*/ 107 h 107"/>
                        <a:gd name="T20" fmla="*/ 65 w 102"/>
                        <a:gd name="T21" fmla="*/ 0 h 107"/>
                        <a:gd name="T22" fmla="*/ 39 w 102"/>
                        <a:gd name="T23" fmla="*/ 0 h 107"/>
                        <a:gd name="T24" fmla="*/ 0 w 102"/>
                        <a:gd name="T25" fmla="*/ 107 h 10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02"/>
                        <a:gd name="T40" fmla="*/ 0 h 107"/>
                        <a:gd name="T41" fmla="*/ 102 w 102"/>
                        <a:gd name="T42" fmla="*/ 107 h 10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02" h="107">
                          <a:moveTo>
                            <a:pt x="52" y="24"/>
                          </a:moveTo>
                          <a:lnTo>
                            <a:pt x="65" y="66"/>
                          </a:lnTo>
                          <a:lnTo>
                            <a:pt x="37" y="66"/>
                          </a:lnTo>
                          <a:lnTo>
                            <a:pt x="52" y="24"/>
                          </a:lnTo>
                          <a:close/>
                          <a:moveTo>
                            <a:pt x="0" y="107"/>
                          </a:moveTo>
                          <a:lnTo>
                            <a:pt x="24" y="107"/>
                          </a:lnTo>
                          <a:lnTo>
                            <a:pt x="32" y="85"/>
                          </a:lnTo>
                          <a:lnTo>
                            <a:pt x="71" y="85"/>
                          </a:lnTo>
                          <a:lnTo>
                            <a:pt x="78" y="107"/>
                          </a:lnTo>
                          <a:lnTo>
                            <a:pt x="102" y="107"/>
                          </a:lnTo>
                          <a:lnTo>
                            <a:pt x="65" y="0"/>
                          </a:lnTo>
                          <a:lnTo>
                            <a:pt x="39" y="0"/>
                          </a:lnTo>
                          <a:lnTo>
                            <a:pt x="0" y="10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6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813" y="2762"/>
                      <a:ext cx="386" cy="200"/>
                    </a:xfrm>
                    <a:custGeom>
                      <a:avLst/>
                      <a:gdLst>
                        <a:gd name="T0" fmla="*/ 193 w 386"/>
                        <a:gd name="T1" fmla="*/ 200 h 200"/>
                        <a:gd name="T2" fmla="*/ 238 w 386"/>
                        <a:gd name="T3" fmla="*/ 199 h 200"/>
                        <a:gd name="T4" fmla="*/ 278 w 386"/>
                        <a:gd name="T5" fmla="*/ 191 h 200"/>
                        <a:gd name="T6" fmla="*/ 314 w 386"/>
                        <a:gd name="T7" fmla="*/ 178 h 200"/>
                        <a:gd name="T8" fmla="*/ 343 w 386"/>
                        <a:gd name="T9" fmla="*/ 163 h 200"/>
                        <a:gd name="T10" fmla="*/ 366 w 386"/>
                        <a:gd name="T11" fmla="*/ 145 h 200"/>
                        <a:gd name="T12" fmla="*/ 380 w 386"/>
                        <a:gd name="T13" fmla="*/ 124 h 200"/>
                        <a:gd name="T14" fmla="*/ 386 w 386"/>
                        <a:gd name="T15" fmla="*/ 100 h 200"/>
                        <a:gd name="T16" fmla="*/ 380 w 386"/>
                        <a:gd name="T17" fmla="*/ 78 h 200"/>
                        <a:gd name="T18" fmla="*/ 366 w 386"/>
                        <a:gd name="T19" fmla="*/ 56 h 200"/>
                        <a:gd name="T20" fmla="*/ 343 w 386"/>
                        <a:gd name="T21" fmla="*/ 37 h 200"/>
                        <a:gd name="T22" fmla="*/ 314 w 386"/>
                        <a:gd name="T23" fmla="*/ 22 h 200"/>
                        <a:gd name="T24" fmla="*/ 278 w 386"/>
                        <a:gd name="T25" fmla="*/ 11 h 200"/>
                        <a:gd name="T26" fmla="*/ 238 w 386"/>
                        <a:gd name="T27" fmla="*/ 2 h 200"/>
                        <a:gd name="T28" fmla="*/ 193 w 386"/>
                        <a:gd name="T29" fmla="*/ 0 h 200"/>
                        <a:gd name="T30" fmla="*/ 149 w 386"/>
                        <a:gd name="T31" fmla="*/ 2 h 200"/>
                        <a:gd name="T32" fmla="*/ 110 w 386"/>
                        <a:gd name="T33" fmla="*/ 11 h 200"/>
                        <a:gd name="T34" fmla="*/ 73 w 386"/>
                        <a:gd name="T35" fmla="*/ 22 h 200"/>
                        <a:gd name="T36" fmla="*/ 43 w 386"/>
                        <a:gd name="T37" fmla="*/ 37 h 200"/>
                        <a:gd name="T38" fmla="*/ 21 w 386"/>
                        <a:gd name="T39" fmla="*/ 56 h 200"/>
                        <a:gd name="T40" fmla="*/ 6 w 386"/>
                        <a:gd name="T41" fmla="*/ 78 h 200"/>
                        <a:gd name="T42" fmla="*/ 0 w 386"/>
                        <a:gd name="T43" fmla="*/ 100 h 200"/>
                        <a:gd name="T44" fmla="*/ 6 w 386"/>
                        <a:gd name="T45" fmla="*/ 124 h 200"/>
                        <a:gd name="T46" fmla="*/ 21 w 386"/>
                        <a:gd name="T47" fmla="*/ 145 h 200"/>
                        <a:gd name="T48" fmla="*/ 43 w 386"/>
                        <a:gd name="T49" fmla="*/ 163 h 200"/>
                        <a:gd name="T50" fmla="*/ 73 w 386"/>
                        <a:gd name="T51" fmla="*/ 178 h 200"/>
                        <a:gd name="T52" fmla="*/ 110 w 386"/>
                        <a:gd name="T53" fmla="*/ 191 h 200"/>
                        <a:gd name="T54" fmla="*/ 149 w 386"/>
                        <a:gd name="T55" fmla="*/ 199 h 200"/>
                        <a:gd name="T56" fmla="*/ 193 w 386"/>
                        <a:gd name="T57" fmla="*/ 200 h 200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386"/>
                        <a:gd name="T88" fmla="*/ 0 h 200"/>
                        <a:gd name="T89" fmla="*/ 386 w 386"/>
                        <a:gd name="T90" fmla="*/ 200 h 200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386" h="200">
                          <a:moveTo>
                            <a:pt x="193" y="200"/>
                          </a:moveTo>
                          <a:lnTo>
                            <a:pt x="238" y="199"/>
                          </a:lnTo>
                          <a:lnTo>
                            <a:pt x="278" y="191"/>
                          </a:lnTo>
                          <a:lnTo>
                            <a:pt x="314" y="178"/>
                          </a:lnTo>
                          <a:lnTo>
                            <a:pt x="343" y="163"/>
                          </a:lnTo>
                          <a:lnTo>
                            <a:pt x="366" y="145"/>
                          </a:lnTo>
                          <a:lnTo>
                            <a:pt x="380" y="124"/>
                          </a:lnTo>
                          <a:lnTo>
                            <a:pt x="386" y="100"/>
                          </a:lnTo>
                          <a:lnTo>
                            <a:pt x="380" y="78"/>
                          </a:lnTo>
                          <a:lnTo>
                            <a:pt x="366" y="56"/>
                          </a:lnTo>
                          <a:lnTo>
                            <a:pt x="343" y="37"/>
                          </a:lnTo>
                          <a:lnTo>
                            <a:pt x="314" y="22"/>
                          </a:lnTo>
                          <a:lnTo>
                            <a:pt x="278" y="11"/>
                          </a:lnTo>
                          <a:lnTo>
                            <a:pt x="238" y="2"/>
                          </a:lnTo>
                          <a:lnTo>
                            <a:pt x="193" y="0"/>
                          </a:lnTo>
                          <a:lnTo>
                            <a:pt x="149" y="2"/>
                          </a:lnTo>
                          <a:lnTo>
                            <a:pt x="110" y="11"/>
                          </a:lnTo>
                          <a:lnTo>
                            <a:pt x="73" y="22"/>
                          </a:lnTo>
                          <a:lnTo>
                            <a:pt x="43" y="37"/>
                          </a:lnTo>
                          <a:lnTo>
                            <a:pt x="21" y="56"/>
                          </a:lnTo>
                          <a:lnTo>
                            <a:pt x="6" y="78"/>
                          </a:lnTo>
                          <a:lnTo>
                            <a:pt x="0" y="100"/>
                          </a:lnTo>
                          <a:lnTo>
                            <a:pt x="6" y="124"/>
                          </a:lnTo>
                          <a:lnTo>
                            <a:pt x="21" y="145"/>
                          </a:lnTo>
                          <a:lnTo>
                            <a:pt x="43" y="163"/>
                          </a:lnTo>
                          <a:lnTo>
                            <a:pt x="73" y="178"/>
                          </a:lnTo>
                          <a:lnTo>
                            <a:pt x="110" y="191"/>
                          </a:lnTo>
                          <a:lnTo>
                            <a:pt x="149" y="199"/>
                          </a:lnTo>
                          <a:lnTo>
                            <a:pt x="193" y="20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0">
                      <a:solidFill>
                        <a:srgbClr val="BFBFB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7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813" y="2762"/>
                      <a:ext cx="386" cy="200"/>
                    </a:xfrm>
                    <a:custGeom>
                      <a:avLst/>
                      <a:gdLst>
                        <a:gd name="T0" fmla="*/ 193 w 386"/>
                        <a:gd name="T1" fmla="*/ 200 h 200"/>
                        <a:gd name="T2" fmla="*/ 238 w 386"/>
                        <a:gd name="T3" fmla="*/ 199 h 200"/>
                        <a:gd name="T4" fmla="*/ 278 w 386"/>
                        <a:gd name="T5" fmla="*/ 191 h 200"/>
                        <a:gd name="T6" fmla="*/ 314 w 386"/>
                        <a:gd name="T7" fmla="*/ 178 h 200"/>
                        <a:gd name="T8" fmla="*/ 343 w 386"/>
                        <a:gd name="T9" fmla="*/ 163 h 200"/>
                        <a:gd name="T10" fmla="*/ 366 w 386"/>
                        <a:gd name="T11" fmla="*/ 145 h 200"/>
                        <a:gd name="T12" fmla="*/ 380 w 386"/>
                        <a:gd name="T13" fmla="*/ 124 h 200"/>
                        <a:gd name="T14" fmla="*/ 386 w 386"/>
                        <a:gd name="T15" fmla="*/ 100 h 200"/>
                        <a:gd name="T16" fmla="*/ 380 w 386"/>
                        <a:gd name="T17" fmla="*/ 78 h 200"/>
                        <a:gd name="T18" fmla="*/ 366 w 386"/>
                        <a:gd name="T19" fmla="*/ 56 h 200"/>
                        <a:gd name="T20" fmla="*/ 343 w 386"/>
                        <a:gd name="T21" fmla="*/ 37 h 200"/>
                        <a:gd name="T22" fmla="*/ 314 w 386"/>
                        <a:gd name="T23" fmla="*/ 22 h 200"/>
                        <a:gd name="T24" fmla="*/ 278 w 386"/>
                        <a:gd name="T25" fmla="*/ 11 h 200"/>
                        <a:gd name="T26" fmla="*/ 238 w 386"/>
                        <a:gd name="T27" fmla="*/ 2 h 200"/>
                        <a:gd name="T28" fmla="*/ 193 w 386"/>
                        <a:gd name="T29" fmla="*/ 0 h 200"/>
                        <a:gd name="T30" fmla="*/ 149 w 386"/>
                        <a:gd name="T31" fmla="*/ 2 h 200"/>
                        <a:gd name="T32" fmla="*/ 110 w 386"/>
                        <a:gd name="T33" fmla="*/ 11 h 200"/>
                        <a:gd name="T34" fmla="*/ 73 w 386"/>
                        <a:gd name="T35" fmla="*/ 22 h 200"/>
                        <a:gd name="T36" fmla="*/ 43 w 386"/>
                        <a:gd name="T37" fmla="*/ 37 h 200"/>
                        <a:gd name="T38" fmla="*/ 21 w 386"/>
                        <a:gd name="T39" fmla="*/ 56 h 200"/>
                        <a:gd name="T40" fmla="*/ 6 w 386"/>
                        <a:gd name="T41" fmla="*/ 78 h 200"/>
                        <a:gd name="T42" fmla="*/ 0 w 386"/>
                        <a:gd name="T43" fmla="*/ 100 h 200"/>
                        <a:gd name="T44" fmla="*/ 6 w 386"/>
                        <a:gd name="T45" fmla="*/ 124 h 200"/>
                        <a:gd name="T46" fmla="*/ 21 w 386"/>
                        <a:gd name="T47" fmla="*/ 145 h 200"/>
                        <a:gd name="T48" fmla="*/ 43 w 386"/>
                        <a:gd name="T49" fmla="*/ 163 h 200"/>
                        <a:gd name="T50" fmla="*/ 73 w 386"/>
                        <a:gd name="T51" fmla="*/ 178 h 200"/>
                        <a:gd name="T52" fmla="*/ 110 w 386"/>
                        <a:gd name="T53" fmla="*/ 191 h 200"/>
                        <a:gd name="T54" fmla="*/ 149 w 386"/>
                        <a:gd name="T55" fmla="*/ 199 h 200"/>
                        <a:gd name="T56" fmla="*/ 193 w 386"/>
                        <a:gd name="T57" fmla="*/ 200 h 200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386"/>
                        <a:gd name="T88" fmla="*/ 0 h 200"/>
                        <a:gd name="T89" fmla="*/ 386 w 386"/>
                        <a:gd name="T90" fmla="*/ 200 h 200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386" h="200">
                          <a:moveTo>
                            <a:pt x="193" y="200"/>
                          </a:moveTo>
                          <a:lnTo>
                            <a:pt x="238" y="199"/>
                          </a:lnTo>
                          <a:lnTo>
                            <a:pt x="278" y="191"/>
                          </a:lnTo>
                          <a:lnTo>
                            <a:pt x="314" y="178"/>
                          </a:lnTo>
                          <a:lnTo>
                            <a:pt x="343" y="163"/>
                          </a:lnTo>
                          <a:lnTo>
                            <a:pt x="366" y="145"/>
                          </a:lnTo>
                          <a:lnTo>
                            <a:pt x="380" y="124"/>
                          </a:lnTo>
                          <a:lnTo>
                            <a:pt x="386" y="100"/>
                          </a:lnTo>
                          <a:lnTo>
                            <a:pt x="380" y="78"/>
                          </a:lnTo>
                          <a:lnTo>
                            <a:pt x="366" y="56"/>
                          </a:lnTo>
                          <a:lnTo>
                            <a:pt x="343" y="37"/>
                          </a:lnTo>
                          <a:lnTo>
                            <a:pt x="314" y="22"/>
                          </a:lnTo>
                          <a:lnTo>
                            <a:pt x="278" y="11"/>
                          </a:lnTo>
                          <a:lnTo>
                            <a:pt x="238" y="2"/>
                          </a:lnTo>
                          <a:lnTo>
                            <a:pt x="193" y="0"/>
                          </a:lnTo>
                          <a:lnTo>
                            <a:pt x="149" y="2"/>
                          </a:lnTo>
                          <a:lnTo>
                            <a:pt x="110" y="11"/>
                          </a:lnTo>
                          <a:lnTo>
                            <a:pt x="73" y="22"/>
                          </a:lnTo>
                          <a:lnTo>
                            <a:pt x="43" y="37"/>
                          </a:lnTo>
                          <a:lnTo>
                            <a:pt x="21" y="56"/>
                          </a:lnTo>
                          <a:lnTo>
                            <a:pt x="6" y="78"/>
                          </a:lnTo>
                          <a:lnTo>
                            <a:pt x="0" y="100"/>
                          </a:lnTo>
                          <a:lnTo>
                            <a:pt x="6" y="124"/>
                          </a:lnTo>
                          <a:lnTo>
                            <a:pt x="21" y="145"/>
                          </a:lnTo>
                          <a:lnTo>
                            <a:pt x="43" y="163"/>
                          </a:lnTo>
                          <a:lnTo>
                            <a:pt x="73" y="178"/>
                          </a:lnTo>
                          <a:lnTo>
                            <a:pt x="110" y="191"/>
                          </a:lnTo>
                          <a:lnTo>
                            <a:pt x="149" y="199"/>
                          </a:lnTo>
                          <a:lnTo>
                            <a:pt x="193" y="20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8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849" y="2742"/>
                      <a:ext cx="313" cy="191"/>
                    </a:xfrm>
                    <a:custGeom>
                      <a:avLst/>
                      <a:gdLst>
                        <a:gd name="T0" fmla="*/ 157 w 313"/>
                        <a:gd name="T1" fmla="*/ 191 h 191"/>
                        <a:gd name="T2" fmla="*/ 198 w 313"/>
                        <a:gd name="T3" fmla="*/ 187 h 191"/>
                        <a:gd name="T4" fmla="*/ 235 w 313"/>
                        <a:gd name="T5" fmla="*/ 180 h 191"/>
                        <a:gd name="T6" fmla="*/ 268 w 313"/>
                        <a:gd name="T7" fmla="*/ 167 h 191"/>
                        <a:gd name="T8" fmla="*/ 293 w 313"/>
                        <a:gd name="T9" fmla="*/ 150 h 191"/>
                        <a:gd name="T10" fmla="*/ 307 w 313"/>
                        <a:gd name="T11" fmla="*/ 130 h 191"/>
                        <a:gd name="T12" fmla="*/ 313 w 313"/>
                        <a:gd name="T13" fmla="*/ 107 h 191"/>
                        <a:gd name="T14" fmla="*/ 307 w 313"/>
                        <a:gd name="T15" fmla="*/ 85 h 191"/>
                        <a:gd name="T16" fmla="*/ 293 w 313"/>
                        <a:gd name="T17" fmla="*/ 59 h 191"/>
                        <a:gd name="T18" fmla="*/ 268 w 313"/>
                        <a:gd name="T19" fmla="*/ 37 h 191"/>
                        <a:gd name="T20" fmla="*/ 235 w 313"/>
                        <a:gd name="T21" fmla="*/ 18 h 191"/>
                        <a:gd name="T22" fmla="*/ 198 w 313"/>
                        <a:gd name="T23" fmla="*/ 5 h 191"/>
                        <a:gd name="T24" fmla="*/ 157 w 313"/>
                        <a:gd name="T25" fmla="*/ 0 h 191"/>
                        <a:gd name="T26" fmla="*/ 114 w 313"/>
                        <a:gd name="T27" fmla="*/ 5 h 191"/>
                        <a:gd name="T28" fmla="*/ 77 w 313"/>
                        <a:gd name="T29" fmla="*/ 18 h 191"/>
                        <a:gd name="T30" fmla="*/ 46 w 313"/>
                        <a:gd name="T31" fmla="*/ 37 h 191"/>
                        <a:gd name="T32" fmla="*/ 22 w 313"/>
                        <a:gd name="T33" fmla="*/ 59 h 191"/>
                        <a:gd name="T34" fmla="*/ 5 w 313"/>
                        <a:gd name="T35" fmla="*/ 85 h 191"/>
                        <a:gd name="T36" fmla="*/ 0 w 313"/>
                        <a:gd name="T37" fmla="*/ 107 h 191"/>
                        <a:gd name="T38" fmla="*/ 5 w 313"/>
                        <a:gd name="T39" fmla="*/ 130 h 191"/>
                        <a:gd name="T40" fmla="*/ 22 w 313"/>
                        <a:gd name="T41" fmla="*/ 150 h 191"/>
                        <a:gd name="T42" fmla="*/ 46 w 313"/>
                        <a:gd name="T43" fmla="*/ 167 h 191"/>
                        <a:gd name="T44" fmla="*/ 77 w 313"/>
                        <a:gd name="T45" fmla="*/ 180 h 191"/>
                        <a:gd name="T46" fmla="*/ 114 w 313"/>
                        <a:gd name="T47" fmla="*/ 187 h 191"/>
                        <a:gd name="T48" fmla="*/ 157 w 313"/>
                        <a:gd name="T49" fmla="*/ 191 h 191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13"/>
                        <a:gd name="T76" fmla="*/ 0 h 191"/>
                        <a:gd name="T77" fmla="*/ 313 w 313"/>
                        <a:gd name="T78" fmla="*/ 191 h 191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13" h="191">
                          <a:moveTo>
                            <a:pt x="157" y="191"/>
                          </a:moveTo>
                          <a:lnTo>
                            <a:pt x="198" y="187"/>
                          </a:lnTo>
                          <a:lnTo>
                            <a:pt x="235" y="180"/>
                          </a:lnTo>
                          <a:lnTo>
                            <a:pt x="268" y="167"/>
                          </a:lnTo>
                          <a:lnTo>
                            <a:pt x="293" y="150"/>
                          </a:lnTo>
                          <a:lnTo>
                            <a:pt x="307" y="130"/>
                          </a:lnTo>
                          <a:lnTo>
                            <a:pt x="313" y="107"/>
                          </a:lnTo>
                          <a:lnTo>
                            <a:pt x="307" y="85"/>
                          </a:lnTo>
                          <a:lnTo>
                            <a:pt x="293" y="59"/>
                          </a:lnTo>
                          <a:lnTo>
                            <a:pt x="268" y="37"/>
                          </a:lnTo>
                          <a:lnTo>
                            <a:pt x="235" y="18"/>
                          </a:lnTo>
                          <a:lnTo>
                            <a:pt x="198" y="5"/>
                          </a:lnTo>
                          <a:lnTo>
                            <a:pt x="157" y="0"/>
                          </a:lnTo>
                          <a:lnTo>
                            <a:pt x="114" y="5"/>
                          </a:lnTo>
                          <a:lnTo>
                            <a:pt x="77" y="18"/>
                          </a:lnTo>
                          <a:lnTo>
                            <a:pt x="46" y="37"/>
                          </a:lnTo>
                          <a:lnTo>
                            <a:pt x="22" y="59"/>
                          </a:lnTo>
                          <a:lnTo>
                            <a:pt x="5" y="85"/>
                          </a:lnTo>
                          <a:lnTo>
                            <a:pt x="0" y="107"/>
                          </a:lnTo>
                          <a:lnTo>
                            <a:pt x="5" y="130"/>
                          </a:lnTo>
                          <a:lnTo>
                            <a:pt x="22" y="150"/>
                          </a:lnTo>
                          <a:lnTo>
                            <a:pt x="46" y="167"/>
                          </a:lnTo>
                          <a:lnTo>
                            <a:pt x="77" y="180"/>
                          </a:lnTo>
                          <a:lnTo>
                            <a:pt x="114" y="187"/>
                          </a:lnTo>
                          <a:lnTo>
                            <a:pt x="157" y="191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0">
                      <a:solidFill>
                        <a:srgbClr val="404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79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863" y="2744"/>
                      <a:ext cx="284" cy="170"/>
                    </a:xfrm>
                    <a:custGeom>
                      <a:avLst/>
                      <a:gdLst>
                        <a:gd name="T0" fmla="*/ 143 w 284"/>
                        <a:gd name="T1" fmla="*/ 170 h 170"/>
                        <a:gd name="T2" fmla="*/ 180 w 284"/>
                        <a:gd name="T3" fmla="*/ 168 h 170"/>
                        <a:gd name="T4" fmla="*/ 214 w 284"/>
                        <a:gd name="T5" fmla="*/ 161 h 170"/>
                        <a:gd name="T6" fmla="*/ 243 w 284"/>
                        <a:gd name="T7" fmla="*/ 150 h 170"/>
                        <a:gd name="T8" fmla="*/ 266 w 284"/>
                        <a:gd name="T9" fmla="*/ 135 h 170"/>
                        <a:gd name="T10" fmla="*/ 280 w 284"/>
                        <a:gd name="T11" fmla="*/ 116 h 170"/>
                        <a:gd name="T12" fmla="*/ 284 w 284"/>
                        <a:gd name="T13" fmla="*/ 96 h 170"/>
                        <a:gd name="T14" fmla="*/ 280 w 284"/>
                        <a:gd name="T15" fmla="*/ 76 h 170"/>
                        <a:gd name="T16" fmla="*/ 266 w 284"/>
                        <a:gd name="T17" fmla="*/ 53 h 170"/>
                        <a:gd name="T18" fmla="*/ 243 w 284"/>
                        <a:gd name="T19" fmla="*/ 33 h 170"/>
                        <a:gd name="T20" fmla="*/ 214 w 284"/>
                        <a:gd name="T21" fmla="*/ 16 h 170"/>
                        <a:gd name="T22" fmla="*/ 180 w 284"/>
                        <a:gd name="T23" fmla="*/ 3 h 170"/>
                        <a:gd name="T24" fmla="*/ 143 w 284"/>
                        <a:gd name="T25" fmla="*/ 0 h 170"/>
                        <a:gd name="T26" fmla="*/ 106 w 284"/>
                        <a:gd name="T27" fmla="*/ 3 h 170"/>
                        <a:gd name="T28" fmla="*/ 71 w 284"/>
                        <a:gd name="T29" fmla="*/ 16 h 170"/>
                        <a:gd name="T30" fmla="*/ 43 w 284"/>
                        <a:gd name="T31" fmla="*/ 33 h 170"/>
                        <a:gd name="T32" fmla="*/ 21 w 284"/>
                        <a:gd name="T33" fmla="*/ 53 h 170"/>
                        <a:gd name="T34" fmla="*/ 6 w 284"/>
                        <a:gd name="T35" fmla="*/ 76 h 170"/>
                        <a:gd name="T36" fmla="*/ 0 w 284"/>
                        <a:gd name="T37" fmla="*/ 96 h 170"/>
                        <a:gd name="T38" fmla="*/ 6 w 284"/>
                        <a:gd name="T39" fmla="*/ 116 h 170"/>
                        <a:gd name="T40" fmla="*/ 21 w 284"/>
                        <a:gd name="T41" fmla="*/ 135 h 170"/>
                        <a:gd name="T42" fmla="*/ 43 w 284"/>
                        <a:gd name="T43" fmla="*/ 150 h 170"/>
                        <a:gd name="T44" fmla="*/ 71 w 284"/>
                        <a:gd name="T45" fmla="*/ 161 h 170"/>
                        <a:gd name="T46" fmla="*/ 106 w 284"/>
                        <a:gd name="T47" fmla="*/ 168 h 170"/>
                        <a:gd name="T48" fmla="*/ 143 w 284"/>
                        <a:gd name="T49" fmla="*/ 170 h 170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84"/>
                        <a:gd name="T76" fmla="*/ 0 h 170"/>
                        <a:gd name="T77" fmla="*/ 284 w 284"/>
                        <a:gd name="T78" fmla="*/ 170 h 170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84" h="170">
                          <a:moveTo>
                            <a:pt x="143" y="170"/>
                          </a:moveTo>
                          <a:lnTo>
                            <a:pt x="180" y="168"/>
                          </a:lnTo>
                          <a:lnTo>
                            <a:pt x="214" y="161"/>
                          </a:lnTo>
                          <a:lnTo>
                            <a:pt x="243" y="150"/>
                          </a:lnTo>
                          <a:lnTo>
                            <a:pt x="266" y="135"/>
                          </a:lnTo>
                          <a:lnTo>
                            <a:pt x="280" y="116"/>
                          </a:lnTo>
                          <a:lnTo>
                            <a:pt x="284" y="96"/>
                          </a:lnTo>
                          <a:lnTo>
                            <a:pt x="280" y="76"/>
                          </a:lnTo>
                          <a:lnTo>
                            <a:pt x="266" y="53"/>
                          </a:lnTo>
                          <a:lnTo>
                            <a:pt x="243" y="33"/>
                          </a:lnTo>
                          <a:lnTo>
                            <a:pt x="214" y="16"/>
                          </a:lnTo>
                          <a:lnTo>
                            <a:pt x="180" y="3"/>
                          </a:lnTo>
                          <a:lnTo>
                            <a:pt x="143" y="0"/>
                          </a:lnTo>
                          <a:lnTo>
                            <a:pt x="106" y="3"/>
                          </a:lnTo>
                          <a:lnTo>
                            <a:pt x="71" y="16"/>
                          </a:lnTo>
                          <a:lnTo>
                            <a:pt x="43" y="33"/>
                          </a:lnTo>
                          <a:lnTo>
                            <a:pt x="21" y="53"/>
                          </a:lnTo>
                          <a:lnTo>
                            <a:pt x="6" y="76"/>
                          </a:lnTo>
                          <a:lnTo>
                            <a:pt x="0" y="96"/>
                          </a:lnTo>
                          <a:lnTo>
                            <a:pt x="6" y="116"/>
                          </a:lnTo>
                          <a:lnTo>
                            <a:pt x="21" y="135"/>
                          </a:lnTo>
                          <a:lnTo>
                            <a:pt x="43" y="150"/>
                          </a:lnTo>
                          <a:lnTo>
                            <a:pt x="71" y="161"/>
                          </a:lnTo>
                          <a:lnTo>
                            <a:pt x="106" y="168"/>
                          </a:lnTo>
                          <a:lnTo>
                            <a:pt x="143" y="170"/>
                          </a:lnTo>
                          <a:close/>
                        </a:path>
                      </a:pathLst>
                    </a:custGeom>
                    <a:solidFill>
                      <a:srgbClr val="585858"/>
                    </a:solidFill>
                    <a:ln w="0">
                      <a:solidFill>
                        <a:srgbClr val="585858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0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880" y="2745"/>
                      <a:ext cx="252" cy="153"/>
                    </a:xfrm>
                    <a:custGeom>
                      <a:avLst/>
                      <a:gdLst>
                        <a:gd name="T0" fmla="*/ 126 w 252"/>
                        <a:gd name="T1" fmla="*/ 153 h 153"/>
                        <a:gd name="T2" fmla="*/ 160 w 252"/>
                        <a:gd name="T3" fmla="*/ 151 h 153"/>
                        <a:gd name="T4" fmla="*/ 189 w 252"/>
                        <a:gd name="T5" fmla="*/ 143 h 153"/>
                        <a:gd name="T6" fmla="*/ 215 w 252"/>
                        <a:gd name="T7" fmla="*/ 134 h 153"/>
                        <a:gd name="T8" fmla="*/ 236 w 252"/>
                        <a:gd name="T9" fmla="*/ 119 h 153"/>
                        <a:gd name="T10" fmla="*/ 249 w 252"/>
                        <a:gd name="T11" fmla="*/ 104 h 153"/>
                        <a:gd name="T12" fmla="*/ 252 w 252"/>
                        <a:gd name="T13" fmla="*/ 86 h 153"/>
                        <a:gd name="T14" fmla="*/ 249 w 252"/>
                        <a:gd name="T15" fmla="*/ 67 h 153"/>
                        <a:gd name="T16" fmla="*/ 236 w 252"/>
                        <a:gd name="T17" fmla="*/ 49 h 153"/>
                        <a:gd name="T18" fmla="*/ 215 w 252"/>
                        <a:gd name="T19" fmla="*/ 30 h 153"/>
                        <a:gd name="T20" fmla="*/ 189 w 252"/>
                        <a:gd name="T21" fmla="*/ 13 h 153"/>
                        <a:gd name="T22" fmla="*/ 160 w 252"/>
                        <a:gd name="T23" fmla="*/ 4 h 153"/>
                        <a:gd name="T24" fmla="*/ 126 w 252"/>
                        <a:gd name="T25" fmla="*/ 0 h 153"/>
                        <a:gd name="T26" fmla="*/ 93 w 252"/>
                        <a:gd name="T27" fmla="*/ 4 h 153"/>
                        <a:gd name="T28" fmla="*/ 63 w 252"/>
                        <a:gd name="T29" fmla="*/ 13 h 153"/>
                        <a:gd name="T30" fmla="*/ 37 w 252"/>
                        <a:gd name="T31" fmla="*/ 30 h 153"/>
                        <a:gd name="T32" fmla="*/ 17 w 252"/>
                        <a:gd name="T33" fmla="*/ 49 h 153"/>
                        <a:gd name="T34" fmla="*/ 4 w 252"/>
                        <a:gd name="T35" fmla="*/ 67 h 153"/>
                        <a:gd name="T36" fmla="*/ 0 w 252"/>
                        <a:gd name="T37" fmla="*/ 86 h 153"/>
                        <a:gd name="T38" fmla="*/ 4 w 252"/>
                        <a:gd name="T39" fmla="*/ 104 h 153"/>
                        <a:gd name="T40" fmla="*/ 17 w 252"/>
                        <a:gd name="T41" fmla="*/ 119 h 153"/>
                        <a:gd name="T42" fmla="*/ 37 w 252"/>
                        <a:gd name="T43" fmla="*/ 134 h 153"/>
                        <a:gd name="T44" fmla="*/ 63 w 252"/>
                        <a:gd name="T45" fmla="*/ 143 h 153"/>
                        <a:gd name="T46" fmla="*/ 93 w 252"/>
                        <a:gd name="T47" fmla="*/ 151 h 153"/>
                        <a:gd name="T48" fmla="*/ 126 w 252"/>
                        <a:gd name="T49" fmla="*/ 153 h 15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52"/>
                        <a:gd name="T76" fmla="*/ 0 h 153"/>
                        <a:gd name="T77" fmla="*/ 252 w 252"/>
                        <a:gd name="T78" fmla="*/ 153 h 15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52" h="153">
                          <a:moveTo>
                            <a:pt x="126" y="153"/>
                          </a:moveTo>
                          <a:lnTo>
                            <a:pt x="160" y="151"/>
                          </a:lnTo>
                          <a:lnTo>
                            <a:pt x="189" y="143"/>
                          </a:lnTo>
                          <a:lnTo>
                            <a:pt x="215" y="134"/>
                          </a:lnTo>
                          <a:lnTo>
                            <a:pt x="236" y="119"/>
                          </a:lnTo>
                          <a:lnTo>
                            <a:pt x="249" y="104"/>
                          </a:lnTo>
                          <a:lnTo>
                            <a:pt x="252" y="86"/>
                          </a:lnTo>
                          <a:lnTo>
                            <a:pt x="249" y="67"/>
                          </a:lnTo>
                          <a:lnTo>
                            <a:pt x="236" y="49"/>
                          </a:lnTo>
                          <a:lnTo>
                            <a:pt x="215" y="30"/>
                          </a:lnTo>
                          <a:lnTo>
                            <a:pt x="189" y="13"/>
                          </a:lnTo>
                          <a:lnTo>
                            <a:pt x="160" y="4"/>
                          </a:lnTo>
                          <a:lnTo>
                            <a:pt x="126" y="0"/>
                          </a:lnTo>
                          <a:lnTo>
                            <a:pt x="93" y="4"/>
                          </a:lnTo>
                          <a:lnTo>
                            <a:pt x="63" y="13"/>
                          </a:lnTo>
                          <a:lnTo>
                            <a:pt x="37" y="30"/>
                          </a:lnTo>
                          <a:lnTo>
                            <a:pt x="17" y="49"/>
                          </a:lnTo>
                          <a:lnTo>
                            <a:pt x="4" y="67"/>
                          </a:lnTo>
                          <a:lnTo>
                            <a:pt x="0" y="86"/>
                          </a:lnTo>
                          <a:lnTo>
                            <a:pt x="4" y="104"/>
                          </a:lnTo>
                          <a:lnTo>
                            <a:pt x="17" y="119"/>
                          </a:lnTo>
                          <a:lnTo>
                            <a:pt x="37" y="134"/>
                          </a:lnTo>
                          <a:lnTo>
                            <a:pt x="63" y="143"/>
                          </a:lnTo>
                          <a:lnTo>
                            <a:pt x="93" y="151"/>
                          </a:lnTo>
                          <a:lnTo>
                            <a:pt x="126" y="153"/>
                          </a:lnTo>
                          <a:close/>
                        </a:path>
                      </a:pathLst>
                    </a:custGeom>
                    <a:solidFill>
                      <a:srgbClr val="707070"/>
                    </a:solidFill>
                    <a:ln w="0">
                      <a:solidFill>
                        <a:srgbClr val="70707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1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895" y="2745"/>
                      <a:ext cx="222" cy="136"/>
                    </a:xfrm>
                    <a:custGeom>
                      <a:avLst/>
                      <a:gdLst>
                        <a:gd name="T0" fmla="*/ 111 w 222"/>
                        <a:gd name="T1" fmla="*/ 136 h 136"/>
                        <a:gd name="T2" fmla="*/ 146 w 222"/>
                        <a:gd name="T3" fmla="*/ 132 h 136"/>
                        <a:gd name="T4" fmla="*/ 176 w 222"/>
                        <a:gd name="T5" fmla="*/ 125 h 136"/>
                        <a:gd name="T6" fmla="*/ 200 w 222"/>
                        <a:gd name="T7" fmla="*/ 112 h 136"/>
                        <a:gd name="T8" fmla="*/ 217 w 222"/>
                        <a:gd name="T9" fmla="*/ 95 h 136"/>
                        <a:gd name="T10" fmla="*/ 222 w 222"/>
                        <a:gd name="T11" fmla="*/ 78 h 136"/>
                        <a:gd name="T12" fmla="*/ 219 w 222"/>
                        <a:gd name="T13" fmla="*/ 62 h 136"/>
                        <a:gd name="T14" fmla="*/ 208 w 222"/>
                        <a:gd name="T15" fmla="*/ 43 h 136"/>
                        <a:gd name="T16" fmla="*/ 189 w 222"/>
                        <a:gd name="T17" fmla="*/ 26 h 136"/>
                        <a:gd name="T18" fmla="*/ 167 w 222"/>
                        <a:gd name="T19" fmla="*/ 13 h 136"/>
                        <a:gd name="T20" fmla="*/ 141 w 222"/>
                        <a:gd name="T21" fmla="*/ 4 h 136"/>
                        <a:gd name="T22" fmla="*/ 111 w 222"/>
                        <a:gd name="T23" fmla="*/ 0 h 136"/>
                        <a:gd name="T24" fmla="*/ 81 w 222"/>
                        <a:gd name="T25" fmla="*/ 4 h 136"/>
                        <a:gd name="T26" fmla="*/ 56 w 222"/>
                        <a:gd name="T27" fmla="*/ 13 h 136"/>
                        <a:gd name="T28" fmla="*/ 33 w 222"/>
                        <a:gd name="T29" fmla="*/ 26 h 136"/>
                        <a:gd name="T30" fmla="*/ 15 w 222"/>
                        <a:gd name="T31" fmla="*/ 43 h 136"/>
                        <a:gd name="T32" fmla="*/ 4 w 222"/>
                        <a:gd name="T33" fmla="*/ 62 h 136"/>
                        <a:gd name="T34" fmla="*/ 0 w 222"/>
                        <a:gd name="T35" fmla="*/ 78 h 136"/>
                        <a:gd name="T36" fmla="*/ 5 w 222"/>
                        <a:gd name="T37" fmla="*/ 95 h 136"/>
                        <a:gd name="T38" fmla="*/ 22 w 222"/>
                        <a:gd name="T39" fmla="*/ 112 h 136"/>
                        <a:gd name="T40" fmla="*/ 46 w 222"/>
                        <a:gd name="T41" fmla="*/ 125 h 136"/>
                        <a:gd name="T42" fmla="*/ 76 w 222"/>
                        <a:gd name="T43" fmla="*/ 132 h 136"/>
                        <a:gd name="T44" fmla="*/ 111 w 222"/>
                        <a:gd name="T45" fmla="*/ 136 h 1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22"/>
                        <a:gd name="T70" fmla="*/ 0 h 136"/>
                        <a:gd name="T71" fmla="*/ 222 w 222"/>
                        <a:gd name="T72" fmla="*/ 136 h 1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22" h="136">
                          <a:moveTo>
                            <a:pt x="111" y="136"/>
                          </a:moveTo>
                          <a:lnTo>
                            <a:pt x="146" y="132"/>
                          </a:lnTo>
                          <a:lnTo>
                            <a:pt x="176" y="125"/>
                          </a:lnTo>
                          <a:lnTo>
                            <a:pt x="200" y="112"/>
                          </a:lnTo>
                          <a:lnTo>
                            <a:pt x="217" y="95"/>
                          </a:lnTo>
                          <a:lnTo>
                            <a:pt x="222" y="78"/>
                          </a:lnTo>
                          <a:lnTo>
                            <a:pt x="219" y="62"/>
                          </a:lnTo>
                          <a:lnTo>
                            <a:pt x="208" y="43"/>
                          </a:lnTo>
                          <a:lnTo>
                            <a:pt x="189" y="26"/>
                          </a:lnTo>
                          <a:lnTo>
                            <a:pt x="167" y="13"/>
                          </a:lnTo>
                          <a:lnTo>
                            <a:pt x="141" y="4"/>
                          </a:lnTo>
                          <a:lnTo>
                            <a:pt x="111" y="0"/>
                          </a:lnTo>
                          <a:lnTo>
                            <a:pt x="81" y="4"/>
                          </a:lnTo>
                          <a:lnTo>
                            <a:pt x="56" y="13"/>
                          </a:lnTo>
                          <a:lnTo>
                            <a:pt x="33" y="26"/>
                          </a:lnTo>
                          <a:lnTo>
                            <a:pt x="15" y="43"/>
                          </a:lnTo>
                          <a:lnTo>
                            <a:pt x="4" y="62"/>
                          </a:lnTo>
                          <a:lnTo>
                            <a:pt x="0" y="78"/>
                          </a:lnTo>
                          <a:lnTo>
                            <a:pt x="5" y="95"/>
                          </a:lnTo>
                          <a:lnTo>
                            <a:pt x="22" y="112"/>
                          </a:lnTo>
                          <a:lnTo>
                            <a:pt x="46" y="125"/>
                          </a:lnTo>
                          <a:lnTo>
                            <a:pt x="76" y="132"/>
                          </a:lnTo>
                          <a:lnTo>
                            <a:pt x="111" y="136"/>
                          </a:lnTo>
                          <a:close/>
                        </a:path>
                      </a:pathLst>
                    </a:custGeom>
                    <a:solidFill>
                      <a:srgbClr val="878787"/>
                    </a:solidFill>
                    <a:ln w="0">
                      <a:solidFill>
                        <a:srgbClr val="878787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2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910" y="2747"/>
                      <a:ext cx="193" cy="117"/>
                    </a:xfrm>
                    <a:custGeom>
                      <a:avLst/>
                      <a:gdLst>
                        <a:gd name="T0" fmla="*/ 96 w 193"/>
                        <a:gd name="T1" fmla="*/ 117 h 117"/>
                        <a:gd name="T2" fmla="*/ 126 w 193"/>
                        <a:gd name="T3" fmla="*/ 113 h 117"/>
                        <a:gd name="T4" fmla="*/ 154 w 193"/>
                        <a:gd name="T5" fmla="*/ 106 h 117"/>
                        <a:gd name="T6" fmla="*/ 174 w 193"/>
                        <a:gd name="T7" fmla="*/ 97 h 117"/>
                        <a:gd name="T8" fmla="*/ 187 w 193"/>
                        <a:gd name="T9" fmla="*/ 82 h 117"/>
                        <a:gd name="T10" fmla="*/ 193 w 193"/>
                        <a:gd name="T11" fmla="*/ 67 h 117"/>
                        <a:gd name="T12" fmla="*/ 187 w 193"/>
                        <a:gd name="T13" fmla="*/ 49 h 117"/>
                        <a:gd name="T14" fmla="*/ 174 w 193"/>
                        <a:gd name="T15" fmla="*/ 32 h 117"/>
                        <a:gd name="T16" fmla="*/ 154 w 193"/>
                        <a:gd name="T17" fmla="*/ 15 h 117"/>
                        <a:gd name="T18" fmla="*/ 126 w 193"/>
                        <a:gd name="T19" fmla="*/ 4 h 117"/>
                        <a:gd name="T20" fmla="*/ 96 w 193"/>
                        <a:gd name="T21" fmla="*/ 0 h 117"/>
                        <a:gd name="T22" fmla="*/ 66 w 193"/>
                        <a:gd name="T23" fmla="*/ 4 h 117"/>
                        <a:gd name="T24" fmla="*/ 41 w 193"/>
                        <a:gd name="T25" fmla="*/ 15 h 117"/>
                        <a:gd name="T26" fmla="*/ 18 w 193"/>
                        <a:gd name="T27" fmla="*/ 32 h 117"/>
                        <a:gd name="T28" fmla="*/ 5 w 193"/>
                        <a:gd name="T29" fmla="*/ 49 h 117"/>
                        <a:gd name="T30" fmla="*/ 0 w 193"/>
                        <a:gd name="T31" fmla="*/ 67 h 117"/>
                        <a:gd name="T32" fmla="*/ 5 w 193"/>
                        <a:gd name="T33" fmla="*/ 82 h 117"/>
                        <a:gd name="T34" fmla="*/ 18 w 193"/>
                        <a:gd name="T35" fmla="*/ 97 h 117"/>
                        <a:gd name="T36" fmla="*/ 41 w 193"/>
                        <a:gd name="T37" fmla="*/ 106 h 117"/>
                        <a:gd name="T38" fmla="*/ 66 w 193"/>
                        <a:gd name="T39" fmla="*/ 113 h 117"/>
                        <a:gd name="T40" fmla="*/ 96 w 193"/>
                        <a:gd name="T41" fmla="*/ 117 h 11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93"/>
                        <a:gd name="T64" fmla="*/ 0 h 117"/>
                        <a:gd name="T65" fmla="*/ 193 w 193"/>
                        <a:gd name="T66" fmla="*/ 117 h 11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93" h="117">
                          <a:moveTo>
                            <a:pt x="96" y="117"/>
                          </a:moveTo>
                          <a:lnTo>
                            <a:pt x="126" y="113"/>
                          </a:lnTo>
                          <a:lnTo>
                            <a:pt x="154" y="106"/>
                          </a:lnTo>
                          <a:lnTo>
                            <a:pt x="174" y="97"/>
                          </a:lnTo>
                          <a:lnTo>
                            <a:pt x="187" y="82"/>
                          </a:lnTo>
                          <a:lnTo>
                            <a:pt x="193" y="67"/>
                          </a:lnTo>
                          <a:lnTo>
                            <a:pt x="187" y="49"/>
                          </a:lnTo>
                          <a:lnTo>
                            <a:pt x="174" y="32"/>
                          </a:lnTo>
                          <a:lnTo>
                            <a:pt x="154" y="15"/>
                          </a:lnTo>
                          <a:lnTo>
                            <a:pt x="126" y="4"/>
                          </a:lnTo>
                          <a:lnTo>
                            <a:pt x="96" y="0"/>
                          </a:lnTo>
                          <a:lnTo>
                            <a:pt x="66" y="4"/>
                          </a:lnTo>
                          <a:lnTo>
                            <a:pt x="41" y="15"/>
                          </a:lnTo>
                          <a:lnTo>
                            <a:pt x="18" y="32"/>
                          </a:lnTo>
                          <a:lnTo>
                            <a:pt x="5" y="49"/>
                          </a:lnTo>
                          <a:lnTo>
                            <a:pt x="0" y="67"/>
                          </a:lnTo>
                          <a:lnTo>
                            <a:pt x="5" y="82"/>
                          </a:lnTo>
                          <a:lnTo>
                            <a:pt x="18" y="97"/>
                          </a:lnTo>
                          <a:lnTo>
                            <a:pt x="41" y="106"/>
                          </a:lnTo>
                          <a:lnTo>
                            <a:pt x="66" y="113"/>
                          </a:lnTo>
                          <a:lnTo>
                            <a:pt x="96" y="117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 w="0">
                      <a:solidFill>
                        <a:srgbClr val="9F9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3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26" y="2749"/>
                      <a:ext cx="162" cy="97"/>
                    </a:xfrm>
                    <a:custGeom>
                      <a:avLst/>
                      <a:gdLst>
                        <a:gd name="T0" fmla="*/ 80 w 162"/>
                        <a:gd name="T1" fmla="*/ 97 h 97"/>
                        <a:gd name="T2" fmla="*/ 106 w 162"/>
                        <a:gd name="T3" fmla="*/ 95 h 97"/>
                        <a:gd name="T4" fmla="*/ 128 w 162"/>
                        <a:gd name="T5" fmla="*/ 89 h 97"/>
                        <a:gd name="T6" fmla="*/ 145 w 162"/>
                        <a:gd name="T7" fmla="*/ 80 h 97"/>
                        <a:gd name="T8" fmla="*/ 158 w 162"/>
                        <a:gd name="T9" fmla="*/ 69 h 97"/>
                        <a:gd name="T10" fmla="*/ 162 w 162"/>
                        <a:gd name="T11" fmla="*/ 56 h 97"/>
                        <a:gd name="T12" fmla="*/ 158 w 162"/>
                        <a:gd name="T13" fmla="*/ 41 h 97"/>
                        <a:gd name="T14" fmla="*/ 145 w 162"/>
                        <a:gd name="T15" fmla="*/ 26 h 97"/>
                        <a:gd name="T16" fmla="*/ 128 w 162"/>
                        <a:gd name="T17" fmla="*/ 13 h 97"/>
                        <a:gd name="T18" fmla="*/ 106 w 162"/>
                        <a:gd name="T19" fmla="*/ 4 h 97"/>
                        <a:gd name="T20" fmla="*/ 80 w 162"/>
                        <a:gd name="T21" fmla="*/ 0 h 97"/>
                        <a:gd name="T22" fmla="*/ 54 w 162"/>
                        <a:gd name="T23" fmla="*/ 4 h 97"/>
                        <a:gd name="T24" fmla="*/ 34 w 162"/>
                        <a:gd name="T25" fmla="*/ 13 h 97"/>
                        <a:gd name="T26" fmla="*/ 15 w 162"/>
                        <a:gd name="T27" fmla="*/ 26 h 97"/>
                        <a:gd name="T28" fmla="*/ 4 w 162"/>
                        <a:gd name="T29" fmla="*/ 41 h 97"/>
                        <a:gd name="T30" fmla="*/ 0 w 162"/>
                        <a:gd name="T31" fmla="*/ 56 h 97"/>
                        <a:gd name="T32" fmla="*/ 4 w 162"/>
                        <a:gd name="T33" fmla="*/ 69 h 97"/>
                        <a:gd name="T34" fmla="*/ 15 w 162"/>
                        <a:gd name="T35" fmla="*/ 80 h 97"/>
                        <a:gd name="T36" fmla="*/ 34 w 162"/>
                        <a:gd name="T37" fmla="*/ 89 h 97"/>
                        <a:gd name="T38" fmla="*/ 54 w 162"/>
                        <a:gd name="T39" fmla="*/ 95 h 97"/>
                        <a:gd name="T40" fmla="*/ 80 w 162"/>
                        <a:gd name="T41" fmla="*/ 97 h 9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62"/>
                        <a:gd name="T64" fmla="*/ 0 h 97"/>
                        <a:gd name="T65" fmla="*/ 162 w 162"/>
                        <a:gd name="T66" fmla="*/ 97 h 9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62" h="97">
                          <a:moveTo>
                            <a:pt x="80" y="97"/>
                          </a:moveTo>
                          <a:lnTo>
                            <a:pt x="106" y="95"/>
                          </a:lnTo>
                          <a:lnTo>
                            <a:pt x="128" y="89"/>
                          </a:lnTo>
                          <a:lnTo>
                            <a:pt x="145" y="80"/>
                          </a:lnTo>
                          <a:lnTo>
                            <a:pt x="158" y="69"/>
                          </a:lnTo>
                          <a:lnTo>
                            <a:pt x="162" y="56"/>
                          </a:lnTo>
                          <a:lnTo>
                            <a:pt x="158" y="41"/>
                          </a:lnTo>
                          <a:lnTo>
                            <a:pt x="145" y="26"/>
                          </a:lnTo>
                          <a:lnTo>
                            <a:pt x="128" y="13"/>
                          </a:lnTo>
                          <a:lnTo>
                            <a:pt x="106" y="4"/>
                          </a:lnTo>
                          <a:lnTo>
                            <a:pt x="80" y="0"/>
                          </a:lnTo>
                          <a:lnTo>
                            <a:pt x="54" y="4"/>
                          </a:lnTo>
                          <a:lnTo>
                            <a:pt x="34" y="13"/>
                          </a:lnTo>
                          <a:lnTo>
                            <a:pt x="15" y="26"/>
                          </a:lnTo>
                          <a:lnTo>
                            <a:pt x="4" y="41"/>
                          </a:lnTo>
                          <a:lnTo>
                            <a:pt x="0" y="56"/>
                          </a:lnTo>
                          <a:lnTo>
                            <a:pt x="4" y="69"/>
                          </a:lnTo>
                          <a:lnTo>
                            <a:pt x="15" y="80"/>
                          </a:lnTo>
                          <a:lnTo>
                            <a:pt x="34" y="89"/>
                          </a:lnTo>
                          <a:lnTo>
                            <a:pt x="54" y="95"/>
                          </a:lnTo>
                          <a:lnTo>
                            <a:pt x="80" y="97"/>
                          </a:lnTo>
                          <a:close/>
                        </a:path>
                      </a:pathLst>
                    </a:custGeom>
                    <a:solidFill>
                      <a:srgbClr val="B7B7B7"/>
                    </a:solidFill>
                    <a:ln w="0">
                      <a:solidFill>
                        <a:srgbClr val="B7B7B7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4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41" y="2751"/>
                      <a:ext cx="132" cy="78"/>
                    </a:xfrm>
                    <a:custGeom>
                      <a:avLst/>
                      <a:gdLst>
                        <a:gd name="T0" fmla="*/ 65 w 132"/>
                        <a:gd name="T1" fmla="*/ 78 h 78"/>
                        <a:gd name="T2" fmla="*/ 91 w 132"/>
                        <a:gd name="T3" fmla="*/ 76 h 78"/>
                        <a:gd name="T4" fmla="*/ 111 w 132"/>
                        <a:gd name="T5" fmla="*/ 69 h 78"/>
                        <a:gd name="T6" fmla="*/ 126 w 132"/>
                        <a:gd name="T7" fmla="*/ 58 h 78"/>
                        <a:gd name="T8" fmla="*/ 132 w 132"/>
                        <a:gd name="T9" fmla="*/ 45 h 78"/>
                        <a:gd name="T10" fmla="*/ 126 w 132"/>
                        <a:gd name="T11" fmla="*/ 30 h 78"/>
                        <a:gd name="T12" fmla="*/ 111 w 132"/>
                        <a:gd name="T13" fmla="*/ 15 h 78"/>
                        <a:gd name="T14" fmla="*/ 91 w 132"/>
                        <a:gd name="T15" fmla="*/ 4 h 78"/>
                        <a:gd name="T16" fmla="*/ 65 w 132"/>
                        <a:gd name="T17" fmla="*/ 0 h 78"/>
                        <a:gd name="T18" fmla="*/ 41 w 132"/>
                        <a:gd name="T19" fmla="*/ 4 h 78"/>
                        <a:gd name="T20" fmla="*/ 19 w 132"/>
                        <a:gd name="T21" fmla="*/ 15 h 78"/>
                        <a:gd name="T22" fmla="*/ 6 w 132"/>
                        <a:gd name="T23" fmla="*/ 30 h 78"/>
                        <a:gd name="T24" fmla="*/ 0 w 132"/>
                        <a:gd name="T25" fmla="*/ 45 h 78"/>
                        <a:gd name="T26" fmla="*/ 6 w 132"/>
                        <a:gd name="T27" fmla="*/ 58 h 78"/>
                        <a:gd name="T28" fmla="*/ 19 w 132"/>
                        <a:gd name="T29" fmla="*/ 69 h 78"/>
                        <a:gd name="T30" fmla="*/ 41 w 132"/>
                        <a:gd name="T31" fmla="*/ 76 h 78"/>
                        <a:gd name="T32" fmla="*/ 65 w 132"/>
                        <a:gd name="T33" fmla="*/ 78 h 7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32"/>
                        <a:gd name="T52" fmla="*/ 0 h 78"/>
                        <a:gd name="T53" fmla="*/ 132 w 132"/>
                        <a:gd name="T54" fmla="*/ 78 h 78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32" h="78">
                          <a:moveTo>
                            <a:pt x="65" y="78"/>
                          </a:moveTo>
                          <a:lnTo>
                            <a:pt x="91" y="76"/>
                          </a:lnTo>
                          <a:lnTo>
                            <a:pt x="111" y="69"/>
                          </a:lnTo>
                          <a:lnTo>
                            <a:pt x="126" y="58"/>
                          </a:lnTo>
                          <a:lnTo>
                            <a:pt x="132" y="45"/>
                          </a:lnTo>
                          <a:lnTo>
                            <a:pt x="126" y="30"/>
                          </a:lnTo>
                          <a:lnTo>
                            <a:pt x="111" y="15"/>
                          </a:lnTo>
                          <a:lnTo>
                            <a:pt x="91" y="4"/>
                          </a:lnTo>
                          <a:lnTo>
                            <a:pt x="65" y="0"/>
                          </a:lnTo>
                          <a:lnTo>
                            <a:pt x="41" y="4"/>
                          </a:lnTo>
                          <a:lnTo>
                            <a:pt x="19" y="15"/>
                          </a:lnTo>
                          <a:lnTo>
                            <a:pt x="6" y="30"/>
                          </a:lnTo>
                          <a:lnTo>
                            <a:pt x="0" y="45"/>
                          </a:lnTo>
                          <a:lnTo>
                            <a:pt x="6" y="58"/>
                          </a:lnTo>
                          <a:lnTo>
                            <a:pt x="19" y="69"/>
                          </a:lnTo>
                          <a:lnTo>
                            <a:pt x="41" y="76"/>
                          </a:lnTo>
                          <a:lnTo>
                            <a:pt x="65" y="78"/>
                          </a:lnTo>
                          <a:close/>
                        </a:path>
                      </a:pathLst>
                    </a:custGeom>
                    <a:solidFill>
                      <a:srgbClr val="CFCFCF"/>
                    </a:solidFill>
                    <a:ln w="0">
                      <a:solidFill>
                        <a:srgbClr val="CFCFC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5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56" y="2751"/>
                      <a:ext cx="100" cy="61"/>
                    </a:xfrm>
                    <a:custGeom>
                      <a:avLst/>
                      <a:gdLst>
                        <a:gd name="T0" fmla="*/ 50 w 100"/>
                        <a:gd name="T1" fmla="*/ 61 h 61"/>
                        <a:gd name="T2" fmla="*/ 71 w 100"/>
                        <a:gd name="T3" fmla="*/ 59 h 61"/>
                        <a:gd name="T4" fmla="*/ 87 w 100"/>
                        <a:gd name="T5" fmla="*/ 54 h 61"/>
                        <a:gd name="T6" fmla="*/ 96 w 100"/>
                        <a:gd name="T7" fmla="*/ 45 h 61"/>
                        <a:gd name="T8" fmla="*/ 100 w 100"/>
                        <a:gd name="T9" fmla="*/ 35 h 61"/>
                        <a:gd name="T10" fmla="*/ 96 w 100"/>
                        <a:gd name="T11" fmla="*/ 24 h 61"/>
                        <a:gd name="T12" fmla="*/ 87 w 100"/>
                        <a:gd name="T13" fmla="*/ 13 h 61"/>
                        <a:gd name="T14" fmla="*/ 71 w 100"/>
                        <a:gd name="T15" fmla="*/ 4 h 61"/>
                        <a:gd name="T16" fmla="*/ 50 w 100"/>
                        <a:gd name="T17" fmla="*/ 0 h 61"/>
                        <a:gd name="T18" fmla="*/ 32 w 100"/>
                        <a:gd name="T19" fmla="*/ 4 h 61"/>
                        <a:gd name="T20" fmla="*/ 15 w 100"/>
                        <a:gd name="T21" fmla="*/ 13 h 61"/>
                        <a:gd name="T22" fmla="*/ 6 w 100"/>
                        <a:gd name="T23" fmla="*/ 24 h 61"/>
                        <a:gd name="T24" fmla="*/ 0 w 100"/>
                        <a:gd name="T25" fmla="*/ 35 h 61"/>
                        <a:gd name="T26" fmla="*/ 6 w 100"/>
                        <a:gd name="T27" fmla="*/ 45 h 61"/>
                        <a:gd name="T28" fmla="*/ 15 w 100"/>
                        <a:gd name="T29" fmla="*/ 54 h 61"/>
                        <a:gd name="T30" fmla="*/ 32 w 100"/>
                        <a:gd name="T31" fmla="*/ 59 h 61"/>
                        <a:gd name="T32" fmla="*/ 50 w 100"/>
                        <a:gd name="T33" fmla="*/ 61 h 61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00"/>
                        <a:gd name="T52" fmla="*/ 0 h 61"/>
                        <a:gd name="T53" fmla="*/ 100 w 100"/>
                        <a:gd name="T54" fmla="*/ 61 h 61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00" h="61">
                          <a:moveTo>
                            <a:pt x="50" y="61"/>
                          </a:moveTo>
                          <a:lnTo>
                            <a:pt x="71" y="59"/>
                          </a:lnTo>
                          <a:lnTo>
                            <a:pt x="87" y="54"/>
                          </a:lnTo>
                          <a:lnTo>
                            <a:pt x="96" y="45"/>
                          </a:lnTo>
                          <a:lnTo>
                            <a:pt x="100" y="35"/>
                          </a:lnTo>
                          <a:lnTo>
                            <a:pt x="96" y="24"/>
                          </a:lnTo>
                          <a:lnTo>
                            <a:pt x="87" y="13"/>
                          </a:lnTo>
                          <a:lnTo>
                            <a:pt x="71" y="4"/>
                          </a:lnTo>
                          <a:lnTo>
                            <a:pt x="50" y="0"/>
                          </a:lnTo>
                          <a:lnTo>
                            <a:pt x="32" y="4"/>
                          </a:lnTo>
                          <a:lnTo>
                            <a:pt x="15" y="13"/>
                          </a:lnTo>
                          <a:lnTo>
                            <a:pt x="6" y="24"/>
                          </a:lnTo>
                          <a:lnTo>
                            <a:pt x="0" y="35"/>
                          </a:lnTo>
                          <a:lnTo>
                            <a:pt x="6" y="45"/>
                          </a:lnTo>
                          <a:lnTo>
                            <a:pt x="15" y="54"/>
                          </a:lnTo>
                          <a:lnTo>
                            <a:pt x="32" y="59"/>
                          </a:lnTo>
                          <a:lnTo>
                            <a:pt x="50" y="61"/>
                          </a:lnTo>
                          <a:close/>
                        </a:path>
                      </a:pathLst>
                    </a:custGeom>
                    <a:solidFill>
                      <a:srgbClr val="E7E7E7"/>
                    </a:solidFill>
                    <a:ln w="0">
                      <a:solidFill>
                        <a:srgbClr val="E7E7E7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6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1167" y="3025"/>
                      <a:ext cx="219" cy="134"/>
                    </a:xfrm>
                    <a:custGeom>
                      <a:avLst/>
                      <a:gdLst>
                        <a:gd name="T0" fmla="*/ 110 w 219"/>
                        <a:gd name="T1" fmla="*/ 134 h 134"/>
                        <a:gd name="T2" fmla="*/ 145 w 219"/>
                        <a:gd name="T3" fmla="*/ 130 h 134"/>
                        <a:gd name="T4" fmla="*/ 175 w 219"/>
                        <a:gd name="T5" fmla="*/ 123 h 134"/>
                        <a:gd name="T6" fmla="*/ 199 w 219"/>
                        <a:gd name="T7" fmla="*/ 110 h 134"/>
                        <a:gd name="T8" fmla="*/ 214 w 219"/>
                        <a:gd name="T9" fmla="*/ 95 h 134"/>
                        <a:gd name="T10" fmla="*/ 219 w 219"/>
                        <a:gd name="T11" fmla="*/ 76 h 134"/>
                        <a:gd name="T12" fmla="*/ 214 w 219"/>
                        <a:gd name="T13" fmla="*/ 56 h 134"/>
                        <a:gd name="T14" fmla="*/ 199 w 219"/>
                        <a:gd name="T15" fmla="*/ 36 h 134"/>
                        <a:gd name="T16" fmla="*/ 175 w 219"/>
                        <a:gd name="T17" fmla="*/ 19 h 134"/>
                        <a:gd name="T18" fmla="*/ 145 w 219"/>
                        <a:gd name="T19" fmla="*/ 6 h 134"/>
                        <a:gd name="T20" fmla="*/ 110 w 219"/>
                        <a:gd name="T21" fmla="*/ 0 h 134"/>
                        <a:gd name="T22" fmla="*/ 75 w 219"/>
                        <a:gd name="T23" fmla="*/ 6 h 134"/>
                        <a:gd name="T24" fmla="*/ 45 w 219"/>
                        <a:gd name="T25" fmla="*/ 19 h 134"/>
                        <a:gd name="T26" fmla="*/ 21 w 219"/>
                        <a:gd name="T27" fmla="*/ 36 h 134"/>
                        <a:gd name="T28" fmla="*/ 6 w 219"/>
                        <a:gd name="T29" fmla="*/ 56 h 134"/>
                        <a:gd name="T30" fmla="*/ 0 w 219"/>
                        <a:gd name="T31" fmla="*/ 76 h 134"/>
                        <a:gd name="T32" fmla="*/ 6 w 219"/>
                        <a:gd name="T33" fmla="*/ 95 h 134"/>
                        <a:gd name="T34" fmla="*/ 21 w 219"/>
                        <a:gd name="T35" fmla="*/ 110 h 134"/>
                        <a:gd name="T36" fmla="*/ 45 w 219"/>
                        <a:gd name="T37" fmla="*/ 123 h 134"/>
                        <a:gd name="T38" fmla="*/ 75 w 219"/>
                        <a:gd name="T39" fmla="*/ 130 h 134"/>
                        <a:gd name="T40" fmla="*/ 110 w 219"/>
                        <a:gd name="T41" fmla="*/ 134 h 134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19"/>
                        <a:gd name="T64" fmla="*/ 0 h 134"/>
                        <a:gd name="T65" fmla="*/ 219 w 219"/>
                        <a:gd name="T66" fmla="*/ 134 h 134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19" h="134">
                          <a:moveTo>
                            <a:pt x="110" y="134"/>
                          </a:moveTo>
                          <a:lnTo>
                            <a:pt x="145" y="130"/>
                          </a:lnTo>
                          <a:lnTo>
                            <a:pt x="175" y="123"/>
                          </a:lnTo>
                          <a:lnTo>
                            <a:pt x="199" y="110"/>
                          </a:lnTo>
                          <a:lnTo>
                            <a:pt x="214" y="95"/>
                          </a:lnTo>
                          <a:lnTo>
                            <a:pt x="219" y="76"/>
                          </a:lnTo>
                          <a:lnTo>
                            <a:pt x="214" y="56"/>
                          </a:lnTo>
                          <a:lnTo>
                            <a:pt x="199" y="36"/>
                          </a:lnTo>
                          <a:lnTo>
                            <a:pt x="175" y="19"/>
                          </a:lnTo>
                          <a:lnTo>
                            <a:pt x="145" y="6"/>
                          </a:lnTo>
                          <a:lnTo>
                            <a:pt x="110" y="0"/>
                          </a:lnTo>
                          <a:lnTo>
                            <a:pt x="75" y="6"/>
                          </a:lnTo>
                          <a:lnTo>
                            <a:pt x="45" y="19"/>
                          </a:lnTo>
                          <a:lnTo>
                            <a:pt x="21" y="36"/>
                          </a:lnTo>
                          <a:lnTo>
                            <a:pt x="6" y="56"/>
                          </a:lnTo>
                          <a:lnTo>
                            <a:pt x="0" y="76"/>
                          </a:lnTo>
                          <a:lnTo>
                            <a:pt x="6" y="95"/>
                          </a:lnTo>
                          <a:lnTo>
                            <a:pt x="21" y="110"/>
                          </a:lnTo>
                          <a:lnTo>
                            <a:pt x="45" y="123"/>
                          </a:lnTo>
                          <a:lnTo>
                            <a:pt x="75" y="130"/>
                          </a:lnTo>
                          <a:lnTo>
                            <a:pt x="110" y="134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0">
                      <a:solidFill>
                        <a:srgbClr val="404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7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1117" y="3114"/>
                      <a:ext cx="269" cy="247"/>
                    </a:xfrm>
                    <a:custGeom>
                      <a:avLst/>
                      <a:gdLst>
                        <a:gd name="T0" fmla="*/ 119 w 269"/>
                        <a:gd name="T1" fmla="*/ 247 h 247"/>
                        <a:gd name="T2" fmla="*/ 88 w 269"/>
                        <a:gd name="T3" fmla="*/ 243 h 247"/>
                        <a:gd name="T4" fmla="*/ 62 w 269"/>
                        <a:gd name="T5" fmla="*/ 236 h 247"/>
                        <a:gd name="T6" fmla="*/ 41 w 269"/>
                        <a:gd name="T7" fmla="*/ 225 h 247"/>
                        <a:gd name="T8" fmla="*/ 26 w 269"/>
                        <a:gd name="T9" fmla="*/ 212 h 247"/>
                        <a:gd name="T10" fmla="*/ 15 w 269"/>
                        <a:gd name="T11" fmla="*/ 199 h 247"/>
                        <a:gd name="T12" fmla="*/ 8 w 269"/>
                        <a:gd name="T13" fmla="*/ 188 h 247"/>
                        <a:gd name="T14" fmla="*/ 2 w 269"/>
                        <a:gd name="T15" fmla="*/ 178 h 247"/>
                        <a:gd name="T16" fmla="*/ 0 w 269"/>
                        <a:gd name="T17" fmla="*/ 171 h 247"/>
                        <a:gd name="T18" fmla="*/ 0 w 269"/>
                        <a:gd name="T19" fmla="*/ 167 h 247"/>
                        <a:gd name="T20" fmla="*/ 0 w 269"/>
                        <a:gd name="T21" fmla="*/ 0 h 247"/>
                        <a:gd name="T22" fmla="*/ 269 w 269"/>
                        <a:gd name="T23" fmla="*/ 2 h 247"/>
                        <a:gd name="T24" fmla="*/ 269 w 269"/>
                        <a:gd name="T25" fmla="*/ 165 h 247"/>
                        <a:gd name="T26" fmla="*/ 262 w 269"/>
                        <a:gd name="T27" fmla="*/ 180 h 247"/>
                        <a:gd name="T28" fmla="*/ 254 w 269"/>
                        <a:gd name="T29" fmla="*/ 195 h 247"/>
                        <a:gd name="T30" fmla="*/ 249 w 269"/>
                        <a:gd name="T31" fmla="*/ 206 h 247"/>
                        <a:gd name="T32" fmla="*/ 245 w 269"/>
                        <a:gd name="T33" fmla="*/ 210 h 247"/>
                        <a:gd name="T34" fmla="*/ 230 w 269"/>
                        <a:gd name="T35" fmla="*/ 223 h 247"/>
                        <a:gd name="T36" fmla="*/ 208 w 269"/>
                        <a:gd name="T37" fmla="*/ 232 h 247"/>
                        <a:gd name="T38" fmla="*/ 184 w 269"/>
                        <a:gd name="T39" fmla="*/ 240 h 247"/>
                        <a:gd name="T40" fmla="*/ 160 w 269"/>
                        <a:gd name="T41" fmla="*/ 243 h 247"/>
                        <a:gd name="T42" fmla="*/ 139 w 269"/>
                        <a:gd name="T43" fmla="*/ 247 h 247"/>
                        <a:gd name="T44" fmla="*/ 125 w 269"/>
                        <a:gd name="T45" fmla="*/ 247 h 247"/>
                        <a:gd name="T46" fmla="*/ 119 w 269"/>
                        <a:gd name="T47" fmla="*/ 247 h 247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269"/>
                        <a:gd name="T73" fmla="*/ 0 h 247"/>
                        <a:gd name="T74" fmla="*/ 269 w 269"/>
                        <a:gd name="T75" fmla="*/ 247 h 247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269" h="247">
                          <a:moveTo>
                            <a:pt x="119" y="247"/>
                          </a:moveTo>
                          <a:lnTo>
                            <a:pt x="88" y="243"/>
                          </a:lnTo>
                          <a:lnTo>
                            <a:pt x="62" y="236"/>
                          </a:lnTo>
                          <a:lnTo>
                            <a:pt x="41" y="225"/>
                          </a:lnTo>
                          <a:lnTo>
                            <a:pt x="26" y="212"/>
                          </a:lnTo>
                          <a:lnTo>
                            <a:pt x="15" y="199"/>
                          </a:lnTo>
                          <a:lnTo>
                            <a:pt x="8" y="188"/>
                          </a:lnTo>
                          <a:lnTo>
                            <a:pt x="2" y="178"/>
                          </a:lnTo>
                          <a:lnTo>
                            <a:pt x="0" y="171"/>
                          </a:lnTo>
                          <a:lnTo>
                            <a:pt x="0" y="167"/>
                          </a:lnTo>
                          <a:lnTo>
                            <a:pt x="0" y="0"/>
                          </a:lnTo>
                          <a:lnTo>
                            <a:pt x="269" y="2"/>
                          </a:lnTo>
                          <a:lnTo>
                            <a:pt x="269" y="165"/>
                          </a:lnTo>
                          <a:lnTo>
                            <a:pt x="262" y="180"/>
                          </a:lnTo>
                          <a:lnTo>
                            <a:pt x="254" y="195"/>
                          </a:lnTo>
                          <a:lnTo>
                            <a:pt x="249" y="206"/>
                          </a:lnTo>
                          <a:lnTo>
                            <a:pt x="245" y="210"/>
                          </a:lnTo>
                          <a:lnTo>
                            <a:pt x="230" y="223"/>
                          </a:lnTo>
                          <a:lnTo>
                            <a:pt x="208" y="232"/>
                          </a:lnTo>
                          <a:lnTo>
                            <a:pt x="184" y="240"/>
                          </a:lnTo>
                          <a:lnTo>
                            <a:pt x="160" y="243"/>
                          </a:lnTo>
                          <a:lnTo>
                            <a:pt x="139" y="247"/>
                          </a:lnTo>
                          <a:lnTo>
                            <a:pt x="125" y="247"/>
                          </a:lnTo>
                          <a:lnTo>
                            <a:pt x="119" y="24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8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117" y="3114"/>
                      <a:ext cx="269" cy="247"/>
                    </a:xfrm>
                    <a:custGeom>
                      <a:avLst/>
                      <a:gdLst>
                        <a:gd name="T0" fmla="*/ 119 w 269"/>
                        <a:gd name="T1" fmla="*/ 247 h 247"/>
                        <a:gd name="T2" fmla="*/ 88 w 269"/>
                        <a:gd name="T3" fmla="*/ 243 h 247"/>
                        <a:gd name="T4" fmla="*/ 62 w 269"/>
                        <a:gd name="T5" fmla="*/ 236 h 247"/>
                        <a:gd name="T6" fmla="*/ 41 w 269"/>
                        <a:gd name="T7" fmla="*/ 225 h 247"/>
                        <a:gd name="T8" fmla="*/ 26 w 269"/>
                        <a:gd name="T9" fmla="*/ 212 h 247"/>
                        <a:gd name="T10" fmla="*/ 15 w 269"/>
                        <a:gd name="T11" fmla="*/ 199 h 247"/>
                        <a:gd name="T12" fmla="*/ 8 w 269"/>
                        <a:gd name="T13" fmla="*/ 188 h 247"/>
                        <a:gd name="T14" fmla="*/ 2 w 269"/>
                        <a:gd name="T15" fmla="*/ 178 h 247"/>
                        <a:gd name="T16" fmla="*/ 0 w 269"/>
                        <a:gd name="T17" fmla="*/ 171 h 247"/>
                        <a:gd name="T18" fmla="*/ 0 w 269"/>
                        <a:gd name="T19" fmla="*/ 167 h 247"/>
                        <a:gd name="T20" fmla="*/ 0 w 269"/>
                        <a:gd name="T21" fmla="*/ 0 h 247"/>
                        <a:gd name="T22" fmla="*/ 269 w 269"/>
                        <a:gd name="T23" fmla="*/ 2 h 247"/>
                        <a:gd name="T24" fmla="*/ 269 w 269"/>
                        <a:gd name="T25" fmla="*/ 165 h 247"/>
                        <a:gd name="T26" fmla="*/ 262 w 269"/>
                        <a:gd name="T27" fmla="*/ 180 h 247"/>
                        <a:gd name="T28" fmla="*/ 254 w 269"/>
                        <a:gd name="T29" fmla="*/ 195 h 247"/>
                        <a:gd name="T30" fmla="*/ 249 w 269"/>
                        <a:gd name="T31" fmla="*/ 206 h 247"/>
                        <a:gd name="T32" fmla="*/ 245 w 269"/>
                        <a:gd name="T33" fmla="*/ 210 h 247"/>
                        <a:gd name="T34" fmla="*/ 230 w 269"/>
                        <a:gd name="T35" fmla="*/ 223 h 247"/>
                        <a:gd name="T36" fmla="*/ 208 w 269"/>
                        <a:gd name="T37" fmla="*/ 232 h 247"/>
                        <a:gd name="T38" fmla="*/ 184 w 269"/>
                        <a:gd name="T39" fmla="*/ 240 h 247"/>
                        <a:gd name="T40" fmla="*/ 160 w 269"/>
                        <a:gd name="T41" fmla="*/ 243 h 247"/>
                        <a:gd name="T42" fmla="*/ 139 w 269"/>
                        <a:gd name="T43" fmla="*/ 247 h 247"/>
                        <a:gd name="T44" fmla="*/ 125 w 269"/>
                        <a:gd name="T45" fmla="*/ 247 h 247"/>
                        <a:gd name="T46" fmla="*/ 119 w 269"/>
                        <a:gd name="T47" fmla="*/ 247 h 247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269"/>
                        <a:gd name="T73" fmla="*/ 0 h 247"/>
                        <a:gd name="T74" fmla="*/ 269 w 269"/>
                        <a:gd name="T75" fmla="*/ 247 h 247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269" h="247">
                          <a:moveTo>
                            <a:pt x="119" y="247"/>
                          </a:moveTo>
                          <a:lnTo>
                            <a:pt x="88" y="243"/>
                          </a:lnTo>
                          <a:lnTo>
                            <a:pt x="62" y="236"/>
                          </a:lnTo>
                          <a:lnTo>
                            <a:pt x="41" y="225"/>
                          </a:lnTo>
                          <a:lnTo>
                            <a:pt x="26" y="212"/>
                          </a:lnTo>
                          <a:lnTo>
                            <a:pt x="15" y="199"/>
                          </a:lnTo>
                          <a:lnTo>
                            <a:pt x="8" y="188"/>
                          </a:lnTo>
                          <a:lnTo>
                            <a:pt x="2" y="178"/>
                          </a:lnTo>
                          <a:lnTo>
                            <a:pt x="0" y="171"/>
                          </a:lnTo>
                          <a:lnTo>
                            <a:pt x="0" y="167"/>
                          </a:lnTo>
                          <a:lnTo>
                            <a:pt x="0" y="0"/>
                          </a:lnTo>
                          <a:lnTo>
                            <a:pt x="269" y="2"/>
                          </a:lnTo>
                          <a:lnTo>
                            <a:pt x="269" y="165"/>
                          </a:lnTo>
                          <a:lnTo>
                            <a:pt x="262" y="180"/>
                          </a:lnTo>
                          <a:lnTo>
                            <a:pt x="254" y="195"/>
                          </a:lnTo>
                          <a:lnTo>
                            <a:pt x="249" y="206"/>
                          </a:lnTo>
                          <a:lnTo>
                            <a:pt x="245" y="210"/>
                          </a:lnTo>
                          <a:lnTo>
                            <a:pt x="230" y="223"/>
                          </a:lnTo>
                          <a:lnTo>
                            <a:pt x="208" y="232"/>
                          </a:lnTo>
                          <a:lnTo>
                            <a:pt x="184" y="240"/>
                          </a:lnTo>
                          <a:lnTo>
                            <a:pt x="160" y="243"/>
                          </a:lnTo>
                          <a:lnTo>
                            <a:pt x="139" y="247"/>
                          </a:lnTo>
                          <a:lnTo>
                            <a:pt x="125" y="247"/>
                          </a:lnTo>
                          <a:lnTo>
                            <a:pt x="119" y="24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89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132" y="3114"/>
                      <a:ext cx="243" cy="247"/>
                    </a:xfrm>
                    <a:custGeom>
                      <a:avLst/>
                      <a:gdLst>
                        <a:gd name="T0" fmla="*/ 110 w 243"/>
                        <a:gd name="T1" fmla="*/ 247 h 247"/>
                        <a:gd name="T2" fmla="*/ 78 w 243"/>
                        <a:gd name="T3" fmla="*/ 242 h 247"/>
                        <a:gd name="T4" fmla="*/ 52 w 243"/>
                        <a:gd name="T5" fmla="*/ 234 h 247"/>
                        <a:gd name="T6" fmla="*/ 34 w 243"/>
                        <a:gd name="T7" fmla="*/ 223 h 247"/>
                        <a:gd name="T8" fmla="*/ 19 w 243"/>
                        <a:gd name="T9" fmla="*/ 210 h 247"/>
                        <a:gd name="T10" fmla="*/ 10 w 243"/>
                        <a:gd name="T11" fmla="*/ 197 h 247"/>
                        <a:gd name="T12" fmla="*/ 4 w 243"/>
                        <a:gd name="T13" fmla="*/ 188 h 247"/>
                        <a:gd name="T14" fmla="*/ 2 w 243"/>
                        <a:gd name="T15" fmla="*/ 180 h 247"/>
                        <a:gd name="T16" fmla="*/ 0 w 243"/>
                        <a:gd name="T17" fmla="*/ 177 h 247"/>
                        <a:gd name="T18" fmla="*/ 0 w 243"/>
                        <a:gd name="T19" fmla="*/ 0 h 247"/>
                        <a:gd name="T20" fmla="*/ 243 w 243"/>
                        <a:gd name="T21" fmla="*/ 2 h 247"/>
                        <a:gd name="T22" fmla="*/ 243 w 243"/>
                        <a:gd name="T23" fmla="*/ 158 h 247"/>
                        <a:gd name="T24" fmla="*/ 238 w 243"/>
                        <a:gd name="T25" fmla="*/ 173 h 247"/>
                        <a:gd name="T26" fmla="*/ 230 w 243"/>
                        <a:gd name="T27" fmla="*/ 188 h 247"/>
                        <a:gd name="T28" fmla="*/ 225 w 243"/>
                        <a:gd name="T29" fmla="*/ 197 h 247"/>
                        <a:gd name="T30" fmla="*/ 223 w 243"/>
                        <a:gd name="T31" fmla="*/ 201 h 247"/>
                        <a:gd name="T32" fmla="*/ 208 w 243"/>
                        <a:gd name="T33" fmla="*/ 214 h 247"/>
                        <a:gd name="T34" fmla="*/ 189 w 243"/>
                        <a:gd name="T35" fmla="*/ 225 h 247"/>
                        <a:gd name="T36" fmla="*/ 167 w 243"/>
                        <a:gd name="T37" fmla="*/ 232 h 247"/>
                        <a:gd name="T38" fmla="*/ 147 w 243"/>
                        <a:gd name="T39" fmla="*/ 240 h 247"/>
                        <a:gd name="T40" fmla="*/ 128 w 243"/>
                        <a:gd name="T41" fmla="*/ 243 h 247"/>
                        <a:gd name="T42" fmla="*/ 115 w 243"/>
                        <a:gd name="T43" fmla="*/ 245 h 247"/>
                        <a:gd name="T44" fmla="*/ 110 w 243"/>
                        <a:gd name="T45" fmla="*/ 247 h 24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43"/>
                        <a:gd name="T70" fmla="*/ 0 h 247"/>
                        <a:gd name="T71" fmla="*/ 243 w 243"/>
                        <a:gd name="T72" fmla="*/ 247 h 24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43" h="247">
                          <a:moveTo>
                            <a:pt x="110" y="247"/>
                          </a:moveTo>
                          <a:lnTo>
                            <a:pt x="78" y="242"/>
                          </a:lnTo>
                          <a:lnTo>
                            <a:pt x="52" y="234"/>
                          </a:lnTo>
                          <a:lnTo>
                            <a:pt x="34" y="223"/>
                          </a:lnTo>
                          <a:lnTo>
                            <a:pt x="19" y="210"/>
                          </a:lnTo>
                          <a:lnTo>
                            <a:pt x="10" y="197"/>
                          </a:lnTo>
                          <a:lnTo>
                            <a:pt x="4" y="188"/>
                          </a:lnTo>
                          <a:lnTo>
                            <a:pt x="2" y="180"/>
                          </a:lnTo>
                          <a:lnTo>
                            <a:pt x="0" y="177"/>
                          </a:lnTo>
                          <a:lnTo>
                            <a:pt x="0" y="0"/>
                          </a:lnTo>
                          <a:lnTo>
                            <a:pt x="243" y="2"/>
                          </a:lnTo>
                          <a:lnTo>
                            <a:pt x="243" y="158"/>
                          </a:lnTo>
                          <a:lnTo>
                            <a:pt x="238" y="173"/>
                          </a:lnTo>
                          <a:lnTo>
                            <a:pt x="230" y="188"/>
                          </a:lnTo>
                          <a:lnTo>
                            <a:pt x="225" y="197"/>
                          </a:lnTo>
                          <a:lnTo>
                            <a:pt x="223" y="201"/>
                          </a:lnTo>
                          <a:lnTo>
                            <a:pt x="208" y="214"/>
                          </a:lnTo>
                          <a:lnTo>
                            <a:pt x="189" y="225"/>
                          </a:lnTo>
                          <a:lnTo>
                            <a:pt x="167" y="232"/>
                          </a:lnTo>
                          <a:lnTo>
                            <a:pt x="147" y="240"/>
                          </a:lnTo>
                          <a:lnTo>
                            <a:pt x="128" y="243"/>
                          </a:lnTo>
                          <a:lnTo>
                            <a:pt x="115" y="245"/>
                          </a:lnTo>
                          <a:lnTo>
                            <a:pt x="110" y="247"/>
                          </a:lnTo>
                          <a:close/>
                        </a:path>
                      </a:pathLst>
                    </a:custGeom>
                    <a:solidFill>
                      <a:srgbClr val="1C1C1C"/>
                    </a:solidFill>
                    <a:ln w="0">
                      <a:solidFill>
                        <a:srgbClr val="1C1C1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0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1147" y="3114"/>
                      <a:ext cx="219" cy="245"/>
                    </a:xfrm>
                    <a:custGeom>
                      <a:avLst/>
                      <a:gdLst>
                        <a:gd name="T0" fmla="*/ 100 w 219"/>
                        <a:gd name="T1" fmla="*/ 245 h 245"/>
                        <a:gd name="T2" fmla="*/ 72 w 219"/>
                        <a:gd name="T3" fmla="*/ 242 h 245"/>
                        <a:gd name="T4" fmla="*/ 48 w 219"/>
                        <a:gd name="T5" fmla="*/ 234 h 245"/>
                        <a:gd name="T6" fmla="*/ 32 w 219"/>
                        <a:gd name="T7" fmla="*/ 225 h 245"/>
                        <a:gd name="T8" fmla="*/ 19 w 219"/>
                        <a:gd name="T9" fmla="*/ 214 h 245"/>
                        <a:gd name="T10" fmla="*/ 9 w 219"/>
                        <a:gd name="T11" fmla="*/ 203 h 245"/>
                        <a:gd name="T12" fmla="*/ 4 w 219"/>
                        <a:gd name="T13" fmla="*/ 193 h 245"/>
                        <a:gd name="T14" fmla="*/ 2 w 219"/>
                        <a:gd name="T15" fmla="*/ 188 h 245"/>
                        <a:gd name="T16" fmla="*/ 0 w 219"/>
                        <a:gd name="T17" fmla="*/ 186 h 245"/>
                        <a:gd name="T18" fmla="*/ 0 w 219"/>
                        <a:gd name="T19" fmla="*/ 0 h 245"/>
                        <a:gd name="T20" fmla="*/ 219 w 219"/>
                        <a:gd name="T21" fmla="*/ 2 h 245"/>
                        <a:gd name="T22" fmla="*/ 219 w 219"/>
                        <a:gd name="T23" fmla="*/ 153 h 245"/>
                        <a:gd name="T24" fmla="*/ 211 w 219"/>
                        <a:gd name="T25" fmla="*/ 165 h 245"/>
                        <a:gd name="T26" fmla="*/ 206 w 219"/>
                        <a:gd name="T27" fmla="*/ 178 h 245"/>
                        <a:gd name="T28" fmla="*/ 202 w 219"/>
                        <a:gd name="T29" fmla="*/ 188 h 245"/>
                        <a:gd name="T30" fmla="*/ 198 w 219"/>
                        <a:gd name="T31" fmla="*/ 193 h 245"/>
                        <a:gd name="T32" fmla="*/ 187 w 219"/>
                        <a:gd name="T33" fmla="*/ 204 h 245"/>
                        <a:gd name="T34" fmla="*/ 171 w 219"/>
                        <a:gd name="T35" fmla="*/ 216 h 245"/>
                        <a:gd name="T36" fmla="*/ 150 w 219"/>
                        <a:gd name="T37" fmla="*/ 225 h 245"/>
                        <a:gd name="T38" fmla="*/ 132 w 219"/>
                        <a:gd name="T39" fmla="*/ 234 h 245"/>
                        <a:gd name="T40" fmla="*/ 117 w 219"/>
                        <a:gd name="T41" fmla="*/ 240 h 245"/>
                        <a:gd name="T42" fmla="*/ 104 w 219"/>
                        <a:gd name="T43" fmla="*/ 243 h 245"/>
                        <a:gd name="T44" fmla="*/ 100 w 219"/>
                        <a:gd name="T45" fmla="*/ 245 h 245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19"/>
                        <a:gd name="T70" fmla="*/ 0 h 245"/>
                        <a:gd name="T71" fmla="*/ 219 w 219"/>
                        <a:gd name="T72" fmla="*/ 245 h 245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19" h="245">
                          <a:moveTo>
                            <a:pt x="100" y="245"/>
                          </a:moveTo>
                          <a:lnTo>
                            <a:pt x="72" y="242"/>
                          </a:lnTo>
                          <a:lnTo>
                            <a:pt x="48" y="234"/>
                          </a:lnTo>
                          <a:lnTo>
                            <a:pt x="32" y="225"/>
                          </a:lnTo>
                          <a:lnTo>
                            <a:pt x="19" y="214"/>
                          </a:lnTo>
                          <a:lnTo>
                            <a:pt x="9" y="203"/>
                          </a:lnTo>
                          <a:lnTo>
                            <a:pt x="4" y="193"/>
                          </a:lnTo>
                          <a:lnTo>
                            <a:pt x="2" y="188"/>
                          </a:lnTo>
                          <a:lnTo>
                            <a:pt x="0" y="186"/>
                          </a:lnTo>
                          <a:lnTo>
                            <a:pt x="0" y="0"/>
                          </a:lnTo>
                          <a:lnTo>
                            <a:pt x="219" y="2"/>
                          </a:lnTo>
                          <a:lnTo>
                            <a:pt x="219" y="153"/>
                          </a:lnTo>
                          <a:lnTo>
                            <a:pt x="211" y="165"/>
                          </a:lnTo>
                          <a:lnTo>
                            <a:pt x="206" y="178"/>
                          </a:lnTo>
                          <a:lnTo>
                            <a:pt x="202" y="188"/>
                          </a:lnTo>
                          <a:lnTo>
                            <a:pt x="198" y="193"/>
                          </a:lnTo>
                          <a:lnTo>
                            <a:pt x="187" y="204"/>
                          </a:lnTo>
                          <a:lnTo>
                            <a:pt x="171" y="216"/>
                          </a:lnTo>
                          <a:lnTo>
                            <a:pt x="150" y="225"/>
                          </a:lnTo>
                          <a:lnTo>
                            <a:pt x="132" y="234"/>
                          </a:lnTo>
                          <a:lnTo>
                            <a:pt x="117" y="240"/>
                          </a:lnTo>
                          <a:lnTo>
                            <a:pt x="104" y="243"/>
                          </a:lnTo>
                          <a:lnTo>
                            <a:pt x="100" y="245"/>
                          </a:lnTo>
                          <a:close/>
                        </a:path>
                      </a:pathLst>
                    </a:custGeom>
                    <a:solidFill>
                      <a:srgbClr val="393939"/>
                    </a:solidFill>
                    <a:ln w="0">
                      <a:solidFill>
                        <a:srgbClr val="393939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1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1164" y="3114"/>
                      <a:ext cx="191" cy="245"/>
                    </a:xfrm>
                    <a:custGeom>
                      <a:avLst/>
                      <a:gdLst>
                        <a:gd name="T0" fmla="*/ 89 w 191"/>
                        <a:gd name="T1" fmla="*/ 245 h 245"/>
                        <a:gd name="T2" fmla="*/ 61 w 191"/>
                        <a:gd name="T3" fmla="*/ 242 h 245"/>
                        <a:gd name="T4" fmla="*/ 39 w 191"/>
                        <a:gd name="T5" fmla="*/ 234 h 245"/>
                        <a:gd name="T6" fmla="*/ 22 w 191"/>
                        <a:gd name="T7" fmla="*/ 223 h 245"/>
                        <a:gd name="T8" fmla="*/ 11 w 191"/>
                        <a:gd name="T9" fmla="*/ 214 h 245"/>
                        <a:gd name="T10" fmla="*/ 3 w 191"/>
                        <a:gd name="T11" fmla="*/ 203 h 245"/>
                        <a:gd name="T12" fmla="*/ 0 w 191"/>
                        <a:gd name="T13" fmla="*/ 197 h 245"/>
                        <a:gd name="T14" fmla="*/ 0 w 191"/>
                        <a:gd name="T15" fmla="*/ 193 h 245"/>
                        <a:gd name="T16" fmla="*/ 0 w 191"/>
                        <a:gd name="T17" fmla="*/ 0 h 245"/>
                        <a:gd name="T18" fmla="*/ 191 w 191"/>
                        <a:gd name="T19" fmla="*/ 2 h 245"/>
                        <a:gd name="T20" fmla="*/ 191 w 191"/>
                        <a:gd name="T21" fmla="*/ 147 h 245"/>
                        <a:gd name="T22" fmla="*/ 185 w 191"/>
                        <a:gd name="T23" fmla="*/ 158 h 245"/>
                        <a:gd name="T24" fmla="*/ 180 w 191"/>
                        <a:gd name="T25" fmla="*/ 171 h 245"/>
                        <a:gd name="T26" fmla="*/ 176 w 191"/>
                        <a:gd name="T27" fmla="*/ 180 h 245"/>
                        <a:gd name="T28" fmla="*/ 174 w 191"/>
                        <a:gd name="T29" fmla="*/ 184 h 245"/>
                        <a:gd name="T30" fmla="*/ 163 w 191"/>
                        <a:gd name="T31" fmla="*/ 195 h 245"/>
                        <a:gd name="T32" fmla="*/ 148 w 191"/>
                        <a:gd name="T33" fmla="*/ 206 h 245"/>
                        <a:gd name="T34" fmla="*/ 133 w 191"/>
                        <a:gd name="T35" fmla="*/ 217 h 245"/>
                        <a:gd name="T36" fmla="*/ 117 w 191"/>
                        <a:gd name="T37" fmla="*/ 229 h 245"/>
                        <a:gd name="T38" fmla="*/ 104 w 191"/>
                        <a:gd name="T39" fmla="*/ 238 h 245"/>
                        <a:gd name="T40" fmla="*/ 92 w 191"/>
                        <a:gd name="T41" fmla="*/ 243 h 245"/>
                        <a:gd name="T42" fmla="*/ 89 w 191"/>
                        <a:gd name="T43" fmla="*/ 245 h 245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91"/>
                        <a:gd name="T67" fmla="*/ 0 h 245"/>
                        <a:gd name="T68" fmla="*/ 191 w 191"/>
                        <a:gd name="T69" fmla="*/ 245 h 245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91" h="245">
                          <a:moveTo>
                            <a:pt x="89" y="245"/>
                          </a:moveTo>
                          <a:lnTo>
                            <a:pt x="61" y="242"/>
                          </a:lnTo>
                          <a:lnTo>
                            <a:pt x="39" y="234"/>
                          </a:lnTo>
                          <a:lnTo>
                            <a:pt x="22" y="223"/>
                          </a:lnTo>
                          <a:lnTo>
                            <a:pt x="11" y="214"/>
                          </a:lnTo>
                          <a:lnTo>
                            <a:pt x="3" y="203"/>
                          </a:lnTo>
                          <a:lnTo>
                            <a:pt x="0" y="197"/>
                          </a:lnTo>
                          <a:lnTo>
                            <a:pt x="0" y="193"/>
                          </a:lnTo>
                          <a:lnTo>
                            <a:pt x="0" y="0"/>
                          </a:lnTo>
                          <a:lnTo>
                            <a:pt x="191" y="2"/>
                          </a:lnTo>
                          <a:lnTo>
                            <a:pt x="191" y="147"/>
                          </a:lnTo>
                          <a:lnTo>
                            <a:pt x="185" y="158"/>
                          </a:lnTo>
                          <a:lnTo>
                            <a:pt x="180" y="171"/>
                          </a:lnTo>
                          <a:lnTo>
                            <a:pt x="176" y="180"/>
                          </a:lnTo>
                          <a:lnTo>
                            <a:pt x="174" y="184"/>
                          </a:lnTo>
                          <a:lnTo>
                            <a:pt x="163" y="195"/>
                          </a:lnTo>
                          <a:lnTo>
                            <a:pt x="148" y="206"/>
                          </a:lnTo>
                          <a:lnTo>
                            <a:pt x="133" y="217"/>
                          </a:lnTo>
                          <a:lnTo>
                            <a:pt x="117" y="229"/>
                          </a:lnTo>
                          <a:lnTo>
                            <a:pt x="104" y="238"/>
                          </a:lnTo>
                          <a:lnTo>
                            <a:pt x="92" y="243"/>
                          </a:lnTo>
                          <a:lnTo>
                            <a:pt x="89" y="245"/>
                          </a:lnTo>
                          <a:close/>
                        </a:path>
                      </a:pathLst>
                    </a:custGeom>
                    <a:solidFill>
                      <a:srgbClr val="555555"/>
                    </a:solidFill>
                    <a:ln w="0">
                      <a:solidFill>
                        <a:srgbClr val="55555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2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1179" y="3114"/>
                      <a:ext cx="165" cy="243"/>
                    </a:xfrm>
                    <a:custGeom>
                      <a:avLst/>
                      <a:gdLst>
                        <a:gd name="T0" fmla="*/ 79 w 165"/>
                        <a:gd name="T1" fmla="*/ 243 h 243"/>
                        <a:gd name="T2" fmla="*/ 55 w 165"/>
                        <a:gd name="T3" fmla="*/ 242 h 243"/>
                        <a:gd name="T4" fmla="*/ 35 w 165"/>
                        <a:gd name="T5" fmla="*/ 236 h 243"/>
                        <a:gd name="T6" fmla="*/ 20 w 165"/>
                        <a:gd name="T7" fmla="*/ 227 h 243"/>
                        <a:gd name="T8" fmla="*/ 11 w 165"/>
                        <a:gd name="T9" fmla="*/ 217 h 243"/>
                        <a:gd name="T10" fmla="*/ 3 w 165"/>
                        <a:gd name="T11" fmla="*/ 210 h 243"/>
                        <a:gd name="T12" fmla="*/ 1 w 165"/>
                        <a:gd name="T13" fmla="*/ 204 h 243"/>
                        <a:gd name="T14" fmla="*/ 0 w 165"/>
                        <a:gd name="T15" fmla="*/ 203 h 243"/>
                        <a:gd name="T16" fmla="*/ 0 w 165"/>
                        <a:gd name="T17" fmla="*/ 0 h 243"/>
                        <a:gd name="T18" fmla="*/ 165 w 165"/>
                        <a:gd name="T19" fmla="*/ 2 h 243"/>
                        <a:gd name="T20" fmla="*/ 165 w 165"/>
                        <a:gd name="T21" fmla="*/ 140 h 243"/>
                        <a:gd name="T22" fmla="*/ 161 w 165"/>
                        <a:gd name="T23" fmla="*/ 151 h 243"/>
                        <a:gd name="T24" fmla="*/ 155 w 165"/>
                        <a:gd name="T25" fmla="*/ 162 h 243"/>
                        <a:gd name="T26" fmla="*/ 152 w 165"/>
                        <a:gd name="T27" fmla="*/ 171 h 243"/>
                        <a:gd name="T28" fmla="*/ 152 w 165"/>
                        <a:gd name="T29" fmla="*/ 175 h 243"/>
                        <a:gd name="T30" fmla="*/ 142 w 165"/>
                        <a:gd name="T31" fmla="*/ 186 h 243"/>
                        <a:gd name="T32" fmla="*/ 129 w 165"/>
                        <a:gd name="T33" fmla="*/ 197 h 243"/>
                        <a:gd name="T34" fmla="*/ 116 w 165"/>
                        <a:gd name="T35" fmla="*/ 210 h 243"/>
                        <a:gd name="T36" fmla="*/ 103 w 165"/>
                        <a:gd name="T37" fmla="*/ 223 h 243"/>
                        <a:gd name="T38" fmla="*/ 92 w 165"/>
                        <a:gd name="T39" fmla="*/ 234 h 243"/>
                        <a:gd name="T40" fmla="*/ 83 w 165"/>
                        <a:gd name="T41" fmla="*/ 242 h 243"/>
                        <a:gd name="T42" fmla="*/ 79 w 165"/>
                        <a:gd name="T43" fmla="*/ 243 h 243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65"/>
                        <a:gd name="T67" fmla="*/ 0 h 243"/>
                        <a:gd name="T68" fmla="*/ 165 w 165"/>
                        <a:gd name="T69" fmla="*/ 243 h 243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65" h="243">
                          <a:moveTo>
                            <a:pt x="79" y="243"/>
                          </a:moveTo>
                          <a:lnTo>
                            <a:pt x="55" y="242"/>
                          </a:lnTo>
                          <a:lnTo>
                            <a:pt x="35" y="236"/>
                          </a:lnTo>
                          <a:lnTo>
                            <a:pt x="20" y="227"/>
                          </a:lnTo>
                          <a:lnTo>
                            <a:pt x="11" y="217"/>
                          </a:lnTo>
                          <a:lnTo>
                            <a:pt x="3" y="210"/>
                          </a:lnTo>
                          <a:lnTo>
                            <a:pt x="1" y="204"/>
                          </a:lnTo>
                          <a:lnTo>
                            <a:pt x="0" y="203"/>
                          </a:lnTo>
                          <a:lnTo>
                            <a:pt x="0" y="0"/>
                          </a:lnTo>
                          <a:lnTo>
                            <a:pt x="165" y="2"/>
                          </a:lnTo>
                          <a:lnTo>
                            <a:pt x="165" y="140"/>
                          </a:lnTo>
                          <a:lnTo>
                            <a:pt x="161" y="151"/>
                          </a:lnTo>
                          <a:lnTo>
                            <a:pt x="155" y="162"/>
                          </a:lnTo>
                          <a:lnTo>
                            <a:pt x="152" y="171"/>
                          </a:lnTo>
                          <a:lnTo>
                            <a:pt x="152" y="175"/>
                          </a:lnTo>
                          <a:lnTo>
                            <a:pt x="142" y="186"/>
                          </a:lnTo>
                          <a:lnTo>
                            <a:pt x="129" y="197"/>
                          </a:lnTo>
                          <a:lnTo>
                            <a:pt x="116" y="210"/>
                          </a:lnTo>
                          <a:lnTo>
                            <a:pt x="103" y="223"/>
                          </a:lnTo>
                          <a:lnTo>
                            <a:pt x="92" y="234"/>
                          </a:lnTo>
                          <a:lnTo>
                            <a:pt x="83" y="242"/>
                          </a:lnTo>
                          <a:lnTo>
                            <a:pt x="79" y="243"/>
                          </a:lnTo>
                          <a:close/>
                        </a:path>
                      </a:pathLst>
                    </a:custGeom>
                    <a:solidFill>
                      <a:srgbClr val="717171"/>
                    </a:solidFill>
                    <a:ln w="0">
                      <a:solidFill>
                        <a:srgbClr val="71717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3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1193" y="3116"/>
                      <a:ext cx="139" cy="241"/>
                    </a:xfrm>
                    <a:custGeom>
                      <a:avLst/>
                      <a:gdLst>
                        <a:gd name="T0" fmla="*/ 73 w 139"/>
                        <a:gd name="T1" fmla="*/ 241 h 241"/>
                        <a:gd name="T2" fmla="*/ 47 w 139"/>
                        <a:gd name="T3" fmla="*/ 240 h 241"/>
                        <a:gd name="T4" fmla="*/ 28 w 139"/>
                        <a:gd name="T5" fmla="*/ 232 h 241"/>
                        <a:gd name="T6" fmla="*/ 15 w 139"/>
                        <a:gd name="T7" fmla="*/ 225 h 241"/>
                        <a:gd name="T8" fmla="*/ 8 w 139"/>
                        <a:gd name="T9" fmla="*/ 217 h 241"/>
                        <a:gd name="T10" fmla="*/ 2 w 139"/>
                        <a:gd name="T11" fmla="*/ 210 h 241"/>
                        <a:gd name="T12" fmla="*/ 0 w 139"/>
                        <a:gd name="T13" fmla="*/ 208 h 241"/>
                        <a:gd name="T14" fmla="*/ 0 w 139"/>
                        <a:gd name="T15" fmla="*/ 0 h 241"/>
                        <a:gd name="T16" fmla="*/ 139 w 139"/>
                        <a:gd name="T17" fmla="*/ 0 h 241"/>
                        <a:gd name="T18" fmla="*/ 139 w 139"/>
                        <a:gd name="T19" fmla="*/ 132 h 241"/>
                        <a:gd name="T20" fmla="*/ 136 w 139"/>
                        <a:gd name="T21" fmla="*/ 141 h 241"/>
                        <a:gd name="T22" fmla="*/ 132 w 139"/>
                        <a:gd name="T23" fmla="*/ 152 h 241"/>
                        <a:gd name="T24" fmla="*/ 130 w 139"/>
                        <a:gd name="T25" fmla="*/ 162 h 241"/>
                        <a:gd name="T26" fmla="*/ 128 w 139"/>
                        <a:gd name="T27" fmla="*/ 165 h 241"/>
                        <a:gd name="T28" fmla="*/ 121 w 139"/>
                        <a:gd name="T29" fmla="*/ 175 h 241"/>
                        <a:gd name="T30" fmla="*/ 112 w 139"/>
                        <a:gd name="T31" fmla="*/ 188 h 241"/>
                        <a:gd name="T32" fmla="*/ 101 w 139"/>
                        <a:gd name="T33" fmla="*/ 202 h 241"/>
                        <a:gd name="T34" fmla="*/ 89 w 139"/>
                        <a:gd name="T35" fmla="*/ 215 h 241"/>
                        <a:gd name="T36" fmla="*/ 82 w 139"/>
                        <a:gd name="T37" fmla="*/ 228 h 241"/>
                        <a:gd name="T38" fmla="*/ 75 w 139"/>
                        <a:gd name="T39" fmla="*/ 238 h 241"/>
                        <a:gd name="T40" fmla="*/ 73 w 139"/>
                        <a:gd name="T41" fmla="*/ 241 h 241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39"/>
                        <a:gd name="T64" fmla="*/ 0 h 241"/>
                        <a:gd name="T65" fmla="*/ 139 w 139"/>
                        <a:gd name="T66" fmla="*/ 241 h 241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39" h="241">
                          <a:moveTo>
                            <a:pt x="73" y="241"/>
                          </a:moveTo>
                          <a:lnTo>
                            <a:pt x="47" y="240"/>
                          </a:lnTo>
                          <a:lnTo>
                            <a:pt x="28" y="232"/>
                          </a:lnTo>
                          <a:lnTo>
                            <a:pt x="15" y="225"/>
                          </a:lnTo>
                          <a:lnTo>
                            <a:pt x="8" y="217"/>
                          </a:lnTo>
                          <a:lnTo>
                            <a:pt x="2" y="210"/>
                          </a:lnTo>
                          <a:lnTo>
                            <a:pt x="0" y="208"/>
                          </a:lnTo>
                          <a:lnTo>
                            <a:pt x="0" y="0"/>
                          </a:lnTo>
                          <a:lnTo>
                            <a:pt x="139" y="0"/>
                          </a:lnTo>
                          <a:lnTo>
                            <a:pt x="139" y="132"/>
                          </a:lnTo>
                          <a:lnTo>
                            <a:pt x="136" y="141"/>
                          </a:lnTo>
                          <a:lnTo>
                            <a:pt x="132" y="152"/>
                          </a:lnTo>
                          <a:lnTo>
                            <a:pt x="130" y="162"/>
                          </a:lnTo>
                          <a:lnTo>
                            <a:pt x="128" y="165"/>
                          </a:lnTo>
                          <a:lnTo>
                            <a:pt x="121" y="175"/>
                          </a:lnTo>
                          <a:lnTo>
                            <a:pt x="112" y="188"/>
                          </a:lnTo>
                          <a:lnTo>
                            <a:pt x="101" y="202"/>
                          </a:lnTo>
                          <a:lnTo>
                            <a:pt x="89" y="215"/>
                          </a:lnTo>
                          <a:lnTo>
                            <a:pt x="82" y="228"/>
                          </a:lnTo>
                          <a:lnTo>
                            <a:pt x="75" y="238"/>
                          </a:lnTo>
                          <a:lnTo>
                            <a:pt x="73" y="241"/>
                          </a:lnTo>
                          <a:close/>
                        </a:path>
                      </a:pathLst>
                    </a:custGeom>
                    <a:solidFill>
                      <a:srgbClr val="8E8E8E"/>
                    </a:solidFill>
                    <a:ln w="0">
                      <a:solidFill>
                        <a:srgbClr val="8E8E8E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4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1210" y="3116"/>
                      <a:ext cx="111" cy="240"/>
                    </a:xfrm>
                    <a:custGeom>
                      <a:avLst/>
                      <a:gdLst>
                        <a:gd name="T0" fmla="*/ 61 w 111"/>
                        <a:gd name="T1" fmla="*/ 240 h 240"/>
                        <a:gd name="T2" fmla="*/ 37 w 111"/>
                        <a:gd name="T3" fmla="*/ 238 h 240"/>
                        <a:gd name="T4" fmla="*/ 19 w 111"/>
                        <a:gd name="T5" fmla="*/ 232 h 240"/>
                        <a:gd name="T6" fmla="*/ 8 w 111"/>
                        <a:gd name="T7" fmla="*/ 225 h 240"/>
                        <a:gd name="T8" fmla="*/ 2 w 111"/>
                        <a:gd name="T9" fmla="*/ 219 h 240"/>
                        <a:gd name="T10" fmla="*/ 0 w 111"/>
                        <a:gd name="T11" fmla="*/ 217 h 240"/>
                        <a:gd name="T12" fmla="*/ 0 w 111"/>
                        <a:gd name="T13" fmla="*/ 0 h 240"/>
                        <a:gd name="T14" fmla="*/ 111 w 111"/>
                        <a:gd name="T15" fmla="*/ 0 h 240"/>
                        <a:gd name="T16" fmla="*/ 111 w 111"/>
                        <a:gd name="T17" fmla="*/ 125 h 240"/>
                        <a:gd name="T18" fmla="*/ 110 w 111"/>
                        <a:gd name="T19" fmla="*/ 134 h 240"/>
                        <a:gd name="T20" fmla="*/ 106 w 111"/>
                        <a:gd name="T21" fmla="*/ 143 h 240"/>
                        <a:gd name="T22" fmla="*/ 104 w 111"/>
                        <a:gd name="T23" fmla="*/ 152 h 240"/>
                        <a:gd name="T24" fmla="*/ 104 w 111"/>
                        <a:gd name="T25" fmla="*/ 156 h 240"/>
                        <a:gd name="T26" fmla="*/ 98 w 111"/>
                        <a:gd name="T27" fmla="*/ 165 h 240"/>
                        <a:gd name="T28" fmla="*/ 91 w 111"/>
                        <a:gd name="T29" fmla="*/ 178 h 240"/>
                        <a:gd name="T30" fmla="*/ 84 w 111"/>
                        <a:gd name="T31" fmla="*/ 195 h 240"/>
                        <a:gd name="T32" fmla="*/ 74 w 111"/>
                        <a:gd name="T33" fmla="*/ 212 h 240"/>
                        <a:gd name="T34" fmla="*/ 67 w 111"/>
                        <a:gd name="T35" fmla="*/ 227 h 240"/>
                        <a:gd name="T36" fmla="*/ 63 w 111"/>
                        <a:gd name="T37" fmla="*/ 236 h 240"/>
                        <a:gd name="T38" fmla="*/ 61 w 111"/>
                        <a:gd name="T39" fmla="*/ 240 h 24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111"/>
                        <a:gd name="T61" fmla="*/ 0 h 240"/>
                        <a:gd name="T62" fmla="*/ 111 w 111"/>
                        <a:gd name="T63" fmla="*/ 240 h 240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111" h="240">
                          <a:moveTo>
                            <a:pt x="61" y="240"/>
                          </a:moveTo>
                          <a:lnTo>
                            <a:pt x="37" y="238"/>
                          </a:lnTo>
                          <a:lnTo>
                            <a:pt x="19" y="232"/>
                          </a:lnTo>
                          <a:lnTo>
                            <a:pt x="8" y="225"/>
                          </a:lnTo>
                          <a:lnTo>
                            <a:pt x="2" y="219"/>
                          </a:lnTo>
                          <a:lnTo>
                            <a:pt x="0" y="217"/>
                          </a:lnTo>
                          <a:lnTo>
                            <a:pt x="0" y="0"/>
                          </a:lnTo>
                          <a:lnTo>
                            <a:pt x="111" y="0"/>
                          </a:lnTo>
                          <a:lnTo>
                            <a:pt x="111" y="125"/>
                          </a:lnTo>
                          <a:lnTo>
                            <a:pt x="110" y="134"/>
                          </a:lnTo>
                          <a:lnTo>
                            <a:pt x="106" y="143"/>
                          </a:lnTo>
                          <a:lnTo>
                            <a:pt x="104" y="152"/>
                          </a:lnTo>
                          <a:lnTo>
                            <a:pt x="104" y="156"/>
                          </a:lnTo>
                          <a:lnTo>
                            <a:pt x="98" y="165"/>
                          </a:lnTo>
                          <a:lnTo>
                            <a:pt x="91" y="178"/>
                          </a:lnTo>
                          <a:lnTo>
                            <a:pt x="84" y="195"/>
                          </a:lnTo>
                          <a:lnTo>
                            <a:pt x="74" y="212"/>
                          </a:lnTo>
                          <a:lnTo>
                            <a:pt x="67" y="227"/>
                          </a:lnTo>
                          <a:lnTo>
                            <a:pt x="63" y="236"/>
                          </a:lnTo>
                          <a:lnTo>
                            <a:pt x="61" y="240"/>
                          </a:lnTo>
                          <a:close/>
                        </a:path>
                      </a:pathLst>
                    </a:custGeom>
                    <a:solidFill>
                      <a:srgbClr val="AAAAAA"/>
                    </a:solidFill>
                    <a:ln w="0">
                      <a:solidFill>
                        <a:srgbClr val="AAAAAA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5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1225" y="3116"/>
                      <a:ext cx="85" cy="240"/>
                    </a:xfrm>
                    <a:custGeom>
                      <a:avLst/>
                      <a:gdLst>
                        <a:gd name="T0" fmla="*/ 52 w 85"/>
                        <a:gd name="T1" fmla="*/ 240 h 240"/>
                        <a:gd name="T2" fmla="*/ 31 w 85"/>
                        <a:gd name="T3" fmla="*/ 240 h 240"/>
                        <a:gd name="T4" fmla="*/ 17 w 85"/>
                        <a:gd name="T5" fmla="*/ 236 h 240"/>
                        <a:gd name="T6" fmla="*/ 7 w 85"/>
                        <a:gd name="T7" fmla="*/ 230 h 240"/>
                        <a:gd name="T8" fmla="*/ 2 w 85"/>
                        <a:gd name="T9" fmla="*/ 227 h 240"/>
                        <a:gd name="T10" fmla="*/ 0 w 85"/>
                        <a:gd name="T11" fmla="*/ 225 h 240"/>
                        <a:gd name="T12" fmla="*/ 0 w 85"/>
                        <a:gd name="T13" fmla="*/ 0 h 240"/>
                        <a:gd name="T14" fmla="*/ 85 w 85"/>
                        <a:gd name="T15" fmla="*/ 0 h 240"/>
                        <a:gd name="T16" fmla="*/ 85 w 85"/>
                        <a:gd name="T17" fmla="*/ 119 h 240"/>
                        <a:gd name="T18" fmla="*/ 85 w 85"/>
                        <a:gd name="T19" fmla="*/ 123 h 240"/>
                        <a:gd name="T20" fmla="*/ 83 w 85"/>
                        <a:gd name="T21" fmla="*/ 126 h 240"/>
                        <a:gd name="T22" fmla="*/ 83 w 85"/>
                        <a:gd name="T23" fmla="*/ 132 h 240"/>
                        <a:gd name="T24" fmla="*/ 82 w 85"/>
                        <a:gd name="T25" fmla="*/ 138 h 240"/>
                        <a:gd name="T26" fmla="*/ 82 w 85"/>
                        <a:gd name="T27" fmla="*/ 143 h 240"/>
                        <a:gd name="T28" fmla="*/ 80 w 85"/>
                        <a:gd name="T29" fmla="*/ 147 h 240"/>
                        <a:gd name="T30" fmla="*/ 80 w 85"/>
                        <a:gd name="T31" fmla="*/ 147 h 240"/>
                        <a:gd name="T32" fmla="*/ 76 w 85"/>
                        <a:gd name="T33" fmla="*/ 156 h 240"/>
                        <a:gd name="T34" fmla="*/ 72 w 85"/>
                        <a:gd name="T35" fmla="*/ 169 h 240"/>
                        <a:gd name="T36" fmla="*/ 67 w 85"/>
                        <a:gd name="T37" fmla="*/ 188 h 240"/>
                        <a:gd name="T38" fmla="*/ 61 w 85"/>
                        <a:gd name="T39" fmla="*/ 206 h 240"/>
                        <a:gd name="T40" fmla="*/ 56 w 85"/>
                        <a:gd name="T41" fmla="*/ 223 h 240"/>
                        <a:gd name="T42" fmla="*/ 54 w 85"/>
                        <a:gd name="T43" fmla="*/ 234 h 240"/>
                        <a:gd name="T44" fmla="*/ 52 w 85"/>
                        <a:gd name="T45" fmla="*/ 240 h 240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85"/>
                        <a:gd name="T70" fmla="*/ 0 h 240"/>
                        <a:gd name="T71" fmla="*/ 85 w 85"/>
                        <a:gd name="T72" fmla="*/ 240 h 240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85" h="240">
                          <a:moveTo>
                            <a:pt x="52" y="240"/>
                          </a:moveTo>
                          <a:lnTo>
                            <a:pt x="31" y="240"/>
                          </a:lnTo>
                          <a:lnTo>
                            <a:pt x="17" y="236"/>
                          </a:lnTo>
                          <a:lnTo>
                            <a:pt x="7" y="230"/>
                          </a:lnTo>
                          <a:lnTo>
                            <a:pt x="2" y="227"/>
                          </a:lnTo>
                          <a:lnTo>
                            <a:pt x="0" y="225"/>
                          </a:lnTo>
                          <a:lnTo>
                            <a:pt x="0" y="0"/>
                          </a:lnTo>
                          <a:lnTo>
                            <a:pt x="85" y="0"/>
                          </a:lnTo>
                          <a:lnTo>
                            <a:pt x="85" y="119"/>
                          </a:lnTo>
                          <a:lnTo>
                            <a:pt x="85" y="123"/>
                          </a:lnTo>
                          <a:lnTo>
                            <a:pt x="83" y="126"/>
                          </a:lnTo>
                          <a:lnTo>
                            <a:pt x="83" y="132"/>
                          </a:lnTo>
                          <a:lnTo>
                            <a:pt x="82" y="138"/>
                          </a:lnTo>
                          <a:lnTo>
                            <a:pt x="82" y="143"/>
                          </a:lnTo>
                          <a:lnTo>
                            <a:pt x="80" y="147"/>
                          </a:lnTo>
                          <a:lnTo>
                            <a:pt x="76" y="156"/>
                          </a:lnTo>
                          <a:lnTo>
                            <a:pt x="72" y="169"/>
                          </a:lnTo>
                          <a:lnTo>
                            <a:pt x="67" y="188"/>
                          </a:lnTo>
                          <a:lnTo>
                            <a:pt x="61" y="206"/>
                          </a:lnTo>
                          <a:lnTo>
                            <a:pt x="56" y="223"/>
                          </a:lnTo>
                          <a:lnTo>
                            <a:pt x="54" y="234"/>
                          </a:lnTo>
                          <a:lnTo>
                            <a:pt x="52" y="240"/>
                          </a:lnTo>
                          <a:close/>
                        </a:path>
                      </a:pathLst>
                    </a:custGeom>
                    <a:solidFill>
                      <a:srgbClr val="C6C6C6"/>
                    </a:solidFill>
                    <a:ln w="0">
                      <a:solidFill>
                        <a:srgbClr val="C6C6C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6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240" y="3116"/>
                      <a:ext cx="59" cy="240"/>
                    </a:xfrm>
                    <a:custGeom>
                      <a:avLst/>
                      <a:gdLst>
                        <a:gd name="T0" fmla="*/ 42 w 59"/>
                        <a:gd name="T1" fmla="*/ 238 h 240"/>
                        <a:gd name="T2" fmla="*/ 24 w 59"/>
                        <a:gd name="T3" fmla="*/ 240 h 240"/>
                        <a:gd name="T4" fmla="*/ 11 w 59"/>
                        <a:gd name="T5" fmla="*/ 238 h 240"/>
                        <a:gd name="T6" fmla="*/ 3 w 59"/>
                        <a:gd name="T7" fmla="*/ 234 h 240"/>
                        <a:gd name="T8" fmla="*/ 0 w 59"/>
                        <a:gd name="T9" fmla="*/ 234 h 240"/>
                        <a:gd name="T10" fmla="*/ 0 w 59"/>
                        <a:gd name="T11" fmla="*/ 0 h 240"/>
                        <a:gd name="T12" fmla="*/ 59 w 59"/>
                        <a:gd name="T13" fmla="*/ 0 h 240"/>
                        <a:gd name="T14" fmla="*/ 59 w 59"/>
                        <a:gd name="T15" fmla="*/ 113 h 240"/>
                        <a:gd name="T16" fmla="*/ 59 w 59"/>
                        <a:gd name="T17" fmla="*/ 115 h 240"/>
                        <a:gd name="T18" fmla="*/ 59 w 59"/>
                        <a:gd name="T19" fmla="*/ 119 h 240"/>
                        <a:gd name="T20" fmla="*/ 59 w 59"/>
                        <a:gd name="T21" fmla="*/ 125 h 240"/>
                        <a:gd name="T22" fmla="*/ 57 w 59"/>
                        <a:gd name="T23" fmla="*/ 130 h 240"/>
                        <a:gd name="T24" fmla="*/ 57 w 59"/>
                        <a:gd name="T25" fmla="*/ 134 h 240"/>
                        <a:gd name="T26" fmla="*/ 57 w 59"/>
                        <a:gd name="T27" fmla="*/ 138 h 240"/>
                        <a:gd name="T28" fmla="*/ 57 w 59"/>
                        <a:gd name="T29" fmla="*/ 139 h 240"/>
                        <a:gd name="T30" fmla="*/ 55 w 59"/>
                        <a:gd name="T31" fmla="*/ 147 h 240"/>
                        <a:gd name="T32" fmla="*/ 54 w 59"/>
                        <a:gd name="T33" fmla="*/ 160 h 240"/>
                        <a:gd name="T34" fmla="*/ 50 w 59"/>
                        <a:gd name="T35" fmla="*/ 180 h 240"/>
                        <a:gd name="T36" fmla="*/ 48 w 59"/>
                        <a:gd name="T37" fmla="*/ 201 h 240"/>
                        <a:gd name="T38" fmla="*/ 44 w 59"/>
                        <a:gd name="T39" fmla="*/ 219 h 240"/>
                        <a:gd name="T40" fmla="*/ 44 w 59"/>
                        <a:gd name="T41" fmla="*/ 234 h 240"/>
                        <a:gd name="T42" fmla="*/ 42 w 59"/>
                        <a:gd name="T43" fmla="*/ 238 h 240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59"/>
                        <a:gd name="T67" fmla="*/ 0 h 240"/>
                        <a:gd name="T68" fmla="*/ 59 w 59"/>
                        <a:gd name="T69" fmla="*/ 240 h 240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59" h="240">
                          <a:moveTo>
                            <a:pt x="42" y="238"/>
                          </a:moveTo>
                          <a:lnTo>
                            <a:pt x="24" y="240"/>
                          </a:lnTo>
                          <a:lnTo>
                            <a:pt x="11" y="238"/>
                          </a:lnTo>
                          <a:lnTo>
                            <a:pt x="3" y="234"/>
                          </a:lnTo>
                          <a:lnTo>
                            <a:pt x="0" y="234"/>
                          </a:lnTo>
                          <a:lnTo>
                            <a:pt x="0" y="0"/>
                          </a:lnTo>
                          <a:lnTo>
                            <a:pt x="59" y="0"/>
                          </a:lnTo>
                          <a:lnTo>
                            <a:pt x="59" y="113"/>
                          </a:lnTo>
                          <a:lnTo>
                            <a:pt x="59" y="115"/>
                          </a:lnTo>
                          <a:lnTo>
                            <a:pt x="59" y="119"/>
                          </a:lnTo>
                          <a:lnTo>
                            <a:pt x="59" y="125"/>
                          </a:lnTo>
                          <a:lnTo>
                            <a:pt x="57" y="130"/>
                          </a:lnTo>
                          <a:lnTo>
                            <a:pt x="57" y="134"/>
                          </a:lnTo>
                          <a:lnTo>
                            <a:pt x="57" y="138"/>
                          </a:lnTo>
                          <a:lnTo>
                            <a:pt x="57" y="139"/>
                          </a:lnTo>
                          <a:lnTo>
                            <a:pt x="55" y="147"/>
                          </a:lnTo>
                          <a:lnTo>
                            <a:pt x="54" y="160"/>
                          </a:lnTo>
                          <a:lnTo>
                            <a:pt x="50" y="180"/>
                          </a:lnTo>
                          <a:lnTo>
                            <a:pt x="48" y="201"/>
                          </a:lnTo>
                          <a:lnTo>
                            <a:pt x="44" y="219"/>
                          </a:lnTo>
                          <a:lnTo>
                            <a:pt x="44" y="234"/>
                          </a:lnTo>
                          <a:lnTo>
                            <a:pt x="42" y="238"/>
                          </a:lnTo>
                          <a:close/>
                        </a:path>
                      </a:pathLst>
                    </a:custGeom>
                    <a:solidFill>
                      <a:srgbClr val="E3E3E3"/>
                    </a:solidFill>
                    <a:ln w="0">
                      <a:solidFill>
                        <a:srgbClr val="E3E3E3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7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256" y="3116"/>
                      <a:ext cx="32" cy="241"/>
                    </a:xfrm>
                    <a:custGeom>
                      <a:avLst/>
                      <a:gdLst>
                        <a:gd name="T0" fmla="*/ 32 w 32"/>
                        <a:gd name="T1" fmla="*/ 0 h 241"/>
                        <a:gd name="T2" fmla="*/ 32 w 32"/>
                        <a:gd name="T3" fmla="*/ 238 h 241"/>
                        <a:gd name="T4" fmla="*/ 15 w 32"/>
                        <a:gd name="T5" fmla="*/ 241 h 241"/>
                        <a:gd name="T6" fmla="*/ 4 w 32"/>
                        <a:gd name="T7" fmla="*/ 241 h 241"/>
                        <a:gd name="T8" fmla="*/ 0 w 32"/>
                        <a:gd name="T9" fmla="*/ 241 h 241"/>
                        <a:gd name="T10" fmla="*/ 0 w 32"/>
                        <a:gd name="T11" fmla="*/ 0 h 241"/>
                        <a:gd name="T12" fmla="*/ 32 w 32"/>
                        <a:gd name="T13" fmla="*/ 0 h 24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"/>
                        <a:gd name="T22" fmla="*/ 0 h 241"/>
                        <a:gd name="T23" fmla="*/ 32 w 32"/>
                        <a:gd name="T24" fmla="*/ 241 h 24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" h="241">
                          <a:moveTo>
                            <a:pt x="32" y="0"/>
                          </a:moveTo>
                          <a:lnTo>
                            <a:pt x="32" y="238"/>
                          </a:lnTo>
                          <a:lnTo>
                            <a:pt x="15" y="241"/>
                          </a:lnTo>
                          <a:lnTo>
                            <a:pt x="4" y="241"/>
                          </a:lnTo>
                          <a:lnTo>
                            <a:pt x="0" y="241"/>
                          </a:lnTo>
                          <a:lnTo>
                            <a:pt x="0" y="0"/>
                          </a:lnTo>
                          <a:lnTo>
                            <a:pt x="3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8" name="Freeform 2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2" y="3200"/>
                      <a:ext cx="70" cy="83"/>
                    </a:xfrm>
                    <a:custGeom>
                      <a:avLst/>
                      <a:gdLst>
                        <a:gd name="T0" fmla="*/ 35 w 70"/>
                        <a:gd name="T1" fmla="*/ 15 h 83"/>
                        <a:gd name="T2" fmla="*/ 40 w 70"/>
                        <a:gd name="T3" fmla="*/ 15 h 83"/>
                        <a:gd name="T4" fmla="*/ 46 w 70"/>
                        <a:gd name="T5" fmla="*/ 15 h 83"/>
                        <a:gd name="T6" fmla="*/ 48 w 70"/>
                        <a:gd name="T7" fmla="*/ 16 h 83"/>
                        <a:gd name="T8" fmla="*/ 50 w 70"/>
                        <a:gd name="T9" fmla="*/ 20 h 83"/>
                        <a:gd name="T10" fmla="*/ 50 w 70"/>
                        <a:gd name="T11" fmla="*/ 24 h 83"/>
                        <a:gd name="T12" fmla="*/ 50 w 70"/>
                        <a:gd name="T13" fmla="*/ 28 h 83"/>
                        <a:gd name="T14" fmla="*/ 46 w 70"/>
                        <a:gd name="T15" fmla="*/ 31 h 83"/>
                        <a:gd name="T16" fmla="*/ 42 w 70"/>
                        <a:gd name="T17" fmla="*/ 33 h 83"/>
                        <a:gd name="T18" fmla="*/ 38 w 70"/>
                        <a:gd name="T19" fmla="*/ 33 h 83"/>
                        <a:gd name="T20" fmla="*/ 18 w 70"/>
                        <a:gd name="T21" fmla="*/ 33 h 83"/>
                        <a:gd name="T22" fmla="*/ 18 w 70"/>
                        <a:gd name="T23" fmla="*/ 15 h 83"/>
                        <a:gd name="T24" fmla="*/ 35 w 70"/>
                        <a:gd name="T25" fmla="*/ 15 h 83"/>
                        <a:gd name="T26" fmla="*/ 38 w 70"/>
                        <a:gd name="T27" fmla="*/ 46 h 83"/>
                        <a:gd name="T28" fmla="*/ 42 w 70"/>
                        <a:gd name="T29" fmla="*/ 48 h 83"/>
                        <a:gd name="T30" fmla="*/ 46 w 70"/>
                        <a:gd name="T31" fmla="*/ 48 h 83"/>
                        <a:gd name="T32" fmla="*/ 50 w 70"/>
                        <a:gd name="T33" fmla="*/ 50 h 83"/>
                        <a:gd name="T34" fmla="*/ 51 w 70"/>
                        <a:gd name="T35" fmla="*/ 54 h 83"/>
                        <a:gd name="T36" fmla="*/ 51 w 70"/>
                        <a:gd name="T37" fmla="*/ 57 h 83"/>
                        <a:gd name="T38" fmla="*/ 51 w 70"/>
                        <a:gd name="T39" fmla="*/ 63 h 83"/>
                        <a:gd name="T40" fmla="*/ 50 w 70"/>
                        <a:gd name="T41" fmla="*/ 67 h 83"/>
                        <a:gd name="T42" fmla="*/ 46 w 70"/>
                        <a:gd name="T43" fmla="*/ 68 h 83"/>
                        <a:gd name="T44" fmla="*/ 42 w 70"/>
                        <a:gd name="T45" fmla="*/ 68 h 83"/>
                        <a:gd name="T46" fmla="*/ 38 w 70"/>
                        <a:gd name="T47" fmla="*/ 70 h 83"/>
                        <a:gd name="T48" fmla="*/ 18 w 70"/>
                        <a:gd name="T49" fmla="*/ 70 h 83"/>
                        <a:gd name="T50" fmla="*/ 18 w 70"/>
                        <a:gd name="T51" fmla="*/ 46 h 83"/>
                        <a:gd name="T52" fmla="*/ 38 w 70"/>
                        <a:gd name="T53" fmla="*/ 46 h 83"/>
                        <a:gd name="T54" fmla="*/ 40 w 70"/>
                        <a:gd name="T55" fmla="*/ 0 h 83"/>
                        <a:gd name="T56" fmla="*/ 0 w 70"/>
                        <a:gd name="T57" fmla="*/ 0 h 83"/>
                        <a:gd name="T58" fmla="*/ 0 w 70"/>
                        <a:gd name="T59" fmla="*/ 83 h 83"/>
                        <a:gd name="T60" fmla="*/ 38 w 70"/>
                        <a:gd name="T61" fmla="*/ 83 h 83"/>
                        <a:gd name="T62" fmla="*/ 44 w 70"/>
                        <a:gd name="T63" fmla="*/ 83 h 83"/>
                        <a:gd name="T64" fmla="*/ 50 w 70"/>
                        <a:gd name="T65" fmla="*/ 83 h 83"/>
                        <a:gd name="T66" fmla="*/ 55 w 70"/>
                        <a:gd name="T67" fmla="*/ 81 h 83"/>
                        <a:gd name="T68" fmla="*/ 59 w 70"/>
                        <a:gd name="T69" fmla="*/ 79 h 83"/>
                        <a:gd name="T70" fmla="*/ 63 w 70"/>
                        <a:gd name="T71" fmla="*/ 76 h 83"/>
                        <a:gd name="T72" fmla="*/ 66 w 70"/>
                        <a:gd name="T73" fmla="*/ 72 h 83"/>
                        <a:gd name="T74" fmla="*/ 68 w 70"/>
                        <a:gd name="T75" fmla="*/ 67 h 83"/>
                        <a:gd name="T76" fmla="*/ 70 w 70"/>
                        <a:gd name="T77" fmla="*/ 59 h 83"/>
                        <a:gd name="T78" fmla="*/ 68 w 70"/>
                        <a:gd name="T79" fmla="*/ 52 h 83"/>
                        <a:gd name="T80" fmla="*/ 66 w 70"/>
                        <a:gd name="T81" fmla="*/ 46 h 83"/>
                        <a:gd name="T82" fmla="*/ 63 w 70"/>
                        <a:gd name="T83" fmla="*/ 42 h 83"/>
                        <a:gd name="T84" fmla="*/ 57 w 70"/>
                        <a:gd name="T85" fmla="*/ 39 h 83"/>
                        <a:gd name="T86" fmla="*/ 61 w 70"/>
                        <a:gd name="T87" fmla="*/ 37 h 83"/>
                        <a:gd name="T88" fmla="*/ 63 w 70"/>
                        <a:gd name="T89" fmla="*/ 33 h 83"/>
                        <a:gd name="T90" fmla="*/ 66 w 70"/>
                        <a:gd name="T91" fmla="*/ 28 h 83"/>
                        <a:gd name="T92" fmla="*/ 66 w 70"/>
                        <a:gd name="T93" fmla="*/ 22 h 83"/>
                        <a:gd name="T94" fmla="*/ 66 w 70"/>
                        <a:gd name="T95" fmla="*/ 15 h 83"/>
                        <a:gd name="T96" fmla="*/ 63 w 70"/>
                        <a:gd name="T97" fmla="*/ 9 h 83"/>
                        <a:gd name="T98" fmla="*/ 59 w 70"/>
                        <a:gd name="T99" fmla="*/ 5 h 83"/>
                        <a:gd name="T100" fmla="*/ 53 w 70"/>
                        <a:gd name="T101" fmla="*/ 2 h 83"/>
                        <a:gd name="T102" fmla="*/ 48 w 70"/>
                        <a:gd name="T103" fmla="*/ 0 h 83"/>
                        <a:gd name="T104" fmla="*/ 40 w 70"/>
                        <a:gd name="T105" fmla="*/ 0 h 83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70"/>
                        <a:gd name="T160" fmla="*/ 0 h 83"/>
                        <a:gd name="T161" fmla="*/ 70 w 70"/>
                        <a:gd name="T162" fmla="*/ 83 h 83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70" h="83">
                          <a:moveTo>
                            <a:pt x="35" y="15"/>
                          </a:moveTo>
                          <a:lnTo>
                            <a:pt x="40" y="15"/>
                          </a:lnTo>
                          <a:lnTo>
                            <a:pt x="46" y="15"/>
                          </a:lnTo>
                          <a:lnTo>
                            <a:pt x="48" y="16"/>
                          </a:lnTo>
                          <a:lnTo>
                            <a:pt x="50" y="20"/>
                          </a:lnTo>
                          <a:lnTo>
                            <a:pt x="50" y="24"/>
                          </a:lnTo>
                          <a:lnTo>
                            <a:pt x="50" y="28"/>
                          </a:lnTo>
                          <a:lnTo>
                            <a:pt x="46" y="31"/>
                          </a:lnTo>
                          <a:lnTo>
                            <a:pt x="42" y="33"/>
                          </a:lnTo>
                          <a:lnTo>
                            <a:pt x="38" y="33"/>
                          </a:lnTo>
                          <a:lnTo>
                            <a:pt x="18" y="33"/>
                          </a:lnTo>
                          <a:lnTo>
                            <a:pt x="18" y="15"/>
                          </a:lnTo>
                          <a:lnTo>
                            <a:pt x="35" y="15"/>
                          </a:lnTo>
                          <a:close/>
                          <a:moveTo>
                            <a:pt x="38" y="46"/>
                          </a:moveTo>
                          <a:lnTo>
                            <a:pt x="42" y="48"/>
                          </a:lnTo>
                          <a:lnTo>
                            <a:pt x="46" y="48"/>
                          </a:lnTo>
                          <a:lnTo>
                            <a:pt x="50" y="50"/>
                          </a:lnTo>
                          <a:lnTo>
                            <a:pt x="51" y="54"/>
                          </a:lnTo>
                          <a:lnTo>
                            <a:pt x="51" y="57"/>
                          </a:lnTo>
                          <a:lnTo>
                            <a:pt x="51" y="63"/>
                          </a:lnTo>
                          <a:lnTo>
                            <a:pt x="50" y="67"/>
                          </a:lnTo>
                          <a:lnTo>
                            <a:pt x="46" y="68"/>
                          </a:lnTo>
                          <a:lnTo>
                            <a:pt x="42" y="68"/>
                          </a:lnTo>
                          <a:lnTo>
                            <a:pt x="38" y="70"/>
                          </a:lnTo>
                          <a:lnTo>
                            <a:pt x="18" y="70"/>
                          </a:lnTo>
                          <a:lnTo>
                            <a:pt x="18" y="46"/>
                          </a:lnTo>
                          <a:lnTo>
                            <a:pt x="38" y="46"/>
                          </a:lnTo>
                          <a:close/>
                          <a:moveTo>
                            <a:pt x="40" y="0"/>
                          </a:moveTo>
                          <a:lnTo>
                            <a:pt x="0" y="0"/>
                          </a:lnTo>
                          <a:lnTo>
                            <a:pt x="0" y="83"/>
                          </a:lnTo>
                          <a:lnTo>
                            <a:pt x="38" y="83"/>
                          </a:lnTo>
                          <a:lnTo>
                            <a:pt x="44" y="83"/>
                          </a:lnTo>
                          <a:lnTo>
                            <a:pt x="50" y="83"/>
                          </a:lnTo>
                          <a:lnTo>
                            <a:pt x="55" y="81"/>
                          </a:lnTo>
                          <a:lnTo>
                            <a:pt x="59" y="79"/>
                          </a:lnTo>
                          <a:lnTo>
                            <a:pt x="63" y="76"/>
                          </a:lnTo>
                          <a:lnTo>
                            <a:pt x="66" y="72"/>
                          </a:lnTo>
                          <a:lnTo>
                            <a:pt x="68" y="67"/>
                          </a:lnTo>
                          <a:lnTo>
                            <a:pt x="70" y="59"/>
                          </a:lnTo>
                          <a:lnTo>
                            <a:pt x="68" y="52"/>
                          </a:lnTo>
                          <a:lnTo>
                            <a:pt x="66" y="46"/>
                          </a:lnTo>
                          <a:lnTo>
                            <a:pt x="63" y="42"/>
                          </a:lnTo>
                          <a:lnTo>
                            <a:pt x="57" y="39"/>
                          </a:lnTo>
                          <a:lnTo>
                            <a:pt x="61" y="37"/>
                          </a:lnTo>
                          <a:lnTo>
                            <a:pt x="63" y="33"/>
                          </a:lnTo>
                          <a:lnTo>
                            <a:pt x="66" y="28"/>
                          </a:lnTo>
                          <a:lnTo>
                            <a:pt x="66" y="22"/>
                          </a:lnTo>
                          <a:lnTo>
                            <a:pt x="66" y="15"/>
                          </a:lnTo>
                          <a:lnTo>
                            <a:pt x="63" y="9"/>
                          </a:lnTo>
                          <a:lnTo>
                            <a:pt x="59" y="5"/>
                          </a:lnTo>
                          <a:lnTo>
                            <a:pt x="53" y="2"/>
                          </a:lnTo>
                          <a:lnTo>
                            <a:pt x="48" y="0"/>
                          </a:ln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9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116" y="3040"/>
                      <a:ext cx="270" cy="141"/>
                    </a:xfrm>
                    <a:custGeom>
                      <a:avLst/>
                      <a:gdLst>
                        <a:gd name="T0" fmla="*/ 135 w 270"/>
                        <a:gd name="T1" fmla="*/ 141 h 141"/>
                        <a:gd name="T2" fmla="*/ 172 w 270"/>
                        <a:gd name="T3" fmla="*/ 139 h 141"/>
                        <a:gd name="T4" fmla="*/ 204 w 270"/>
                        <a:gd name="T5" fmla="*/ 132 h 141"/>
                        <a:gd name="T6" fmla="*/ 231 w 270"/>
                        <a:gd name="T7" fmla="*/ 121 h 141"/>
                        <a:gd name="T8" fmla="*/ 252 w 270"/>
                        <a:gd name="T9" fmla="*/ 106 h 141"/>
                        <a:gd name="T10" fmla="*/ 267 w 270"/>
                        <a:gd name="T11" fmla="*/ 89 h 141"/>
                        <a:gd name="T12" fmla="*/ 270 w 270"/>
                        <a:gd name="T13" fmla="*/ 71 h 141"/>
                        <a:gd name="T14" fmla="*/ 267 w 270"/>
                        <a:gd name="T15" fmla="*/ 52 h 141"/>
                        <a:gd name="T16" fmla="*/ 252 w 270"/>
                        <a:gd name="T17" fmla="*/ 36 h 141"/>
                        <a:gd name="T18" fmla="*/ 231 w 270"/>
                        <a:gd name="T19" fmla="*/ 21 h 141"/>
                        <a:gd name="T20" fmla="*/ 204 w 270"/>
                        <a:gd name="T21" fmla="*/ 10 h 141"/>
                        <a:gd name="T22" fmla="*/ 172 w 270"/>
                        <a:gd name="T23" fmla="*/ 2 h 141"/>
                        <a:gd name="T24" fmla="*/ 135 w 270"/>
                        <a:gd name="T25" fmla="*/ 0 h 141"/>
                        <a:gd name="T26" fmla="*/ 100 w 270"/>
                        <a:gd name="T27" fmla="*/ 2 h 141"/>
                        <a:gd name="T28" fmla="*/ 66 w 270"/>
                        <a:gd name="T29" fmla="*/ 10 h 141"/>
                        <a:gd name="T30" fmla="*/ 40 w 270"/>
                        <a:gd name="T31" fmla="*/ 21 h 141"/>
                        <a:gd name="T32" fmla="*/ 18 w 270"/>
                        <a:gd name="T33" fmla="*/ 36 h 141"/>
                        <a:gd name="T34" fmla="*/ 5 w 270"/>
                        <a:gd name="T35" fmla="*/ 52 h 141"/>
                        <a:gd name="T36" fmla="*/ 0 w 270"/>
                        <a:gd name="T37" fmla="*/ 71 h 141"/>
                        <a:gd name="T38" fmla="*/ 5 w 270"/>
                        <a:gd name="T39" fmla="*/ 89 h 141"/>
                        <a:gd name="T40" fmla="*/ 18 w 270"/>
                        <a:gd name="T41" fmla="*/ 106 h 141"/>
                        <a:gd name="T42" fmla="*/ 40 w 270"/>
                        <a:gd name="T43" fmla="*/ 121 h 141"/>
                        <a:gd name="T44" fmla="*/ 66 w 270"/>
                        <a:gd name="T45" fmla="*/ 132 h 141"/>
                        <a:gd name="T46" fmla="*/ 100 w 270"/>
                        <a:gd name="T47" fmla="*/ 139 h 141"/>
                        <a:gd name="T48" fmla="*/ 135 w 270"/>
                        <a:gd name="T49" fmla="*/ 141 h 141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70"/>
                        <a:gd name="T76" fmla="*/ 0 h 141"/>
                        <a:gd name="T77" fmla="*/ 270 w 270"/>
                        <a:gd name="T78" fmla="*/ 141 h 141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70" h="141">
                          <a:moveTo>
                            <a:pt x="135" y="141"/>
                          </a:moveTo>
                          <a:lnTo>
                            <a:pt x="172" y="139"/>
                          </a:lnTo>
                          <a:lnTo>
                            <a:pt x="204" y="132"/>
                          </a:lnTo>
                          <a:lnTo>
                            <a:pt x="231" y="121"/>
                          </a:lnTo>
                          <a:lnTo>
                            <a:pt x="252" y="106"/>
                          </a:lnTo>
                          <a:lnTo>
                            <a:pt x="267" y="89"/>
                          </a:lnTo>
                          <a:lnTo>
                            <a:pt x="270" y="71"/>
                          </a:lnTo>
                          <a:lnTo>
                            <a:pt x="267" y="52"/>
                          </a:lnTo>
                          <a:lnTo>
                            <a:pt x="252" y="36"/>
                          </a:lnTo>
                          <a:lnTo>
                            <a:pt x="231" y="21"/>
                          </a:lnTo>
                          <a:lnTo>
                            <a:pt x="204" y="10"/>
                          </a:lnTo>
                          <a:lnTo>
                            <a:pt x="172" y="2"/>
                          </a:lnTo>
                          <a:lnTo>
                            <a:pt x="135" y="0"/>
                          </a:lnTo>
                          <a:lnTo>
                            <a:pt x="100" y="2"/>
                          </a:lnTo>
                          <a:lnTo>
                            <a:pt x="66" y="10"/>
                          </a:lnTo>
                          <a:lnTo>
                            <a:pt x="40" y="21"/>
                          </a:lnTo>
                          <a:lnTo>
                            <a:pt x="18" y="36"/>
                          </a:lnTo>
                          <a:lnTo>
                            <a:pt x="5" y="52"/>
                          </a:lnTo>
                          <a:lnTo>
                            <a:pt x="0" y="71"/>
                          </a:lnTo>
                          <a:lnTo>
                            <a:pt x="5" y="89"/>
                          </a:lnTo>
                          <a:lnTo>
                            <a:pt x="18" y="106"/>
                          </a:lnTo>
                          <a:lnTo>
                            <a:pt x="40" y="121"/>
                          </a:lnTo>
                          <a:lnTo>
                            <a:pt x="66" y="132"/>
                          </a:lnTo>
                          <a:lnTo>
                            <a:pt x="100" y="139"/>
                          </a:lnTo>
                          <a:lnTo>
                            <a:pt x="135" y="141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0">
                      <a:solidFill>
                        <a:srgbClr val="BFBFB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0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116" y="3040"/>
                      <a:ext cx="270" cy="141"/>
                    </a:xfrm>
                    <a:custGeom>
                      <a:avLst/>
                      <a:gdLst>
                        <a:gd name="T0" fmla="*/ 135 w 270"/>
                        <a:gd name="T1" fmla="*/ 141 h 141"/>
                        <a:gd name="T2" fmla="*/ 172 w 270"/>
                        <a:gd name="T3" fmla="*/ 139 h 141"/>
                        <a:gd name="T4" fmla="*/ 204 w 270"/>
                        <a:gd name="T5" fmla="*/ 132 h 141"/>
                        <a:gd name="T6" fmla="*/ 231 w 270"/>
                        <a:gd name="T7" fmla="*/ 121 h 141"/>
                        <a:gd name="T8" fmla="*/ 252 w 270"/>
                        <a:gd name="T9" fmla="*/ 106 h 141"/>
                        <a:gd name="T10" fmla="*/ 267 w 270"/>
                        <a:gd name="T11" fmla="*/ 89 h 141"/>
                        <a:gd name="T12" fmla="*/ 270 w 270"/>
                        <a:gd name="T13" fmla="*/ 71 h 141"/>
                        <a:gd name="T14" fmla="*/ 267 w 270"/>
                        <a:gd name="T15" fmla="*/ 52 h 141"/>
                        <a:gd name="T16" fmla="*/ 252 w 270"/>
                        <a:gd name="T17" fmla="*/ 36 h 141"/>
                        <a:gd name="T18" fmla="*/ 231 w 270"/>
                        <a:gd name="T19" fmla="*/ 21 h 141"/>
                        <a:gd name="T20" fmla="*/ 204 w 270"/>
                        <a:gd name="T21" fmla="*/ 10 h 141"/>
                        <a:gd name="T22" fmla="*/ 172 w 270"/>
                        <a:gd name="T23" fmla="*/ 2 h 141"/>
                        <a:gd name="T24" fmla="*/ 135 w 270"/>
                        <a:gd name="T25" fmla="*/ 0 h 141"/>
                        <a:gd name="T26" fmla="*/ 100 w 270"/>
                        <a:gd name="T27" fmla="*/ 2 h 141"/>
                        <a:gd name="T28" fmla="*/ 66 w 270"/>
                        <a:gd name="T29" fmla="*/ 10 h 141"/>
                        <a:gd name="T30" fmla="*/ 40 w 270"/>
                        <a:gd name="T31" fmla="*/ 21 h 141"/>
                        <a:gd name="T32" fmla="*/ 18 w 270"/>
                        <a:gd name="T33" fmla="*/ 36 h 141"/>
                        <a:gd name="T34" fmla="*/ 5 w 270"/>
                        <a:gd name="T35" fmla="*/ 52 h 141"/>
                        <a:gd name="T36" fmla="*/ 0 w 270"/>
                        <a:gd name="T37" fmla="*/ 71 h 141"/>
                        <a:gd name="T38" fmla="*/ 5 w 270"/>
                        <a:gd name="T39" fmla="*/ 89 h 141"/>
                        <a:gd name="T40" fmla="*/ 18 w 270"/>
                        <a:gd name="T41" fmla="*/ 106 h 141"/>
                        <a:gd name="T42" fmla="*/ 40 w 270"/>
                        <a:gd name="T43" fmla="*/ 121 h 141"/>
                        <a:gd name="T44" fmla="*/ 66 w 270"/>
                        <a:gd name="T45" fmla="*/ 132 h 141"/>
                        <a:gd name="T46" fmla="*/ 100 w 270"/>
                        <a:gd name="T47" fmla="*/ 139 h 141"/>
                        <a:gd name="T48" fmla="*/ 135 w 270"/>
                        <a:gd name="T49" fmla="*/ 141 h 141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70"/>
                        <a:gd name="T76" fmla="*/ 0 h 141"/>
                        <a:gd name="T77" fmla="*/ 270 w 270"/>
                        <a:gd name="T78" fmla="*/ 141 h 141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70" h="141">
                          <a:moveTo>
                            <a:pt x="135" y="141"/>
                          </a:moveTo>
                          <a:lnTo>
                            <a:pt x="172" y="139"/>
                          </a:lnTo>
                          <a:lnTo>
                            <a:pt x="204" y="132"/>
                          </a:lnTo>
                          <a:lnTo>
                            <a:pt x="231" y="121"/>
                          </a:lnTo>
                          <a:lnTo>
                            <a:pt x="252" y="106"/>
                          </a:lnTo>
                          <a:lnTo>
                            <a:pt x="267" y="89"/>
                          </a:lnTo>
                          <a:lnTo>
                            <a:pt x="270" y="71"/>
                          </a:lnTo>
                          <a:lnTo>
                            <a:pt x="267" y="52"/>
                          </a:lnTo>
                          <a:lnTo>
                            <a:pt x="252" y="36"/>
                          </a:lnTo>
                          <a:lnTo>
                            <a:pt x="231" y="21"/>
                          </a:lnTo>
                          <a:lnTo>
                            <a:pt x="204" y="10"/>
                          </a:lnTo>
                          <a:lnTo>
                            <a:pt x="172" y="2"/>
                          </a:lnTo>
                          <a:lnTo>
                            <a:pt x="135" y="0"/>
                          </a:lnTo>
                          <a:lnTo>
                            <a:pt x="100" y="2"/>
                          </a:lnTo>
                          <a:lnTo>
                            <a:pt x="66" y="10"/>
                          </a:lnTo>
                          <a:lnTo>
                            <a:pt x="40" y="21"/>
                          </a:lnTo>
                          <a:lnTo>
                            <a:pt x="18" y="36"/>
                          </a:lnTo>
                          <a:lnTo>
                            <a:pt x="5" y="52"/>
                          </a:lnTo>
                          <a:lnTo>
                            <a:pt x="0" y="71"/>
                          </a:lnTo>
                          <a:lnTo>
                            <a:pt x="5" y="89"/>
                          </a:lnTo>
                          <a:lnTo>
                            <a:pt x="18" y="106"/>
                          </a:lnTo>
                          <a:lnTo>
                            <a:pt x="40" y="121"/>
                          </a:lnTo>
                          <a:lnTo>
                            <a:pt x="66" y="132"/>
                          </a:lnTo>
                          <a:lnTo>
                            <a:pt x="100" y="139"/>
                          </a:lnTo>
                          <a:lnTo>
                            <a:pt x="135" y="141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1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154" y="3018"/>
                      <a:ext cx="195" cy="119"/>
                    </a:xfrm>
                    <a:custGeom>
                      <a:avLst/>
                      <a:gdLst>
                        <a:gd name="T0" fmla="*/ 99 w 195"/>
                        <a:gd name="T1" fmla="*/ 119 h 119"/>
                        <a:gd name="T2" fmla="*/ 128 w 195"/>
                        <a:gd name="T3" fmla="*/ 117 h 119"/>
                        <a:gd name="T4" fmla="*/ 156 w 195"/>
                        <a:gd name="T5" fmla="*/ 109 h 119"/>
                        <a:gd name="T6" fmla="*/ 177 w 195"/>
                        <a:gd name="T7" fmla="*/ 98 h 119"/>
                        <a:gd name="T8" fmla="*/ 191 w 195"/>
                        <a:gd name="T9" fmla="*/ 83 h 119"/>
                        <a:gd name="T10" fmla="*/ 195 w 195"/>
                        <a:gd name="T11" fmla="*/ 69 h 119"/>
                        <a:gd name="T12" fmla="*/ 191 w 195"/>
                        <a:gd name="T13" fmla="*/ 50 h 119"/>
                        <a:gd name="T14" fmla="*/ 177 w 195"/>
                        <a:gd name="T15" fmla="*/ 32 h 119"/>
                        <a:gd name="T16" fmla="*/ 156 w 195"/>
                        <a:gd name="T17" fmla="*/ 17 h 119"/>
                        <a:gd name="T18" fmla="*/ 128 w 195"/>
                        <a:gd name="T19" fmla="*/ 6 h 119"/>
                        <a:gd name="T20" fmla="*/ 99 w 195"/>
                        <a:gd name="T21" fmla="*/ 0 h 119"/>
                        <a:gd name="T22" fmla="*/ 67 w 195"/>
                        <a:gd name="T23" fmla="*/ 6 h 119"/>
                        <a:gd name="T24" fmla="*/ 41 w 195"/>
                        <a:gd name="T25" fmla="*/ 17 h 119"/>
                        <a:gd name="T26" fmla="*/ 19 w 195"/>
                        <a:gd name="T27" fmla="*/ 32 h 119"/>
                        <a:gd name="T28" fmla="*/ 6 w 195"/>
                        <a:gd name="T29" fmla="*/ 50 h 119"/>
                        <a:gd name="T30" fmla="*/ 0 w 195"/>
                        <a:gd name="T31" fmla="*/ 69 h 119"/>
                        <a:gd name="T32" fmla="*/ 6 w 195"/>
                        <a:gd name="T33" fmla="*/ 83 h 119"/>
                        <a:gd name="T34" fmla="*/ 19 w 195"/>
                        <a:gd name="T35" fmla="*/ 98 h 119"/>
                        <a:gd name="T36" fmla="*/ 41 w 195"/>
                        <a:gd name="T37" fmla="*/ 109 h 119"/>
                        <a:gd name="T38" fmla="*/ 67 w 195"/>
                        <a:gd name="T39" fmla="*/ 117 h 119"/>
                        <a:gd name="T40" fmla="*/ 99 w 195"/>
                        <a:gd name="T41" fmla="*/ 119 h 119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95"/>
                        <a:gd name="T64" fmla="*/ 0 h 119"/>
                        <a:gd name="T65" fmla="*/ 195 w 195"/>
                        <a:gd name="T66" fmla="*/ 119 h 119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95" h="119">
                          <a:moveTo>
                            <a:pt x="99" y="119"/>
                          </a:moveTo>
                          <a:lnTo>
                            <a:pt x="128" y="117"/>
                          </a:lnTo>
                          <a:lnTo>
                            <a:pt x="156" y="109"/>
                          </a:lnTo>
                          <a:lnTo>
                            <a:pt x="177" y="98"/>
                          </a:lnTo>
                          <a:lnTo>
                            <a:pt x="191" y="83"/>
                          </a:lnTo>
                          <a:lnTo>
                            <a:pt x="195" y="69"/>
                          </a:lnTo>
                          <a:lnTo>
                            <a:pt x="191" y="50"/>
                          </a:lnTo>
                          <a:lnTo>
                            <a:pt x="177" y="32"/>
                          </a:lnTo>
                          <a:lnTo>
                            <a:pt x="156" y="17"/>
                          </a:lnTo>
                          <a:lnTo>
                            <a:pt x="128" y="6"/>
                          </a:lnTo>
                          <a:lnTo>
                            <a:pt x="99" y="0"/>
                          </a:lnTo>
                          <a:lnTo>
                            <a:pt x="67" y="6"/>
                          </a:lnTo>
                          <a:lnTo>
                            <a:pt x="41" y="17"/>
                          </a:lnTo>
                          <a:lnTo>
                            <a:pt x="19" y="32"/>
                          </a:lnTo>
                          <a:lnTo>
                            <a:pt x="6" y="50"/>
                          </a:lnTo>
                          <a:lnTo>
                            <a:pt x="0" y="69"/>
                          </a:lnTo>
                          <a:lnTo>
                            <a:pt x="6" y="83"/>
                          </a:lnTo>
                          <a:lnTo>
                            <a:pt x="19" y="98"/>
                          </a:lnTo>
                          <a:lnTo>
                            <a:pt x="41" y="109"/>
                          </a:lnTo>
                          <a:lnTo>
                            <a:pt x="67" y="117"/>
                          </a:lnTo>
                          <a:lnTo>
                            <a:pt x="99" y="119"/>
                          </a:lnTo>
                          <a:close/>
                        </a:path>
                      </a:pathLst>
                    </a:custGeom>
                    <a:solidFill>
                      <a:srgbClr val="5B5B5B"/>
                    </a:solidFill>
                    <a:ln w="0">
                      <a:solidFill>
                        <a:srgbClr val="5B5B5B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2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1167" y="3020"/>
                      <a:ext cx="171" cy="104"/>
                    </a:xfrm>
                    <a:custGeom>
                      <a:avLst/>
                      <a:gdLst>
                        <a:gd name="T0" fmla="*/ 86 w 171"/>
                        <a:gd name="T1" fmla="*/ 104 h 104"/>
                        <a:gd name="T2" fmla="*/ 112 w 171"/>
                        <a:gd name="T3" fmla="*/ 100 h 104"/>
                        <a:gd name="T4" fmla="*/ 136 w 171"/>
                        <a:gd name="T5" fmla="*/ 94 h 104"/>
                        <a:gd name="T6" fmla="*/ 154 w 171"/>
                        <a:gd name="T7" fmla="*/ 85 h 104"/>
                        <a:gd name="T8" fmla="*/ 165 w 171"/>
                        <a:gd name="T9" fmla="*/ 72 h 104"/>
                        <a:gd name="T10" fmla="*/ 171 w 171"/>
                        <a:gd name="T11" fmla="*/ 59 h 104"/>
                        <a:gd name="T12" fmla="*/ 165 w 171"/>
                        <a:gd name="T13" fmla="*/ 43 h 104"/>
                        <a:gd name="T14" fmla="*/ 154 w 171"/>
                        <a:gd name="T15" fmla="*/ 28 h 104"/>
                        <a:gd name="T16" fmla="*/ 136 w 171"/>
                        <a:gd name="T17" fmla="*/ 13 h 104"/>
                        <a:gd name="T18" fmla="*/ 112 w 171"/>
                        <a:gd name="T19" fmla="*/ 4 h 104"/>
                        <a:gd name="T20" fmla="*/ 86 w 171"/>
                        <a:gd name="T21" fmla="*/ 0 h 104"/>
                        <a:gd name="T22" fmla="*/ 58 w 171"/>
                        <a:gd name="T23" fmla="*/ 4 h 104"/>
                        <a:gd name="T24" fmla="*/ 34 w 171"/>
                        <a:gd name="T25" fmla="*/ 13 h 104"/>
                        <a:gd name="T26" fmla="*/ 17 w 171"/>
                        <a:gd name="T27" fmla="*/ 28 h 104"/>
                        <a:gd name="T28" fmla="*/ 4 w 171"/>
                        <a:gd name="T29" fmla="*/ 43 h 104"/>
                        <a:gd name="T30" fmla="*/ 0 w 171"/>
                        <a:gd name="T31" fmla="*/ 59 h 104"/>
                        <a:gd name="T32" fmla="*/ 4 w 171"/>
                        <a:gd name="T33" fmla="*/ 72 h 104"/>
                        <a:gd name="T34" fmla="*/ 17 w 171"/>
                        <a:gd name="T35" fmla="*/ 85 h 104"/>
                        <a:gd name="T36" fmla="*/ 34 w 171"/>
                        <a:gd name="T37" fmla="*/ 94 h 104"/>
                        <a:gd name="T38" fmla="*/ 58 w 171"/>
                        <a:gd name="T39" fmla="*/ 100 h 104"/>
                        <a:gd name="T40" fmla="*/ 86 w 171"/>
                        <a:gd name="T41" fmla="*/ 104 h 104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71"/>
                        <a:gd name="T64" fmla="*/ 0 h 104"/>
                        <a:gd name="T65" fmla="*/ 171 w 171"/>
                        <a:gd name="T66" fmla="*/ 104 h 104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71" h="104">
                          <a:moveTo>
                            <a:pt x="86" y="104"/>
                          </a:moveTo>
                          <a:lnTo>
                            <a:pt x="112" y="100"/>
                          </a:lnTo>
                          <a:lnTo>
                            <a:pt x="136" y="94"/>
                          </a:lnTo>
                          <a:lnTo>
                            <a:pt x="154" y="85"/>
                          </a:lnTo>
                          <a:lnTo>
                            <a:pt x="165" y="72"/>
                          </a:lnTo>
                          <a:lnTo>
                            <a:pt x="171" y="59"/>
                          </a:lnTo>
                          <a:lnTo>
                            <a:pt x="165" y="43"/>
                          </a:lnTo>
                          <a:lnTo>
                            <a:pt x="154" y="28"/>
                          </a:lnTo>
                          <a:lnTo>
                            <a:pt x="136" y="13"/>
                          </a:lnTo>
                          <a:lnTo>
                            <a:pt x="112" y="4"/>
                          </a:lnTo>
                          <a:lnTo>
                            <a:pt x="86" y="0"/>
                          </a:lnTo>
                          <a:lnTo>
                            <a:pt x="58" y="4"/>
                          </a:lnTo>
                          <a:lnTo>
                            <a:pt x="34" y="13"/>
                          </a:lnTo>
                          <a:lnTo>
                            <a:pt x="17" y="28"/>
                          </a:lnTo>
                          <a:lnTo>
                            <a:pt x="4" y="43"/>
                          </a:lnTo>
                          <a:lnTo>
                            <a:pt x="0" y="59"/>
                          </a:lnTo>
                          <a:lnTo>
                            <a:pt x="4" y="72"/>
                          </a:lnTo>
                          <a:lnTo>
                            <a:pt x="17" y="85"/>
                          </a:lnTo>
                          <a:lnTo>
                            <a:pt x="34" y="94"/>
                          </a:lnTo>
                          <a:lnTo>
                            <a:pt x="58" y="100"/>
                          </a:lnTo>
                          <a:lnTo>
                            <a:pt x="86" y="104"/>
                          </a:lnTo>
                          <a:close/>
                        </a:path>
                      </a:pathLst>
                    </a:custGeom>
                    <a:solidFill>
                      <a:srgbClr val="767676"/>
                    </a:solidFill>
                    <a:ln w="0">
                      <a:solidFill>
                        <a:srgbClr val="76767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3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179" y="3022"/>
                      <a:ext cx="146" cy="87"/>
                    </a:xfrm>
                    <a:custGeom>
                      <a:avLst/>
                      <a:gdLst>
                        <a:gd name="T0" fmla="*/ 74 w 146"/>
                        <a:gd name="T1" fmla="*/ 87 h 87"/>
                        <a:gd name="T2" fmla="*/ 102 w 146"/>
                        <a:gd name="T3" fmla="*/ 85 h 87"/>
                        <a:gd name="T4" fmla="*/ 126 w 146"/>
                        <a:gd name="T5" fmla="*/ 76 h 87"/>
                        <a:gd name="T6" fmla="*/ 141 w 146"/>
                        <a:gd name="T7" fmla="*/ 65 h 87"/>
                        <a:gd name="T8" fmla="*/ 146 w 146"/>
                        <a:gd name="T9" fmla="*/ 50 h 87"/>
                        <a:gd name="T10" fmla="*/ 142 w 146"/>
                        <a:gd name="T11" fmla="*/ 35 h 87"/>
                        <a:gd name="T12" fmla="*/ 133 w 146"/>
                        <a:gd name="T13" fmla="*/ 22 h 87"/>
                        <a:gd name="T14" fmla="*/ 116 w 146"/>
                        <a:gd name="T15" fmla="*/ 11 h 87"/>
                        <a:gd name="T16" fmla="*/ 96 w 146"/>
                        <a:gd name="T17" fmla="*/ 2 h 87"/>
                        <a:gd name="T18" fmla="*/ 74 w 146"/>
                        <a:gd name="T19" fmla="*/ 0 h 87"/>
                        <a:gd name="T20" fmla="*/ 50 w 146"/>
                        <a:gd name="T21" fmla="*/ 2 h 87"/>
                        <a:gd name="T22" fmla="*/ 29 w 146"/>
                        <a:gd name="T23" fmla="*/ 11 h 87"/>
                        <a:gd name="T24" fmla="*/ 14 w 146"/>
                        <a:gd name="T25" fmla="*/ 22 h 87"/>
                        <a:gd name="T26" fmla="*/ 3 w 146"/>
                        <a:gd name="T27" fmla="*/ 35 h 87"/>
                        <a:gd name="T28" fmla="*/ 0 w 146"/>
                        <a:gd name="T29" fmla="*/ 50 h 87"/>
                        <a:gd name="T30" fmla="*/ 5 w 146"/>
                        <a:gd name="T31" fmla="*/ 65 h 87"/>
                        <a:gd name="T32" fmla="*/ 22 w 146"/>
                        <a:gd name="T33" fmla="*/ 76 h 87"/>
                        <a:gd name="T34" fmla="*/ 44 w 146"/>
                        <a:gd name="T35" fmla="*/ 85 h 87"/>
                        <a:gd name="T36" fmla="*/ 74 w 146"/>
                        <a:gd name="T37" fmla="*/ 87 h 8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46"/>
                        <a:gd name="T58" fmla="*/ 0 h 87"/>
                        <a:gd name="T59" fmla="*/ 146 w 146"/>
                        <a:gd name="T60" fmla="*/ 87 h 8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46" h="87">
                          <a:moveTo>
                            <a:pt x="74" y="87"/>
                          </a:moveTo>
                          <a:lnTo>
                            <a:pt x="102" y="85"/>
                          </a:lnTo>
                          <a:lnTo>
                            <a:pt x="126" y="76"/>
                          </a:lnTo>
                          <a:lnTo>
                            <a:pt x="141" y="65"/>
                          </a:lnTo>
                          <a:lnTo>
                            <a:pt x="146" y="50"/>
                          </a:lnTo>
                          <a:lnTo>
                            <a:pt x="142" y="35"/>
                          </a:lnTo>
                          <a:lnTo>
                            <a:pt x="133" y="22"/>
                          </a:lnTo>
                          <a:lnTo>
                            <a:pt x="116" y="11"/>
                          </a:lnTo>
                          <a:lnTo>
                            <a:pt x="96" y="2"/>
                          </a:lnTo>
                          <a:lnTo>
                            <a:pt x="74" y="0"/>
                          </a:lnTo>
                          <a:lnTo>
                            <a:pt x="50" y="2"/>
                          </a:lnTo>
                          <a:lnTo>
                            <a:pt x="29" y="11"/>
                          </a:lnTo>
                          <a:lnTo>
                            <a:pt x="14" y="22"/>
                          </a:lnTo>
                          <a:lnTo>
                            <a:pt x="3" y="35"/>
                          </a:lnTo>
                          <a:lnTo>
                            <a:pt x="0" y="50"/>
                          </a:lnTo>
                          <a:lnTo>
                            <a:pt x="5" y="65"/>
                          </a:lnTo>
                          <a:lnTo>
                            <a:pt x="22" y="76"/>
                          </a:lnTo>
                          <a:lnTo>
                            <a:pt x="44" y="85"/>
                          </a:lnTo>
                          <a:lnTo>
                            <a:pt x="74" y="87"/>
                          </a:lnTo>
                          <a:close/>
                        </a:path>
                      </a:pathLst>
                    </a:custGeom>
                    <a:solidFill>
                      <a:srgbClr val="929292"/>
                    </a:solidFill>
                    <a:ln w="0">
                      <a:solidFill>
                        <a:srgbClr val="92929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4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192" y="3022"/>
                      <a:ext cx="122" cy="74"/>
                    </a:xfrm>
                    <a:custGeom>
                      <a:avLst/>
                      <a:gdLst>
                        <a:gd name="T0" fmla="*/ 61 w 122"/>
                        <a:gd name="T1" fmla="*/ 74 h 74"/>
                        <a:gd name="T2" fmla="*/ 85 w 122"/>
                        <a:gd name="T3" fmla="*/ 72 h 74"/>
                        <a:gd name="T4" fmla="*/ 103 w 122"/>
                        <a:gd name="T5" fmla="*/ 65 h 74"/>
                        <a:gd name="T6" fmla="*/ 116 w 122"/>
                        <a:gd name="T7" fmla="*/ 54 h 74"/>
                        <a:gd name="T8" fmla="*/ 122 w 122"/>
                        <a:gd name="T9" fmla="*/ 42 h 74"/>
                        <a:gd name="T10" fmla="*/ 116 w 122"/>
                        <a:gd name="T11" fmla="*/ 28 h 74"/>
                        <a:gd name="T12" fmla="*/ 103 w 122"/>
                        <a:gd name="T13" fmla="*/ 15 h 74"/>
                        <a:gd name="T14" fmla="*/ 85 w 122"/>
                        <a:gd name="T15" fmla="*/ 3 h 74"/>
                        <a:gd name="T16" fmla="*/ 61 w 122"/>
                        <a:gd name="T17" fmla="*/ 0 h 74"/>
                        <a:gd name="T18" fmla="*/ 37 w 122"/>
                        <a:gd name="T19" fmla="*/ 3 h 74"/>
                        <a:gd name="T20" fmla="*/ 18 w 122"/>
                        <a:gd name="T21" fmla="*/ 15 h 74"/>
                        <a:gd name="T22" fmla="*/ 5 w 122"/>
                        <a:gd name="T23" fmla="*/ 28 h 74"/>
                        <a:gd name="T24" fmla="*/ 0 w 122"/>
                        <a:gd name="T25" fmla="*/ 42 h 74"/>
                        <a:gd name="T26" fmla="*/ 5 w 122"/>
                        <a:gd name="T27" fmla="*/ 54 h 74"/>
                        <a:gd name="T28" fmla="*/ 18 w 122"/>
                        <a:gd name="T29" fmla="*/ 65 h 74"/>
                        <a:gd name="T30" fmla="*/ 37 w 122"/>
                        <a:gd name="T31" fmla="*/ 72 h 74"/>
                        <a:gd name="T32" fmla="*/ 61 w 122"/>
                        <a:gd name="T33" fmla="*/ 74 h 74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22"/>
                        <a:gd name="T52" fmla="*/ 0 h 74"/>
                        <a:gd name="T53" fmla="*/ 122 w 122"/>
                        <a:gd name="T54" fmla="*/ 74 h 74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22" h="74">
                          <a:moveTo>
                            <a:pt x="61" y="74"/>
                          </a:moveTo>
                          <a:lnTo>
                            <a:pt x="85" y="72"/>
                          </a:lnTo>
                          <a:lnTo>
                            <a:pt x="103" y="65"/>
                          </a:lnTo>
                          <a:lnTo>
                            <a:pt x="116" y="54"/>
                          </a:lnTo>
                          <a:lnTo>
                            <a:pt x="122" y="42"/>
                          </a:lnTo>
                          <a:lnTo>
                            <a:pt x="116" y="28"/>
                          </a:lnTo>
                          <a:lnTo>
                            <a:pt x="103" y="15"/>
                          </a:lnTo>
                          <a:lnTo>
                            <a:pt x="85" y="3"/>
                          </a:lnTo>
                          <a:lnTo>
                            <a:pt x="61" y="0"/>
                          </a:lnTo>
                          <a:lnTo>
                            <a:pt x="37" y="3"/>
                          </a:lnTo>
                          <a:lnTo>
                            <a:pt x="18" y="15"/>
                          </a:lnTo>
                          <a:lnTo>
                            <a:pt x="5" y="28"/>
                          </a:lnTo>
                          <a:lnTo>
                            <a:pt x="0" y="42"/>
                          </a:lnTo>
                          <a:lnTo>
                            <a:pt x="5" y="54"/>
                          </a:lnTo>
                          <a:lnTo>
                            <a:pt x="18" y="65"/>
                          </a:lnTo>
                          <a:lnTo>
                            <a:pt x="37" y="72"/>
                          </a:lnTo>
                          <a:lnTo>
                            <a:pt x="61" y="74"/>
                          </a:lnTo>
                          <a:close/>
                        </a:path>
                      </a:pathLst>
                    </a:custGeom>
                    <a:solidFill>
                      <a:srgbClr val="ADADAD"/>
                    </a:solidFill>
                    <a:ln w="0">
                      <a:solidFill>
                        <a:srgbClr val="ADADAD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5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205" y="3024"/>
                      <a:ext cx="96" cy="59"/>
                    </a:xfrm>
                    <a:custGeom>
                      <a:avLst/>
                      <a:gdLst>
                        <a:gd name="T0" fmla="*/ 48 w 96"/>
                        <a:gd name="T1" fmla="*/ 59 h 59"/>
                        <a:gd name="T2" fmla="*/ 66 w 96"/>
                        <a:gd name="T3" fmla="*/ 55 h 59"/>
                        <a:gd name="T4" fmla="*/ 83 w 96"/>
                        <a:gd name="T5" fmla="*/ 50 h 59"/>
                        <a:gd name="T6" fmla="*/ 92 w 96"/>
                        <a:gd name="T7" fmla="*/ 42 h 59"/>
                        <a:gd name="T8" fmla="*/ 96 w 96"/>
                        <a:gd name="T9" fmla="*/ 33 h 59"/>
                        <a:gd name="T10" fmla="*/ 92 w 96"/>
                        <a:gd name="T11" fmla="*/ 22 h 59"/>
                        <a:gd name="T12" fmla="*/ 83 w 96"/>
                        <a:gd name="T13" fmla="*/ 11 h 59"/>
                        <a:gd name="T14" fmla="*/ 66 w 96"/>
                        <a:gd name="T15" fmla="*/ 1 h 59"/>
                        <a:gd name="T16" fmla="*/ 48 w 96"/>
                        <a:gd name="T17" fmla="*/ 0 h 59"/>
                        <a:gd name="T18" fmla="*/ 29 w 96"/>
                        <a:gd name="T19" fmla="*/ 1 h 59"/>
                        <a:gd name="T20" fmla="*/ 13 w 96"/>
                        <a:gd name="T21" fmla="*/ 11 h 59"/>
                        <a:gd name="T22" fmla="*/ 3 w 96"/>
                        <a:gd name="T23" fmla="*/ 22 h 59"/>
                        <a:gd name="T24" fmla="*/ 0 w 96"/>
                        <a:gd name="T25" fmla="*/ 33 h 59"/>
                        <a:gd name="T26" fmla="*/ 3 w 96"/>
                        <a:gd name="T27" fmla="*/ 42 h 59"/>
                        <a:gd name="T28" fmla="*/ 13 w 96"/>
                        <a:gd name="T29" fmla="*/ 50 h 59"/>
                        <a:gd name="T30" fmla="*/ 29 w 96"/>
                        <a:gd name="T31" fmla="*/ 55 h 59"/>
                        <a:gd name="T32" fmla="*/ 48 w 96"/>
                        <a:gd name="T33" fmla="*/ 59 h 5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96"/>
                        <a:gd name="T52" fmla="*/ 0 h 59"/>
                        <a:gd name="T53" fmla="*/ 96 w 96"/>
                        <a:gd name="T54" fmla="*/ 59 h 5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96" h="59">
                          <a:moveTo>
                            <a:pt x="48" y="59"/>
                          </a:moveTo>
                          <a:lnTo>
                            <a:pt x="66" y="55"/>
                          </a:lnTo>
                          <a:lnTo>
                            <a:pt x="83" y="50"/>
                          </a:lnTo>
                          <a:lnTo>
                            <a:pt x="92" y="42"/>
                          </a:lnTo>
                          <a:lnTo>
                            <a:pt x="96" y="33"/>
                          </a:lnTo>
                          <a:lnTo>
                            <a:pt x="92" y="22"/>
                          </a:lnTo>
                          <a:lnTo>
                            <a:pt x="83" y="11"/>
                          </a:lnTo>
                          <a:lnTo>
                            <a:pt x="66" y="1"/>
                          </a:lnTo>
                          <a:lnTo>
                            <a:pt x="48" y="0"/>
                          </a:lnTo>
                          <a:lnTo>
                            <a:pt x="29" y="1"/>
                          </a:lnTo>
                          <a:lnTo>
                            <a:pt x="13" y="11"/>
                          </a:lnTo>
                          <a:lnTo>
                            <a:pt x="3" y="22"/>
                          </a:lnTo>
                          <a:lnTo>
                            <a:pt x="0" y="33"/>
                          </a:lnTo>
                          <a:lnTo>
                            <a:pt x="3" y="42"/>
                          </a:lnTo>
                          <a:lnTo>
                            <a:pt x="13" y="50"/>
                          </a:lnTo>
                          <a:lnTo>
                            <a:pt x="29" y="55"/>
                          </a:lnTo>
                          <a:lnTo>
                            <a:pt x="48" y="59"/>
                          </a:lnTo>
                          <a:close/>
                        </a:path>
                      </a:pathLst>
                    </a:custGeom>
                    <a:solidFill>
                      <a:srgbClr val="C8C8C8"/>
                    </a:solidFill>
                    <a:ln w="0">
                      <a:solidFill>
                        <a:srgbClr val="C8C8C8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6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1216" y="3024"/>
                      <a:ext cx="74" cy="44"/>
                    </a:xfrm>
                    <a:custGeom>
                      <a:avLst/>
                      <a:gdLst>
                        <a:gd name="T0" fmla="*/ 37 w 74"/>
                        <a:gd name="T1" fmla="*/ 44 h 44"/>
                        <a:gd name="T2" fmla="*/ 55 w 74"/>
                        <a:gd name="T3" fmla="*/ 42 h 44"/>
                        <a:gd name="T4" fmla="*/ 68 w 74"/>
                        <a:gd name="T5" fmla="*/ 35 h 44"/>
                        <a:gd name="T6" fmla="*/ 74 w 74"/>
                        <a:gd name="T7" fmla="*/ 26 h 44"/>
                        <a:gd name="T8" fmla="*/ 68 w 74"/>
                        <a:gd name="T9" fmla="*/ 14 h 44"/>
                        <a:gd name="T10" fmla="*/ 55 w 74"/>
                        <a:gd name="T11" fmla="*/ 5 h 44"/>
                        <a:gd name="T12" fmla="*/ 37 w 74"/>
                        <a:gd name="T13" fmla="*/ 0 h 44"/>
                        <a:gd name="T14" fmla="*/ 18 w 74"/>
                        <a:gd name="T15" fmla="*/ 5 h 44"/>
                        <a:gd name="T16" fmla="*/ 5 w 74"/>
                        <a:gd name="T17" fmla="*/ 14 h 44"/>
                        <a:gd name="T18" fmla="*/ 0 w 74"/>
                        <a:gd name="T19" fmla="*/ 26 h 44"/>
                        <a:gd name="T20" fmla="*/ 5 w 74"/>
                        <a:gd name="T21" fmla="*/ 35 h 44"/>
                        <a:gd name="T22" fmla="*/ 18 w 74"/>
                        <a:gd name="T23" fmla="*/ 42 h 44"/>
                        <a:gd name="T24" fmla="*/ 37 w 74"/>
                        <a:gd name="T25" fmla="*/ 44 h 44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74"/>
                        <a:gd name="T40" fmla="*/ 0 h 44"/>
                        <a:gd name="T41" fmla="*/ 74 w 74"/>
                        <a:gd name="T42" fmla="*/ 44 h 44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74" h="44">
                          <a:moveTo>
                            <a:pt x="37" y="44"/>
                          </a:moveTo>
                          <a:lnTo>
                            <a:pt x="55" y="42"/>
                          </a:lnTo>
                          <a:lnTo>
                            <a:pt x="68" y="35"/>
                          </a:lnTo>
                          <a:lnTo>
                            <a:pt x="74" y="26"/>
                          </a:lnTo>
                          <a:lnTo>
                            <a:pt x="68" y="14"/>
                          </a:lnTo>
                          <a:lnTo>
                            <a:pt x="55" y="5"/>
                          </a:lnTo>
                          <a:lnTo>
                            <a:pt x="37" y="0"/>
                          </a:lnTo>
                          <a:lnTo>
                            <a:pt x="18" y="5"/>
                          </a:lnTo>
                          <a:lnTo>
                            <a:pt x="5" y="14"/>
                          </a:lnTo>
                          <a:lnTo>
                            <a:pt x="0" y="26"/>
                          </a:lnTo>
                          <a:lnTo>
                            <a:pt x="5" y="35"/>
                          </a:lnTo>
                          <a:lnTo>
                            <a:pt x="18" y="42"/>
                          </a:lnTo>
                          <a:lnTo>
                            <a:pt x="37" y="44"/>
                          </a:lnTo>
                          <a:close/>
                        </a:path>
                      </a:pathLst>
                    </a:custGeom>
                    <a:solidFill>
                      <a:srgbClr val="E4E4E4"/>
                    </a:solidFill>
                    <a:ln w="0">
                      <a:solidFill>
                        <a:srgbClr val="E4E4E4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7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236" y="3033"/>
                      <a:ext cx="50" cy="30"/>
                    </a:xfrm>
                    <a:custGeom>
                      <a:avLst/>
                      <a:gdLst>
                        <a:gd name="T0" fmla="*/ 26 w 50"/>
                        <a:gd name="T1" fmla="*/ 30 h 30"/>
                        <a:gd name="T2" fmla="*/ 33 w 50"/>
                        <a:gd name="T3" fmla="*/ 30 h 30"/>
                        <a:gd name="T4" fmla="*/ 39 w 50"/>
                        <a:gd name="T5" fmla="*/ 28 h 30"/>
                        <a:gd name="T6" fmla="*/ 45 w 50"/>
                        <a:gd name="T7" fmla="*/ 24 h 30"/>
                        <a:gd name="T8" fmla="*/ 48 w 50"/>
                        <a:gd name="T9" fmla="*/ 22 h 30"/>
                        <a:gd name="T10" fmla="*/ 50 w 50"/>
                        <a:gd name="T11" fmla="*/ 17 h 30"/>
                        <a:gd name="T12" fmla="*/ 48 w 50"/>
                        <a:gd name="T13" fmla="*/ 13 h 30"/>
                        <a:gd name="T14" fmla="*/ 45 w 50"/>
                        <a:gd name="T15" fmla="*/ 9 h 30"/>
                        <a:gd name="T16" fmla="*/ 39 w 50"/>
                        <a:gd name="T17" fmla="*/ 4 h 30"/>
                        <a:gd name="T18" fmla="*/ 33 w 50"/>
                        <a:gd name="T19" fmla="*/ 2 h 30"/>
                        <a:gd name="T20" fmla="*/ 26 w 50"/>
                        <a:gd name="T21" fmla="*/ 0 h 30"/>
                        <a:gd name="T22" fmla="*/ 17 w 50"/>
                        <a:gd name="T23" fmla="*/ 2 h 30"/>
                        <a:gd name="T24" fmla="*/ 11 w 50"/>
                        <a:gd name="T25" fmla="*/ 4 h 30"/>
                        <a:gd name="T26" fmla="*/ 6 w 50"/>
                        <a:gd name="T27" fmla="*/ 9 h 30"/>
                        <a:gd name="T28" fmla="*/ 2 w 50"/>
                        <a:gd name="T29" fmla="*/ 13 h 30"/>
                        <a:gd name="T30" fmla="*/ 0 w 50"/>
                        <a:gd name="T31" fmla="*/ 17 h 30"/>
                        <a:gd name="T32" fmla="*/ 2 w 50"/>
                        <a:gd name="T33" fmla="*/ 22 h 30"/>
                        <a:gd name="T34" fmla="*/ 6 w 50"/>
                        <a:gd name="T35" fmla="*/ 24 h 30"/>
                        <a:gd name="T36" fmla="*/ 11 w 50"/>
                        <a:gd name="T37" fmla="*/ 28 h 30"/>
                        <a:gd name="T38" fmla="*/ 17 w 50"/>
                        <a:gd name="T39" fmla="*/ 30 h 30"/>
                        <a:gd name="T40" fmla="*/ 26 w 50"/>
                        <a:gd name="T41" fmla="*/ 30 h 30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0"/>
                        <a:gd name="T64" fmla="*/ 0 h 30"/>
                        <a:gd name="T65" fmla="*/ 50 w 50"/>
                        <a:gd name="T66" fmla="*/ 30 h 30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0" h="30">
                          <a:moveTo>
                            <a:pt x="26" y="30"/>
                          </a:moveTo>
                          <a:lnTo>
                            <a:pt x="33" y="30"/>
                          </a:lnTo>
                          <a:lnTo>
                            <a:pt x="39" y="28"/>
                          </a:lnTo>
                          <a:lnTo>
                            <a:pt x="45" y="24"/>
                          </a:lnTo>
                          <a:lnTo>
                            <a:pt x="48" y="22"/>
                          </a:lnTo>
                          <a:lnTo>
                            <a:pt x="50" y="17"/>
                          </a:lnTo>
                          <a:lnTo>
                            <a:pt x="48" y="13"/>
                          </a:lnTo>
                          <a:lnTo>
                            <a:pt x="45" y="9"/>
                          </a:lnTo>
                          <a:lnTo>
                            <a:pt x="39" y="4"/>
                          </a:lnTo>
                          <a:lnTo>
                            <a:pt x="33" y="2"/>
                          </a:lnTo>
                          <a:lnTo>
                            <a:pt x="26" y="0"/>
                          </a:lnTo>
                          <a:lnTo>
                            <a:pt x="17" y="2"/>
                          </a:lnTo>
                          <a:lnTo>
                            <a:pt x="11" y="4"/>
                          </a:lnTo>
                          <a:lnTo>
                            <a:pt x="6" y="9"/>
                          </a:lnTo>
                          <a:lnTo>
                            <a:pt x="2" y="13"/>
                          </a:lnTo>
                          <a:lnTo>
                            <a:pt x="0" y="17"/>
                          </a:lnTo>
                          <a:lnTo>
                            <a:pt x="2" y="22"/>
                          </a:lnTo>
                          <a:lnTo>
                            <a:pt x="6" y="24"/>
                          </a:lnTo>
                          <a:lnTo>
                            <a:pt x="11" y="28"/>
                          </a:lnTo>
                          <a:lnTo>
                            <a:pt x="17" y="30"/>
                          </a:lnTo>
                          <a:lnTo>
                            <a:pt x="26" y="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8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286" y="3331"/>
                      <a:ext cx="338" cy="310"/>
                    </a:xfrm>
                    <a:custGeom>
                      <a:avLst/>
                      <a:gdLst>
                        <a:gd name="T0" fmla="*/ 148 w 338"/>
                        <a:gd name="T1" fmla="*/ 310 h 310"/>
                        <a:gd name="T2" fmla="*/ 108 w 338"/>
                        <a:gd name="T3" fmla="*/ 305 h 310"/>
                        <a:gd name="T4" fmla="*/ 76 w 338"/>
                        <a:gd name="T5" fmla="*/ 293 h 310"/>
                        <a:gd name="T6" fmla="*/ 50 w 338"/>
                        <a:gd name="T7" fmla="*/ 280 h 310"/>
                        <a:gd name="T8" fmla="*/ 32 w 338"/>
                        <a:gd name="T9" fmla="*/ 266 h 310"/>
                        <a:gd name="T10" fmla="*/ 19 w 338"/>
                        <a:gd name="T11" fmla="*/ 249 h 310"/>
                        <a:gd name="T12" fmla="*/ 9 w 338"/>
                        <a:gd name="T13" fmla="*/ 234 h 310"/>
                        <a:gd name="T14" fmla="*/ 4 w 338"/>
                        <a:gd name="T15" fmla="*/ 223 h 310"/>
                        <a:gd name="T16" fmla="*/ 0 w 338"/>
                        <a:gd name="T17" fmla="*/ 214 h 310"/>
                        <a:gd name="T18" fmla="*/ 0 w 338"/>
                        <a:gd name="T19" fmla="*/ 210 h 310"/>
                        <a:gd name="T20" fmla="*/ 0 w 338"/>
                        <a:gd name="T21" fmla="*/ 0 h 310"/>
                        <a:gd name="T22" fmla="*/ 338 w 338"/>
                        <a:gd name="T23" fmla="*/ 2 h 310"/>
                        <a:gd name="T24" fmla="*/ 338 w 338"/>
                        <a:gd name="T25" fmla="*/ 206 h 310"/>
                        <a:gd name="T26" fmla="*/ 330 w 338"/>
                        <a:gd name="T27" fmla="*/ 223 h 310"/>
                        <a:gd name="T28" fmla="*/ 321 w 338"/>
                        <a:gd name="T29" fmla="*/ 238 h 310"/>
                        <a:gd name="T30" fmla="*/ 314 w 338"/>
                        <a:gd name="T31" fmla="*/ 251 h 310"/>
                        <a:gd name="T32" fmla="*/ 308 w 338"/>
                        <a:gd name="T33" fmla="*/ 258 h 310"/>
                        <a:gd name="T34" fmla="*/ 306 w 338"/>
                        <a:gd name="T35" fmla="*/ 262 h 310"/>
                        <a:gd name="T36" fmla="*/ 289 w 338"/>
                        <a:gd name="T37" fmla="*/ 277 h 310"/>
                        <a:gd name="T38" fmla="*/ 267 w 338"/>
                        <a:gd name="T39" fmla="*/ 290 h 310"/>
                        <a:gd name="T40" fmla="*/ 241 w 338"/>
                        <a:gd name="T41" fmla="*/ 297 h 310"/>
                        <a:gd name="T42" fmla="*/ 213 w 338"/>
                        <a:gd name="T43" fmla="*/ 303 h 310"/>
                        <a:gd name="T44" fmla="*/ 189 w 338"/>
                        <a:gd name="T45" fmla="*/ 306 h 310"/>
                        <a:gd name="T46" fmla="*/ 167 w 338"/>
                        <a:gd name="T47" fmla="*/ 308 h 310"/>
                        <a:gd name="T48" fmla="*/ 152 w 338"/>
                        <a:gd name="T49" fmla="*/ 308 h 310"/>
                        <a:gd name="T50" fmla="*/ 148 w 338"/>
                        <a:gd name="T51" fmla="*/ 310 h 310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338"/>
                        <a:gd name="T79" fmla="*/ 0 h 310"/>
                        <a:gd name="T80" fmla="*/ 338 w 338"/>
                        <a:gd name="T81" fmla="*/ 310 h 310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338" h="310">
                          <a:moveTo>
                            <a:pt x="148" y="310"/>
                          </a:moveTo>
                          <a:lnTo>
                            <a:pt x="108" y="305"/>
                          </a:lnTo>
                          <a:lnTo>
                            <a:pt x="76" y="293"/>
                          </a:lnTo>
                          <a:lnTo>
                            <a:pt x="50" y="280"/>
                          </a:lnTo>
                          <a:lnTo>
                            <a:pt x="32" y="266"/>
                          </a:lnTo>
                          <a:lnTo>
                            <a:pt x="19" y="249"/>
                          </a:lnTo>
                          <a:lnTo>
                            <a:pt x="9" y="234"/>
                          </a:lnTo>
                          <a:lnTo>
                            <a:pt x="4" y="223"/>
                          </a:lnTo>
                          <a:lnTo>
                            <a:pt x="0" y="214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  <a:lnTo>
                            <a:pt x="338" y="2"/>
                          </a:lnTo>
                          <a:lnTo>
                            <a:pt x="338" y="206"/>
                          </a:lnTo>
                          <a:lnTo>
                            <a:pt x="330" y="223"/>
                          </a:lnTo>
                          <a:lnTo>
                            <a:pt x="321" y="238"/>
                          </a:lnTo>
                          <a:lnTo>
                            <a:pt x="314" y="251"/>
                          </a:lnTo>
                          <a:lnTo>
                            <a:pt x="308" y="258"/>
                          </a:lnTo>
                          <a:lnTo>
                            <a:pt x="306" y="262"/>
                          </a:lnTo>
                          <a:lnTo>
                            <a:pt x="289" y="277"/>
                          </a:lnTo>
                          <a:lnTo>
                            <a:pt x="267" y="290"/>
                          </a:lnTo>
                          <a:lnTo>
                            <a:pt x="241" y="297"/>
                          </a:lnTo>
                          <a:lnTo>
                            <a:pt x="213" y="303"/>
                          </a:lnTo>
                          <a:lnTo>
                            <a:pt x="189" y="306"/>
                          </a:lnTo>
                          <a:lnTo>
                            <a:pt x="167" y="308"/>
                          </a:lnTo>
                          <a:lnTo>
                            <a:pt x="152" y="308"/>
                          </a:lnTo>
                          <a:lnTo>
                            <a:pt x="148" y="3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9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286" y="3331"/>
                      <a:ext cx="338" cy="310"/>
                    </a:xfrm>
                    <a:custGeom>
                      <a:avLst/>
                      <a:gdLst>
                        <a:gd name="T0" fmla="*/ 148 w 338"/>
                        <a:gd name="T1" fmla="*/ 310 h 310"/>
                        <a:gd name="T2" fmla="*/ 108 w 338"/>
                        <a:gd name="T3" fmla="*/ 305 h 310"/>
                        <a:gd name="T4" fmla="*/ 76 w 338"/>
                        <a:gd name="T5" fmla="*/ 293 h 310"/>
                        <a:gd name="T6" fmla="*/ 50 w 338"/>
                        <a:gd name="T7" fmla="*/ 280 h 310"/>
                        <a:gd name="T8" fmla="*/ 32 w 338"/>
                        <a:gd name="T9" fmla="*/ 266 h 310"/>
                        <a:gd name="T10" fmla="*/ 19 w 338"/>
                        <a:gd name="T11" fmla="*/ 249 h 310"/>
                        <a:gd name="T12" fmla="*/ 9 w 338"/>
                        <a:gd name="T13" fmla="*/ 234 h 310"/>
                        <a:gd name="T14" fmla="*/ 4 w 338"/>
                        <a:gd name="T15" fmla="*/ 223 h 310"/>
                        <a:gd name="T16" fmla="*/ 0 w 338"/>
                        <a:gd name="T17" fmla="*/ 214 h 310"/>
                        <a:gd name="T18" fmla="*/ 0 w 338"/>
                        <a:gd name="T19" fmla="*/ 210 h 310"/>
                        <a:gd name="T20" fmla="*/ 0 w 338"/>
                        <a:gd name="T21" fmla="*/ 0 h 310"/>
                        <a:gd name="T22" fmla="*/ 338 w 338"/>
                        <a:gd name="T23" fmla="*/ 2 h 310"/>
                        <a:gd name="T24" fmla="*/ 338 w 338"/>
                        <a:gd name="T25" fmla="*/ 206 h 310"/>
                        <a:gd name="T26" fmla="*/ 330 w 338"/>
                        <a:gd name="T27" fmla="*/ 223 h 310"/>
                        <a:gd name="T28" fmla="*/ 321 w 338"/>
                        <a:gd name="T29" fmla="*/ 238 h 310"/>
                        <a:gd name="T30" fmla="*/ 314 w 338"/>
                        <a:gd name="T31" fmla="*/ 251 h 310"/>
                        <a:gd name="T32" fmla="*/ 308 w 338"/>
                        <a:gd name="T33" fmla="*/ 258 h 310"/>
                        <a:gd name="T34" fmla="*/ 306 w 338"/>
                        <a:gd name="T35" fmla="*/ 262 h 310"/>
                        <a:gd name="T36" fmla="*/ 289 w 338"/>
                        <a:gd name="T37" fmla="*/ 277 h 310"/>
                        <a:gd name="T38" fmla="*/ 267 w 338"/>
                        <a:gd name="T39" fmla="*/ 290 h 310"/>
                        <a:gd name="T40" fmla="*/ 241 w 338"/>
                        <a:gd name="T41" fmla="*/ 297 h 310"/>
                        <a:gd name="T42" fmla="*/ 213 w 338"/>
                        <a:gd name="T43" fmla="*/ 303 h 310"/>
                        <a:gd name="T44" fmla="*/ 189 w 338"/>
                        <a:gd name="T45" fmla="*/ 306 h 310"/>
                        <a:gd name="T46" fmla="*/ 167 w 338"/>
                        <a:gd name="T47" fmla="*/ 308 h 310"/>
                        <a:gd name="T48" fmla="*/ 152 w 338"/>
                        <a:gd name="T49" fmla="*/ 308 h 310"/>
                        <a:gd name="T50" fmla="*/ 148 w 338"/>
                        <a:gd name="T51" fmla="*/ 310 h 310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338"/>
                        <a:gd name="T79" fmla="*/ 0 h 310"/>
                        <a:gd name="T80" fmla="*/ 338 w 338"/>
                        <a:gd name="T81" fmla="*/ 310 h 310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338" h="310">
                          <a:moveTo>
                            <a:pt x="148" y="310"/>
                          </a:moveTo>
                          <a:lnTo>
                            <a:pt x="108" y="305"/>
                          </a:lnTo>
                          <a:lnTo>
                            <a:pt x="76" y="293"/>
                          </a:lnTo>
                          <a:lnTo>
                            <a:pt x="50" y="280"/>
                          </a:lnTo>
                          <a:lnTo>
                            <a:pt x="32" y="266"/>
                          </a:lnTo>
                          <a:lnTo>
                            <a:pt x="19" y="249"/>
                          </a:lnTo>
                          <a:lnTo>
                            <a:pt x="9" y="234"/>
                          </a:lnTo>
                          <a:lnTo>
                            <a:pt x="4" y="223"/>
                          </a:lnTo>
                          <a:lnTo>
                            <a:pt x="0" y="214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  <a:lnTo>
                            <a:pt x="338" y="2"/>
                          </a:lnTo>
                          <a:lnTo>
                            <a:pt x="338" y="206"/>
                          </a:lnTo>
                          <a:lnTo>
                            <a:pt x="330" y="223"/>
                          </a:lnTo>
                          <a:lnTo>
                            <a:pt x="321" y="238"/>
                          </a:lnTo>
                          <a:lnTo>
                            <a:pt x="314" y="251"/>
                          </a:lnTo>
                          <a:lnTo>
                            <a:pt x="308" y="258"/>
                          </a:lnTo>
                          <a:lnTo>
                            <a:pt x="306" y="262"/>
                          </a:lnTo>
                          <a:lnTo>
                            <a:pt x="289" y="277"/>
                          </a:lnTo>
                          <a:lnTo>
                            <a:pt x="267" y="290"/>
                          </a:lnTo>
                          <a:lnTo>
                            <a:pt x="241" y="297"/>
                          </a:lnTo>
                          <a:lnTo>
                            <a:pt x="213" y="303"/>
                          </a:lnTo>
                          <a:lnTo>
                            <a:pt x="189" y="306"/>
                          </a:lnTo>
                          <a:lnTo>
                            <a:pt x="167" y="308"/>
                          </a:lnTo>
                          <a:lnTo>
                            <a:pt x="152" y="308"/>
                          </a:lnTo>
                          <a:lnTo>
                            <a:pt x="148" y="31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0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1303" y="3331"/>
                      <a:ext cx="308" cy="308"/>
                    </a:xfrm>
                    <a:custGeom>
                      <a:avLst/>
                      <a:gdLst>
                        <a:gd name="T0" fmla="*/ 137 w 308"/>
                        <a:gd name="T1" fmla="*/ 308 h 308"/>
                        <a:gd name="T2" fmla="*/ 102 w 308"/>
                        <a:gd name="T3" fmla="*/ 305 h 308"/>
                        <a:gd name="T4" fmla="*/ 72 w 308"/>
                        <a:gd name="T5" fmla="*/ 295 h 308"/>
                        <a:gd name="T6" fmla="*/ 48 w 308"/>
                        <a:gd name="T7" fmla="*/ 282 h 308"/>
                        <a:gd name="T8" fmla="*/ 31 w 308"/>
                        <a:gd name="T9" fmla="*/ 269 h 308"/>
                        <a:gd name="T10" fmla="*/ 18 w 308"/>
                        <a:gd name="T11" fmla="*/ 254 h 308"/>
                        <a:gd name="T12" fmla="*/ 9 w 308"/>
                        <a:gd name="T13" fmla="*/ 241 h 308"/>
                        <a:gd name="T14" fmla="*/ 4 w 308"/>
                        <a:gd name="T15" fmla="*/ 230 h 308"/>
                        <a:gd name="T16" fmla="*/ 0 w 308"/>
                        <a:gd name="T17" fmla="*/ 223 h 308"/>
                        <a:gd name="T18" fmla="*/ 0 w 308"/>
                        <a:gd name="T19" fmla="*/ 219 h 308"/>
                        <a:gd name="T20" fmla="*/ 0 w 308"/>
                        <a:gd name="T21" fmla="*/ 0 h 308"/>
                        <a:gd name="T22" fmla="*/ 308 w 308"/>
                        <a:gd name="T23" fmla="*/ 2 h 308"/>
                        <a:gd name="T24" fmla="*/ 308 w 308"/>
                        <a:gd name="T25" fmla="*/ 199 h 308"/>
                        <a:gd name="T26" fmla="*/ 300 w 308"/>
                        <a:gd name="T27" fmla="*/ 214 h 308"/>
                        <a:gd name="T28" fmla="*/ 295 w 308"/>
                        <a:gd name="T29" fmla="*/ 228 h 308"/>
                        <a:gd name="T30" fmla="*/ 287 w 308"/>
                        <a:gd name="T31" fmla="*/ 241 h 308"/>
                        <a:gd name="T32" fmla="*/ 282 w 308"/>
                        <a:gd name="T33" fmla="*/ 249 h 308"/>
                        <a:gd name="T34" fmla="*/ 280 w 308"/>
                        <a:gd name="T35" fmla="*/ 253 h 308"/>
                        <a:gd name="T36" fmla="*/ 265 w 308"/>
                        <a:gd name="T37" fmla="*/ 267 h 308"/>
                        <a:gd name="T38" fmla="*/ 245 w 308"/>
                        <a:gd name="T39" fmla="*/ 279 h 308"/>
                        <a:gd name="T40" fmla="*/ 220 w 308"/>
                        <a:gd name="T41" fmla="*/ 288 h 308"/>
                        <a:gd name="T42" fmla="*/ 196 w 308"/>
                        <a:gd name="T43" fmla="*/ 295 h 308"/>
                        <a:gd name="T44" fmla="*/ 174 w 308"/>
                        <a:gd name="T45" fmla="*/ 301 h 308"/>
                        <a:gd name="T46" fmla="*/ 156 w 308"/>
                        <a:gd name="T47" fmla="*/ 305 h 308"/>
                        <a:gd name="T48" fmla="*/ 143 w 308"/>
                        <a:gd name="T49" fmla="*/ 308 h 308"/>
                        <a:gd name="T50" fmla="*/ 137 w 308"/>
                        <a:gd name="T51" fmla="*/ 308 h 308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308"/>
                        <a:gd name="T79" fmla="*/ 0 h 308"/>
                        <a:gd name="T80" fmla="*/ 308 w 308"/>
                        <a:gd name="T81" fmla="*/ 308 h 308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308" h="308">
                          <a:moveTo>
                            <a:pt x="137" y="308"/>
                          </a:moveTo>
                          <a:lnTo>
                            <a:pt x="102" y="305"/>
                          </a:lnTo>
                          <a:lnTo>
                            <a:pt x="72" y="295"/>
                          </a:lnTo>
                          <a:lnTo>
                            <a:pt x="48" y="282"/>
                          </a:lnTo>
                          <a:lnTo>
                            <a:pt x="31" y="269"/>
                          </a:lnTo>
                          <a:lnTo>
                            <a:pt x="18" y="254"/>
                          </a:lnTo>
                          <a:lnTo>
                            <a:pt x="9" y="241"/>
                          </a:lnTo>
                          <a:lnTo>
                            <a:pt x="4" y="230"/>
                          </a:lnTo>
                          <a:lnTo>
                            <a:pt x="0" y="223"/>
                          </a:lnTo>
                          <a:lnTo>
                            <a:pt x="0" y="219"/>
                          </a:lnTo>
                          <a:lnTo>
                            <a:pt x="0" y="0"/>
                          </a:lnTo>
                          <a:lnTo>
                            <a:pt x="308" y="2"/>
                          </a:lnTo>
                          <a:lnTo>
                            <a:pt x="308" y="199"/>
                          </a:lnTo>
                          <a:lnTo>
                            <a:pt x="300" y="214"/>
                          </a:lnTo>
                          <a:lnTo>
                            <a:pt x="295" y="228"/>
                          </a:lnTo>
                          <a:lnTo>
                            <a:pt x="287" y="241"/>
                          </a:lnTo>
                          <a:lnTo>
                            <a:pt x="282" y="249"/>
                          </a:lnTo>
                          <a:lnTo>
                            <a:pt x="280" y="253"/>
                          </a:lnTo>
                          <a:lnTo>
                            <a:pt x="265" y="267"/>
                          </a:lnTo>
                          <a:lnTo>
                            <a:pt x="245" y="279"/>
                          </a:lnTo>
                          <a:lnTo>
                            <a:pt x="220" y="288"/>
                          </a:lnTo>
                          <a:lnTo>
                            <a:pt x="196" y="295"/>
                          </a:lnTo>
                          <a:lnTo>
                            <a:pt x="174" y="301"/>
                          </a:lnTo>
                          <a:lnTo>
                            <a:pt x="156" y="305"/>
                          </a:lnTo>
                          <a:lnTo>
                            <a:pt x="143" y="308"/>
                          </a:lnTo>
                          <a:lnTo>
                            <a:pt x="137" y="308"/>
                          </a:lnTo>
                          <a:close/>
                        </a:path>
                      </a:pathLst>
                    </a:custGeom>
                    <a:solidFill>
                      <a:srgbClr val="1A1A1A"/>
                    </a:solidFill>
                    <a:ln w="0">
                      <a:solidFill>
                        <a:srgbClr val="1A1A1A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1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1320" y="3331"/>
                      <a:ext cx="278" cy="306"/>
                    </a:xfrm>
                    <a:custGeom>
                      <a:avLst/>
                      <a:gdLst>
                        <a:gd name="T0" fmla="*/ 127 w 278"/>
                        <a:gd name="T1" fmla="*/ 306 h 306"/>
                        <a:gd name="T2" fmla="*/ 94 w 278"/>
                        <a:gd name="T3" fmla="*/ 303 h 306"/>
                        <a:gd name="T4" fmla="*/ 66 w 278"/>
                        <a:gd name="T5" fmla="*/ 295 h 306"/>
                        <a:gd name="T6" fmla="*/ 46 w 278"/>
                        <a:gd name="T7" fmla="*/ 286 h 306"/>
                        <a:gd name="T8" fmla="*/ 29 w 278"/>
                        <a:gd name="T9" fmla="*/ 273 h 306"/>
                        <a:gd name="T10" fmla="*/ 16 w 278"/>
                        <a:gd name="T11" fmla="*/ 260 h 306"/>
                        <a:gd name="T12" fmla="*/ 9 w 278"/>
                        <a:gd name="T13" fmla="*/ 249 h 306"/>
                        <a:gd name="T14" fmla="*/ 3 w 278"/>
                        <a:gd name="T15" fmla="*/ 238 h 306"/>
                        <a:gd name="T16" fmla="*/ 1 w 278"/>
                        <a:gd name="T17" fmla="*/ 232 h 306"/>
                        <a:gd name="T18" fmla="*/ 0 w 278"/>
                        <a:gd name="T19" fmla="*/ 228 h 306"/>
                        <a:gd name="T20" fmla="*/ 0 w 278"/>
                        <a:gd name="T21" fmla="*/ 0 h 306"/>
                        <a:gd name="T22" fmla="*/ 278 w 278"/>
                        <a:gd name="T23" fmla="*/ 2 h 306"/>
                        <a:gd name="T24" fmla="*/ 278 w 278"/>
                        <a:gd name="T25" fmla="*/ 191 h 306"/>
                        <a:gd name="T26" fmla="*/ 272 w 278"/>
                        <a:gd name="T27" fmla="*/ 206 h 306"/>
                        <a:gd name="T28" fmla="*/ 267 w 278"/>
                        <a:gd name="T29" fmla="*/ 219 h 306"/>
                        <a:gd name="T30" fmla="*/ 261 w 278"/>
                        <a:gd name="T31" fmla="*/ 232 h 306"/>
                        <a:gd name="T32" fmla="*/ 255 w 278"/>
                        <a:gd name="T33" fmla="*/ 240 h 306"/>
                        <a:gd name="T34" fmla="*/ 254 w 278"/>
                        <a:gd name="T35" fmla="*/ 243 h 306"/>
                        <a:gd name="T36" fmla="*/ 241 w 278"/>
                        <a:gd name="T37" fmla="*/ 256 h 306"/>
                        <a:gd name="T38" fmla="*/ 222 w 278"/>
                        <a:gd name="T39" fmla="*/ 269 h 306"/>
                        <a:gd name="T40" fmla="*/ 202 w 278"/>
                        <a:gd name="T41" fmla="*/ 280 h 306"/>
                        <a:gd name="T42" fmla="*/ 179 w 278"/>
                        <a:gd name="T43" fmla="*/ 290 h 306"/>
                        <a:gd name="T44" fmla="*/ 159 w 278"/>
                        <a:gd name="T45" fmla="*/ 297 h 306"/>
                        <a:gd name="T46" fmla="*/ 142 w 278"/>
                        <a:gd name="T47" fmla="*/ 303 h 306"/>
                        <a:gd name="T48" fmla="*/ 131 w 278"/>
                        <a:gd name="T49" fmla="*/ 306 h 306"/>
                        <a:gd name="T50" fmla="*/ 127 w 278"/>
                        <a:gd name="T51" fmla="*/ 306 h 30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78"/>
                        <a:gd name="T79" fmla="*/ 0 h 306"/>
                        <a:gd name="T80" fmla="*/ 278 w 278"/>
                        <a:gd name="T81" fmla="*/ 306 h 30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78" h="306">
                          <a:moveTo>
                            <a:pt x="127" y="306"/>
                          </a:moveTo>
                          <a:lnTo>
                            <a:pt x="94" y="303"/>
                          </a:lnTo>
                          <a:lnTo>
                            <a:pt x="66" y="295"/>
                          </a:lnTo>
                          <a:lnTo>
                            <a:pt x="46" y="286"/>
                          </a:lnTo>
                          <a:lnTo>
                            <a:pt x="29" y="273"/>
                          </a:lnTo>
                          <a:lnTo>
                            <a:pt x="16" y="260"/>
                          </a:lnTo>
                          <a:lnTo>
                            <a:pt x="9" y="249"/>
                          </a:lnTo>
                          <a:lnTo>
                            <a:pt x="3" y="238"/>
                          </a:lnTo>
                          <a:lnTo>
                            <a:pt x="1" y="232"/>
                          </a:lnTo>
                          <a:lnTo>
                            <a:pt x="0" y="228"/>
                          </a:lnTo>
                          <a:lnTo>
                            <a:pt x="0" y="0"/>
                          </a:lnTo>
                          <a:lnTo>
                            <a:pt x="278" y="2"/>
                          </a:lnTo>
                          <a:lnTo>
                            <a:pt x="278" y="191"/>
                          </a:lnTo>
                          <a:lnTo>
                            <a:pt x="272" y="206"/>
                          </a:lnTo>
                          <a:lnTo>
                            <a:pt x="267" y="219"/>
                          </a:lnTo>
                          <a:lnTo>
                            <a:pt x="261" y="232"/>
                          </a:lnTo>
                          <a:lnTo>
                            <a:pt x="255" y="240"/>
                          </a:lnTo>
                          <a:lnTo>
                            <a:pt x="254" y="243"/>
                          </a:lnTo>
                          <a:lnTo>
                            <a:pt x="241" y="256"/>
                          </a:lnTo>
                          <a:lnTo>
                            <a:pt x="222" y="269"/>
                          </a:lnTo>
                          <a:lnTo>
                            <a:pt x="202" y="280"/>
                          </a:lnTo>
                          <a:lnTo>
                            <a:pt x="179" y="290"/>
                          </a:lnTo>
                          <a:lnTo>
                            <a:pt x="159" y="297"/>
                          </a:lnTo>
                          <a:lnTo>
                            <a:pt x="142" y="303"/>
                          </a:lnTo>
                          <a:lnTo>
                            <a:pt x="131" y="306"/>
                          </a:lnTo>
                          <a:lnTo>
                            <a:pt x="127" y="3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2" name="Freeform 232"/>
                    <p:cNvSpPr>
                      <a:spLocks/>
                    </p:cNvSpPr>
                    <p:nvPr/>
                  </p:nvSpPr>
                  <p:spPr bwMode="auto">
                    <a:xfrm>
                      <a:off x="1338" y="3331"/>
                      <a:ext cx="249" cy="306"/>
                    </a:xfrm>
                    <a:custGeom>
                      <a:avLst/>
                      <a:gdLst>
                        <a:gd name="T0" fmla="*/ 115 w 249"/>
                        <a:gd name="T1" fmla="*/ 306 h 306"/>
                        <a:gd name="T2" fmla="*/ 82 w 249"/>
                        <a:gd name="T3" fmla="*/ 303 h 306"/>
                        <a:gd name="T4" fmla="*/ 56 w 249"/>
                        <a:gd name="T5" fmla="*/ 295 h 306"/>
                        <a:gd name="T6" fmla="*/ 35 w 249"/>
                        <a:gd name="T7" fmla="*/ 284 h 306"/>
                        <a:gd name="T8" fmla="*/ 20 w 249"/>
                        <a:gd name="T9" fmla="*/ 271 h 306"/>
                        <a:gd name="T10" fmla="*/ 11 w 249"/>
                        <a:gd name="T11" fmla="*/ 260 h 306"/>
                        <a:gd name="T12" fmla="*/ 4 w 249"/>
                        <a:gd name="T13" fmla="*/ 249 h 306"/>
                        <a:gd name="T14" fmla="*/ 0 w 249"/>
                        <a:gd name="T15" fmla="*/ 241 h 306"/>
                        <a:gd name="T16" fmla="*/ 0 w 249"/>
                        <a:gd name="T17" fmla="*/ 240 h 306"/>
                        <a:gd name="T18" fmla="*/ 0 w 249"/>
                        <a:gd name="T19" fmla="*/ 0 h 306"/>
                        <a:gd name="T20" fmla="*/ 249 w 249"/>
                        <a:gd name="T21" fmla="*/ 2 h 306"/>
                        <a:gd name="T22" fmla="*/ 249 w 249"/>
                        <a:gd name="T23" fmla="*/ 186 h 306"/>
                        <a:gd name="T24" fmla="*/ 243 w 249"/>
                        <a:gd name="T25" fmla="*/ 197 h 306"/>
                        <a:gd name="T26" fmla="*/ 237 w 249"/>
                        <a:gd name="T27" fmla="*/ 210 h 306"/>
                        <a:gd name="T28" fmla="*/ 232 w 249"/>
                        <a:gd name="T29" fmla="*/ 223 h 306"/>
                        <a:gd name="T30" fmla="*/ 228 w 249"/>
                        <a:gd name="T31" fmla="*/ 230 h 306"/>
                        <a:gd name="T32" fmla="*/ 226 w 249"/>
                        <a:gd name="T33" fmla="*/ 234 h 306"/>
                        <a:gd name="T34" fmla="*/ 215 w 249"/>
                        <a:gd name="T35" fmla="*/ 245 h 306"/>
                        <a:gd name="T36" fmla="*/ 198 w 249"/>
                        <a:gd name="T37" fmla="*/ 258 h 306"/>
                        <a:gd name="T38" fmla="*/ 180 w 249"/>
                        <a:gd name="T39" fmla="*/ 271 h 306"/>
                        <a:gd name="T40" fmla="*/ 161 w 249"/>
                        <a:gd name="T41" fmla="*/ 282 h 306"/>
                        <a:gd name="T42" fmla="*/ 145 w 249"/>
                        <a:gd name="T43" fmla="*/ 292 h 306"/>
                        <a:gd name="T44" fmla="*/ 130 w 249"/>
                        <a:gd name="T45" fmla="*/ 299 h 306"/>
                        <a:gd name="T46" fmla="*/ 119 w 249"/>
                        <a:gd name="T47" fmla="*/ 305 h 306"/>
                        <a:gd name="T48" fmla="*/ 115 w 249"/>
                        <a:gd name="T49" fmla="*/ 306 h 30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49"/>
                        <a:gd name="T76" fmla="*/ 0 h 306"/>
                        <a:gd name="T77" fmla="*/ 249 w 249"/>
                        <a:gd name="T78" fmla="*/ 306 h 30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49" h="306">
                          <a:moveTo>
                            <a:pt x="115" y="306"/>
                          </a:moveTo>
                          <a:lnTo>
                            <a:pt x="82" y="303"/>
                          </a:lnTo>
                          <a:lnTo>
                            <a:pt x="56" y="295"/>
                          </a:lnTo>
                          <a:lnTo>
                            <a:pt x="35" y="284"/>
                          </a:lnTo>
                          <a:lnTo>
                            <a:pt x="20" y="271"/>
                          </a:lnTo>
                          <a:lnTo>
                            <a:pt x="11" y="260"/>
                          </a:lnTo>
                          <a:lnTo>
                            <a:pt x="4" y="249"/>
                          </a:lnTo>
                          <a:lnTo>
                            <a:pt x="0" y="241"/>
                          </a:lnTo>
                          <a:lnTo>
                            <a:pt x="0" y="240"/>
                          </a:lnTo>
                          <a:lnTo>
                            <a:pt x="0" y="0"/>
                          </a:lnTo>
                          <a:lnTo>
                            <a:pt x="249" y="2"/>
                          </a:lnTo>
                          <a:lnTo>
                            <a:pt x="249" y="186"/>
                          </a:lnTo>
                          <a:lnTo>
                            <a:pt x="243" y="197"/>
                          </a:lnTo>
                          <a:lnTo>
                            <a:pt x="237" y="210"/>
                          </a:lnTo>
                          <a:lnTo>
                            <a:pt x="232" y="223"/>
                          </a:lnTo>
                          <a:lnTo>
                            <a:pt x="228" y="230"/>
                          </a:lnTo>
                          <a:lnTo>
                            <a:pt x="226" y="234"/>
                          </a:lnTo>
                          <a:lnTo>
                            <a:pt x="215" y="245"/>
                          </a:lnTo>
                          <a:lnTo>
                            <a:pt x="198" y="258"/>
                          </a:lnTo>
                          <a:lnTo>
                            <a:pt x="180" y="271"/>
                          </a:lnTo>
                          <a:lnTo>
                            <a:pt x="161" y="282"/>
                          </a:lnTo>
                          <a:lnTo>
                            <a:pt x="145" y="292"/>
                          </a:lnTo>
                          <a:lnTo>
                            <a:pt x="130" y="299"/>
                          </a:lnTo>
                          <a:lnTo>
                            <a:pt x="119" y="305"/>
                          </a:lnTo>
                          <a:lnTo>
                            <a:pt x="115" y="306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 w="0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3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1355" y="3333"/>
                      <a:ext cx="219" cy="303"/>
                    </a:xfrm>
                    <a:custGeom>
                      <a:avLst/>
                      <a:gdLst>
                        <a:gd name="T0" fmla="*/ 105 w 219"/>
                        <a:gd name="T1" fmla="*/ 303 h 303"/>
                        <a:gd name="T2" fmla="*/ 76 w 219"/>
                        <a:gd name="T3" fmla="*/ 301 h 303"/>
                        <a:gd name="T4" fmla="*/ 52 w 219"/>
                        <a:gd name="T5" fmla="*/ 293 h 303"/>
                        <a:gd name="T6" fmla="*/ 33 w 219"/>
                        <a:gd name="T7" fmla="*/ 284 h 303"/>
                        <a:gd name="T8" fmla="*/ 20 w 219"/>
                        <a:gd name="T9" fmla="*/ 275 h 303"/>
                        <a:gd name="T10" fmla="*/ 11 w 219"/>
                        <a:gd name="T11" fmla="*/ 264 h 303"/>
                        <a:gd name="T12" fmla="*/ 3 w 219"/>
                        <a:gd name="T13" fmla="*/ 254 h 303"/>
                        <a:gd name="T14" fmla="*/ 2 w 219"/>
                        <a:gd name="T15" fmla="*/ 249 h 303"/>
                        <a:gd name="T16" fmla="*/ 0 w 219"/>
                        <a:gd name="T17" fmla="*/ 247 h 303"/>
                        <a:gd name="T18" fmla="*/ 0 w 219"/>
                        <a:gd name="T19" fmla="*/ 0 h 303"/>
                        <a:gd name="T20" fmla="*/ 219 w 219"/>
                        <a:gd name="T21" fmla="*/ 0 h 303"/>
                        <a:gd name="T22" fmla="*/ 219 w 219"/>
                        <a:gd name="T23" fmla="*/ 176 h 303"/>
                        <a:gd name="T24" fmla="*/ 215 w 219"/>
                        <a:gd name="T25" fmla="*/ 188 h 303"/>
                        <a:gd name="T26" fmla="*/ 209 w 219"/>
                        <a:gd name="T27" fmla="*/ 201 h 303"/>
                        <a:gd name="T28" fmla="*/ 206 w 219"/>
                        <a:gd name="T29" fmla="*/ 210 h 303"/>
                        <a:gd name="T30" fmla="*/ 202 w 219"/>
                        <a:gd name="T31" fmla="*/ 219 h 303"/>
                        <a:gd name="T32" fmla="*/ 200 w 219"/>
                        <a:gd name="T33" fmla="*/ 223 h 303"/>
                        <a:gd name="T34" fmla="*/ 191 w 219"/>
                        <a:gd name="T35" fmla="*/ 234 h 303"/>
                        <a:gd name="T36" fmla="*/ 176 w 219"/>
                        <a:gd name="T37" fmla="*/ 247 h 303"/>
                        <a:gd name="T38" fmla="*/ 161 w 219"/>
                        <a:gd name="T39" fmla="*/ 260 h 303"/>
                        <a:gd name="T40" fmla="*/ 144 w 219"/>
                        <a:gd name="T41" fmla="*/ 273 h 303"/>
                        <a:gd name="T42" fmla="*/ 130 w 219"/>
                        <a:gd name="T43" fmla="*/ 284 h 303"/>
                        <a:gd name="T44" fmla="*/ 117 w 219"/>
                        <a:gd name="T45" fmla="*/ 295 h 303"/>
                        <a:gd name="T46" fmla="*/ 109 w 219"/>
                        <a:gd name="T47" fmla="*/ 301 h 303"/>
                        <a:gd name="T48" fmla="*/ 105 w 219"/>
                        <a:gd name="T49" fmla="*/ 303 h 30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19"/>
                        <a:gd name="T76" fmla="*/ 0 h 303"/>
                        <a:gd name="T77" fmla="*/ 219 w 219"/>
                        <a:gd name="T78" fmla="*/ 303 h 30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19" h="303">
                          <a:moveTo>
                            <a:pt x="105" y="303"/>
                          </a:moveTo>
                          <a:lnTo>
                            <a:pt x="76" y="301"/>
                          </a:lnTo>
                          <a:lnTo>
                            <a:pt x="52" y="293"/>
                          </a:lnTo>
                          <a:lnTo>
                            <a:pt x="33" y="284"/>
                          </a:lnTo>
                          <a:lnTo>
                            <a:pt x="20" y="275"/>
                          </a:lnTo>
                          <a:lnTo>
                            <a:pt x="11" y="264"/>
                          </a:lnTo>
                          <a:lnTo>
                            <a:pt x="3" y="254"/>
                          </a:lnTo>
                          <a:lnTo>
                            <a:pt x="2" y="249"/>
                          </a:lnTo>
                          <a:lnTo>
                            <a:pt x="0" y="247"/>
                          </a:lnTo>
                          <a:lnTo>
                            <a:pt x="0" y="0"/>
                          </a:lnTo>
                          <a:lnTo>
                            <a:pt x="219" y="0"/>
                          </a:lnTo>
                          <a:lnTo>
                            <a:pt x="219" y="176"/>
                          </a:lnTo>
                          <a:lnTo>
                            <a:pt x="215" y="188"/>
                          </a:lnTo>
                          <a:lnTo>
                            <a:pt x="209" y="201"/>
                          </a:lnTo>
                          <a:lnTo>
                            <a:pt x="206" y="210"/>
                          </a:lnTo>
                          <a:lnTo>
                            <a:pt x="202" y="219"/>
                          </a:lnTo>
                          <a:lnTo>
                            <a:pt x="200" y="223"/>
                          </a:lnTo>
                          <a:lnTo>
                            <a:pt x="191" y="234"/>
                          </a:lnTo>
                          <a:lnTo>
                            <a:pt x="176" y="247"/>
                          </a:lnTo>
                          <a:lnTo>
                            <a:pt x="161" y="260"/>
                          </a:lnTo>
                          <a:lnTo>
                            <a:pt x="144" y="273"/>
                          </a:lnTo>
                          <a:lnTo>
                            <a:pt x="130" y="284"/>
                          </a:lnTo>
                          <a:lnTo>
                            <a:pt x="117" y="295"/>
                          </a:lnTo>
                          <a:lnTo>
                            <a:pt x="109" y="301"/>
                          </a:lnTo>
                          <a:lnTo>
                            <a:pt x="105" y="303"/>
                          </a:lnTo>
                          <a:close/>
                        </a:path>
                      </a:pathLst>
                    </a:custGeom>
                    <a:solidFill>
                      <a:srgbClr val="666666"/>
                    </a:solidFill>
                    <a:ln w="0">
                      <a:solidFill>
                        <a:srgbClr val="66666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4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1373" y="3333"/>
                      <a:ext cx="189" cy="303"/>
                    </a:xfrm>
                    <a:custGeom>
                      <a:avLst/>
                      <a:gdLst>
                        <a:gd name="T0" fmla="*/ 95 w 189"/>
                        <a:gd name="T1" fmla="*/ 303 h 303"/>
                        <a:gd name="T2" fmla="*/ 65 w 189"/>
                        <a:gd name="T3" fmla="*/ 299 h 303"/>
                        <a:gd name="T4" fmla="*/ 41 w 189"/>
                        <a:gd name="T5" fmla="*/ 293 h 303"/>
                        <a:gd name="T6" fmla="*/ 24 w 189"/>
                        <a:gd name="T7" fmla="*/ 284 h 303"/>
                        <a:gd name="T8" fmla="*/ 11 w 189"/>
                        <a:gd name="T9" fmla="*/ 275 h 303"/>
                        <a:gd name="T10" fmla="*/ 4 w 189"/>
                        <a:gd name="T11" fmla="*/ 265 h 303"/>
                        <a:gd name="T12" fmla="*/ 0 w 189"/>
                        <a:gd name="T13" fmla="*/ 258 h 303"/>
                        <a:gd name="T14" fmla="*/ 0 w 189"/>
                        <a:gd name="T15" fmla="*/ 256 h 303"/>
                        <a:gd name="T16" fmla="*/ 0 w 189"/>
                        <a:gd name="T17" fmla="*/ 0 h 303"/>
                        <a:gd name="T18" fmla="*/ 189 w 189"/>
                        <a:gd name="T19" fmla="*/ 0 h 303"/>
                        <a:gd name="T20" fmla="*/ 189 w 189"/>
                        <a:gd name="T21" fmla="*/ 169 h 303"/>
                        <a:gd name="T22" fmla="*/ 184 w 189"/>
                        <a:gd name="T23" fmla="*/ 182 h 303"/>
                        <a:gd name="T24" fmla="*/ 178 w 189"/>
                        <a:gd name="T25" fmla="*/ 197 h 303"/>
                        <a:gd name="T26" fmla="*/ 175 w 189"/>
                        <a:gd name="T27" fmla="*/ 208 h 303"/>
                        <a:gd name="T28" fmla="*/ 173 w 189"/>
                        <a:gd name="T29" fmla="*/ 212 h 303"/>
                        <a:gd name="T30" fmla="*/ 165 w 189"/>
                        <a:gd name="T31" fmla="*/ 223 h 303"/>
                        <a:gd name="T32" fmla="*/ 154 w 189"/>
                        <a:gd name="T33" fmla="*/ 236 h 303"/>
                        <a:gd name="T34" fmla="*/ 141 w 189"/>
                        <a:gd name="T35" fmla="*/ 251 h 303"/>
                        <a:gd name="T36" fmla="*/ 126 w 189"/>
                        <a:gd name="T37" fmla="*/ 265 h 303"/>
                        <a:gd name="T38" fmla="*/ 115 w 189"/>
                        <a:gd name="T39" fmla="*/ 280 h 303"/>
                        <a:gd name="T40" fmla="*/ 104 w 189"/>
                        <a:gd name="T41" fmla="*/ 291 h 303"/>
                        <a:gd name="T42" fmla="*/ 97 w 189"/>
                        <a:gd name="T43" fmla="*/ 299 h 303"/>
                        <a:gd name="T44" fmla="*/ 95 w 189"/>
                        <a:gd name="T45" fmla="*/ 303 h 303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89"/>
                        <a:gd name="T70" fmla="*/ 0 h 303"/>
                        <a:gd name="T71" fmla="*/ 189 w 189"/>
                        <a:gd name="T72" fmla="*/ 303 h 303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89" h="303">
                          <a:moveTo>
                            <a:pt x="95" y="303"/>
                          </a:moveTo>
                          <a:lnTo>
                            <a:pt x="65" y="299"/>
                          </a:lnTo>
                          <a:lnTo>
                            <a:pt x="41" y="293"/>
                          </a:lnTo>
                          <a:lnTo>
                            <a:pt x="24" y="284"/>
                          </a:lnTo>
                          <a:lnTo>
                            <a:pt x="11" y="275"/>
                          </a:lnTo>
                          <a:lnTo>
                            <a:pt x="4" y="265"/>
                          </a:lnTo>
                          <a:lnTo>
                            <a:pt x="0" y="258"/>
                          </a:lnTo>
                          <a:lnTo>
                            <a:pt x="0" y="256"/>
                          </a:lnTo>
                          <a:lnTo>
                            <a:pt x="0" y="0"/>
                          </a:lnTo>
                          <a:lnTo>
                            <a:pt x="189" y="0"/>
                          </a:lnTo>
                          <a:lnTo>
                            <a:pt x="189" y="169"/>
                          </a:lnTo>
                          <a:lnTo>
                            <a:pt x="184" y="182"/>
                          </a:lnTo>
                          <a:lnTo>
                            <a:pt x="178" y="197"/>
                          </a:lnTo>
                          <a:lnTo>
                            <a:pt x="175" y="208"/>
                          </a:lnTo>
                          <a:lnTo>
                            <a:pt x="173" y="212"/>
                          </a:lnTo>
                          <a:lnTo>
                            <a:pt x="165" y="223"/>
                          </a:lnTo>
                          <a:lnTo>
                            <a:pt x="154" y="236"/>
                          </a:lnTo>
                          <a:lnTo>
                            <a:pt x="141" y="251"/>
                          </a:lnTo>
                          <a:lnTo>
                            <a:pt x="126" y="265"/>
                          </a:lnTo>
                          <a:lnTo>
                            <a:pt x="115" y="280"/>
                          </a:lnTo>
                          <a:lnTo>
                            <a:pt x="104" y="291"/>
                          </a:lnTo>
                          <a:lnTo>
                            <a:pt x="97" y="299"/>
                          </a:lnTo>
                          <a:lnTo>
                            <a:pt x="95" y="30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0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5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1390" y="3333"/>
                      <a:ext cx="159" cy="301"/>
                    </a:xfrm>
                    <a:custGeom>
                      <a:avLst/>
                      <a:gdLst>
                        <a:gd name="T0" fmla="*/ 83 w 159"/>
                        <a:gd name="T1" fmla="*/ 301 h 301"/>
                        <a:gd name="T2" fmla="*/ 54 w 159"/>
                        <a:gd name="T3" fmla="*/ 299 h 301"/>
                        <a:gd name="T4" fmla="*/ 32 w 159"/>
                        <a:gd name="T5" fmla="*/ 293 h 301"/>
                        <a:gd name="T6" fmla="*/ 17 w 159"/>
                        <a:gd name="T7" fmla="*/ 284 h 301"/>
                        <a:gd name="T8" fmla="*/ 7 w 159"/>
                        <a:gd name="T9" fmla="*/ 275 h 301"/>
                        <a:gd name="T10" fmla="*/ 2 w 159"/>
                        <a:gd name="T11" fmla="*/ 267 h 301"/>
                        <a:gd name="T12" fmla="*/ 0 w 159"/>
                        <a:gd name="T13" fmla="*/ 265 h 301"/>
                        <a:gd name="T14" fmla="*/ 0 w 159"/>
                        <a:gd name="T15" fmla="*/ 0 h 301"/>
                        <a:gd name="T16" fmla="*/ 159 w 159"/>
                        <a:gd name="T17" fmla="*/ 0 h 301"/>
                        <a:gd name="T18" fmla="*/ 159 w 159"/>
                        <a:gd name="T19" fmla="*/ 162 h 301"/>
                        <a:gd name="T20" fmla="*/ 156 w 159"/>
                        <a:gd name="T21" fmla="*/ 173 h 301"/>
                        <a:gd name="T22" fmla="*/ 152 w 159"/>
                        <a:gd name="T23" fmla="*/ 188 h 301"/>
                        <a:gd name="T24" fmla="*/ 148 w 159"/>
                        <a:gd name="T25" fmla="*/ 199 h 301"/>
                        <a:gd name="T26" fmla="*/ 146 w 159"/>
                        <a:gd name="T27" fmla="*/ 202 h 301"/>
                        <a:gd name="T28" fmla="*/ 141 w 159"/>
                        <a:gd name="T29" fmla="*/ 212 h 301"/>
                        <a:gd name="T30" fmla="*/ 132 w 159"/>
                        <a:gd name="T31" fmla="*/ 226 h 301"/>
                        <a:gd name="T32" fmla="*/ 121 w 159"/>
                        <a:gd name="T33" fmla="*/ 241 h 301"/>
                        <a:gd name="T34" fmla="*/ 109 w 159"/>
                        <a:gd name="T35" fmla="*/ 260 h 301"/>
                        <a:gd name="T36" fmla="*/ 100 w 159"/>
                        <a:gd name="T37" fmla="*/ 275 h 301"/>
                        <a:gd name="T38" fmla="*/ 91 w 159"/>
                        <a:gd name="T39" fmla="*/ 290 h 301"/>
                        <a:gd name="T40" fmla="*/ 85 w 159"/>
                        <a:gd name="T41" fmla="*/ 299 h 301"/>
                        <a:gd name="T42" fmla="*/ 83 w 159"/>
                        <a:gd name="T43" fmla="*/ 301 h 301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59"/>
                        <a:gd name="T67" fmla="*/ 0 h 301"/>
                        <a:gd name="T68" fmla="*/ 159 w 159"/>
                        <a:gd name="T69" fmla="*/ 301 h 301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59" h="301">
                          <a:moveTo>
                            <a:pt x="83" y="301"/>
                          </a:moveTo>
                          <a:lnTo>
                            <a:pt x="54" y="299"/>
                          </a:lnTo>
                          <a:lnTo>
                            <a:pt x="32" y="293"/>
                          </a:lnTo>
                          <a:lnTo>
                            <a:pt x="17" y="284"/>
                          </a:lnTo>
                          <a:lnTo>
                            <a:pt x="7" y="275"/>
                          </a:lnTo>
                          <a:lnTo>
                            <a:pt x="2" y="267"/>
                          </a:lnTo>
                          <a:lnTo>
                            <a:pt x="0" y="265"/>
                          </a:lnTo>
                          <a:lnTo>
                            <a:pt x="0" y="0"/>
                          </a:lnTo>
                          <a:lnTo>
                            <a:pt x="159" y="0"/>
                          </a:lnTo>
                          <a:lnTo>
                            <a:pt x="159" y="162"/>
                          </a:lnTo>
                          <a:lnTo>
                            <a:pt x="156" y="173"/>
                          </a:lnTo>
                          <a:lnTo>
                            <a:pt x="152" y="188"/>
                          </a:lnTo>
                          <a:lnTo>
                            <a:pt x="148" y="199"/>
                          </a:lnTo>
                          <a:lnTo>
                            <a:pt x="146" y="202"/>
                          </a:lnTo>
                          <a:lnTo>
                            <a:pt x="141" y="212"/>
                          </a:lnTo>
                          <a:lnTo>
                            <a:pt x="132" y="226"/>
                          </a:lnTo>
                          <a:lnTo>
                            <a:pt x="121" y="241"/>
                          </a:lnTo>
                          <a:lnTo>
                            <a:pt x="109" y="260"/>
                          </a:lnTo>
                          <a:lnTo>
                            <a:pt x="100" y="275"/>
                          </a:lnTo>
                          <a:lnTo>
                            <a:pt x="91" y="290"/>
                          </a:lnTo>
                          <a:lnTo>
                            <a:pt x="85" y="299"/>
                          </a:lnTo>
                          <a:lnTo>
                            <a:pt x="83" y="301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solidFill>
                        <a:srgbClr val="999999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6" name="Freeform 236"/>
                    <p:cNvSpPr>
                      <a:spLocks/>
                    </p:cNvSpPr>
                    <p:nvPr/>
                  </p:nvSpPr>
                  <p:spPr bwMode="auto">
                    <a:xfrm>
                      <a:off x="1407" y="3333"/>
                      <a:ext cx="129" cy="301"/>
                    </a:xfrm>
                    <a:custGeom>
                      <a:avLst/>
                      <a:gdLst>
                        <a:gd name="T0" fmla="*/ 74 w 129"/>
                        <a:gd name="T1" fmla="*/ 301 h 301"/>
                        <a:gd name="T2" fmla="*/ 48 w 129"/>
                        <a:gd name="T3" fmla="*/ 299 h 301"/>
                        <a:gd name="T4" fmla="*/ 29 w 129"/>
                        <a:gd name="T5" fmla="*/ 295 h 301"/>
                        <a:gd name="T6" fmla="*/ 16 w 129"/>
                        <a:gd name="T7" fmla="*/ 288 h 301"/>
                        <a:gd name="T8" fmla="*/ 7 w 129"/>
                        <a:gd name="T9" fmla="*/ 282 h 301"/>
                        <a:gd name="T10" fmla="*/ 2 w 129"/>
                        <a:gd name="T11" fmla="*/ 277 h 301"/>
                        <a:gd name="T12" fmla="*/ 0 w 129"/>
                        <a:gd name="T13" fmla="*/ 275 h 301"/>
                        <a:gd name="T14" fmla="*/ 0 w 129"/>
                        <a:gd name="T15" fmla="*/ 0 h 301"/>
                        <a:gd name="T16" fmla="*/ 129 w 129"/>
                        <a:gd name="T17" fmla="*/ 0 h 301"/>
                        <a:gd name="T18" fmla="*/ 129 w 129"/>
                        <a:gd name="T19" fmla="*/ 156 h 301"/>
                        <a:gd name="T20" fmla="*/ 128 w 129"/>
                        <a:gd name="T21" fmla="*/ 165 h 301"/>
                        <a:gd name="T22" fmla="*/ 124 w 129"/>
                        <a:gd name="T23" fmla="*/ 178 h 301"/>
                        <a:gd name="T24" fmla="*/ 122 w 129"/>
                        <a:gd name="T25" fmla="*/ 189 h 301"/>
                        <a:gd name="T26" fmla="*/ 120 w 129"/>
                        <a:gd name="T27" fmla="*/ 193 h 301"/>
                        <a:gd name="T28" fmla="*/ 116 w 129"/>
                        <a:gd name="T29" fmla="*/ 202 h 301"/>
                        <a:gd name="T30" fmla="*/ 109 w 129"/>
                        <a:gd name="T31" fmla="*/ 215 h 301"/>
                        <a:gd name="T32" fmla="*/ 102 w 129"/>
                        <a:gd name="T33" fmla="*/ 234 h 301"/>
                        <a:gd name="T34" fmla="*/ 92 w 129"/>
                        <a:gd name="T35" fmla="*/ 252 h 301"/>
                        <a:gd name="T36" fmla="*/ 85 w 129"/>
                        <a:gd name="T37" fmla="*/ 271 h 301"/>
                        <a:gd name="T38" fmla="*/ 79 w 129"/>
                        <a:gd name="T39" fmla="*/ 286 h 301"/>
                        <a:gd name="T40" fmla="*/ 76 w 129"/>
                        <a:gd name="T41" fmla="*/ 297 h 301"/>
                        <a:gd name="T42" fmla="*/ 74 w 129"/>
                        <a:gd name="T43" fmla="*/ 301 h 301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29"/>
                        <a:gd name="T67" fmla="*/ 0 h 301"/>
                        <a:gd name="T68" fmla="*/ 129 w 129"/>
                        <a:gd name="T69" fmla="*/ 301 h 301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29" h="301">
                          <a:moveTo>
                            <a:pt x="74" y="301"/>
                          </a:moveTo>
                          <a:lnTo>
                            <a:pt x="48" y="299"/>
                          </a:lnTo>
                          <a:lnTo>
                            <a:pt x="29" y="295"/>
                          </a:lnTo>
                          <a:lnTo>
                            <a:pt x="16" y="288"/>
                          </a:lnTo>
                          <a:lnTo>
                            <a:pt x="7" y="282"/>
                          </a:lnTo>
                          <a:lnTo>
                            <a:pt x="2" y="277"/>
                          </a:lnTo>
                          <a:lnTo>
                            <a:pt x="0" y="275"/>
                          </a:lnTo>
                          <a:lnTo>
                            <a:pt x="0" y="0"/>
                          </a:lnTo>
                          <a:lnTo>
                            <a:pt x="129" y="0"/>
                          </a:lnTo>
                          <a:lnTo>
                            <a:pt x="129" y="156"/>
                          </a:lnTo>
                          <a:lnTo>
                            <a:pt x="128" y="165"/>
                          </a:lnTo>
                          <a:lnTo>
                            <a:pt x="124" y="178"/>
                          </a:lnTo>
                          <a:lnTo>
                            <a:pt x="122" y="189"/>
                          </a:lnTo>
                          <a:lnTo>
                            <a:pt x="120" y="193"/>
                          </a:lnTo>
                          <a:lnTo>
                            <a:pt x="116" y="202"/>
                          </a:lnTo>
                          <a:lnTo>
                            <a:pt x="109" y="215"/>
                          </a:lnTo>
                          <a:lnTo>
                            <a:pt x="102" y="234"/>
                          </a:lnTo>
                          <a:lnTo>
                            <a:pt x="92" y="252"/>
                          </a:lnTo>
                          <a:lnTo>
                            <a:pt x="85" y="271"/>
                          </a:lnTo>
                          <a:lnTo>
                            <a:pt x="79" y="286"/>
                          </a:lnTo>
                          <a:lnTo>
                            <a:pt x="76" y="297"/>
                          </a:lnTo>
                          <a:lnTo>
                            <a:pt x="74" y="301"/>
                          </a:lnTo>
                          <a:close/>
                        </a:path>
                      </a:pathLst>
                    </a:custGeom>
                    <a:solidFill>
                      <a:srgbClr val="B2B2B2"/>
                    </a:solidFill>
                    <a:ln w="0">
                      <a:solidFill>
                        <a:srgbClr val="B2B2B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7" name="Freeform 237"/>
                    <p:cNvSpPr>
                      <a:spLocks/>
                    </p:cNvSpPr>
                    <p:nvPr/>
                  </p:nvSpPr>
                  <p:spPr bwMode="auto">
                    <a:xfrm>
                      <a:off x="1425" y="3333"/>
                      <a:ext cx="100" cy="299"/>
                    </a:xfrm>
                    <a:custGeom>
                      <a:avLst/>
                      <a:gdLst>
                        <a:gd name="T0" fmla="*/ 61 w 100"/>
                        <a:gd name="T1" fmla="*/ 299 h 299"/>
                        <a:gd name="T2" fmla="*/ 37 w 100"/>
                        <a:gd name="T3" fmla="*/ 299 h 299"/>
                        <a:gd name="T4" fmla="*/ 21 w 100"/>
                        <a:gd name="T5" fmla="*/ 295 h 299"/>
                        <a:gd name="T6" fmla="*/ 9 w 100"/>
                        <a:gd name="T7" fmla="*/ 290 h 299"/>
                        <a:gd name="T8" fmla="*/ 2 w 100"/>
                        <a:gd name="T9" fmla="*/ 286 h 299"/>
                        <a:gd name="T10" fmla="*/ 0 w 100"/>
                        <a:gd name="T11" fmla="*/ 284 h 299"/>
                        <a:gd name="T12" fmla="*/ 0 w 100"/>
                        <a:gd name="T13" fmla="*/ 2 h 299"/>
                        <a:gd name="T14" fmla="*/ 100 w 100"/>
                        <a:gd name="T15" fmla="*/ 0 h 299"/>
                        <a:gd name="T16" fmla="*/ 100 w 100"/>
                        <a:gd name="T17" fmla="*/ 149 h 299"/>
                        <a:gd name="T18" fmla="*/ 98 w 100"/>
                        <a:gd name="T19" fmla="*/ 156 h 299"/>
                        <a:gd name="T20" fmla="*/ 97 w 100"/>
                        <a:gd name="T21" fmla="*/ 169 h 299"/>
                        <a:gd name="T22" fmla="*/ 95 w 100"/>
                        <a:gd name="T23" fmla="*/ 178 h 299"/>
                        <a:gd name="T24" fmla="*/ 93 w 100"/>
                        <a:gd name="T25" fmla="*/ 184 h 299"/>
                        <a:gd name="T26" fmla="*/ 91 w 100"/>
                        <a:gd name="T27" fmla="*/ 191 h 299"/>
                        <a:gd name="T28" fmla="*/ 86 w 100"/>
                        <a:gd name="T29" fmla="*/ 206 h 299"/>
                        <a:gd name="T30" fmla="*/ 80 w 100"/>
                        <a:gd name="T31" fmla="*/ 225 h 299"/>
                        <a:gd name="T32" fmla="*/ 74 w 100"/>
                        <a:gd name="T33" fmla="*/ 245 h 299"/>
                        <a:gd name="T34" fmla="*/ 71 w 100"/>
                        <a:gd name="T35" fmla="*/ 265 h 299"/>
                        <a:gd name="T36" fmla="*/ 65 w 100"/>
                        <a:gd name="T37" fmla="*/ 282 h 299"/>
                        <a:gd name="T38" fmla="*/ 63 w 100"/>
                        <a:gd name="T39" fmla="*/ 295 h 299"/>
                        <a:gd name="T40" fmla="*/ 61 w 100"/>
                        <a:gd name="T41" fmla="*/ 299 h 299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00"/>
                        <a:gd name="T64" fmla="*/ 0 h 299"/>
                        <a:gd name="T65" fmla="*/ 100 w 100"/>
                        <a:gd name="T66" fmla="*/ 299 h 299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00" h="299">
                          <a:moveTo>
                            <a:pt x="61" y="299"/>
                          </a:moveTo>
                          <a:lnTo>
                            <a:pt x="37" y="299"/>
                          </a:lnTo>
                          <a:lnTo>
                            <a:pt x="21" y="295"/>
                          </a:lnTo>
                          <a:lnTo>
                            <a:pt x="9" y="290"/>
                          </a:lnTo>
                          <a:lnTo>
                            <a:pt x="2" y="286"/>
                          </a:lnTo>
                          <a:lnTo>
                            <a:pt x="0" y="284"/>
                          </a:lnTo>
                          <a:lnTo>
                            <a:pt x="0" y="2"/>
                          </a:lnTo>
                          <a:lnTo>
                            <a:pt x="100" y="0"/>
                          </a:lnTo>
                          <a:lnTo>
                            <a:pt x="100" y="149"/>
                          </a:lnTo>
                          <a:lnTo>
                            <a:pt x="98" y="156"/>
                          </a:lnTo>
                          <a:lnTo>
                            <a:pt x="97" y="169"/>
                          </a:lnTo>
                          <a:lnTo>
                            <a:pt x="95" y="178"/>
                          </a:lnTo>
                          <a:lnTo>
                            <a:pt x="93" y="184"/>
                          </a:lnTo>
                          <a:lnTo>
                            <a:pt x="91" y="191"/>
                          </a:lnTo>
                          <a:lnTo>
                            <a:pt x="86" y="206"/>
                          </a:lnTo>
                          <a:lnTo>
                            <a:pt x="80" y="225"/>
                          </a:lnTo>
                          <a:lnTo>
                            <a:pt x="74" y="245"/>
                          </a:lnTo>
                          <a:lnTo>
                            <a:pt x="71" y="265"/>
                          </a:lnTo>
                          <a:lnTo>
                            <a:pt x="65" y="282"/>
                          </a:lnTo>
                          <a:lnTo>
                            <a:pt x="63" y="295"/>
                          </a:lnTo>
                          <a:lnTo>
                            <a:pt x="61" y="299"/>
                          </a:lnTo>
                          <a:close/>
                        </a:path>
                      </a:pathLst>
                    </a:custGeom>
                    <a:solidFill>
                      <a:srgbClr val="CCCCCC"/>
                    </a:solidFill>
                    <a:ln w="0">
                      <a:solidFill>
                        <a:srgbClr val="CCCC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8" name="Freeform 238"/>
                    <p:cNvSpPr>
                      <a:spLocks/>
                    </p:cNvSpPr>
                    <p:nvPr/>
                  </p:nvSpPr>
                  <p:spPr bwMode="auto">
                    <a:xfrm>
                      <a:off x="1442" y="3333"/>
                      <a:ext cx="70" cy="299"/>
                    </a:xfrm>
                    <a:custGeom>
                      <a:avLst/>
                      <a:gdLst>
                        <a:gd name="T0" fmla="*/ 52 w 70"/>
                        <a:gd name="T1" fmla="*/ 299 h 299"/>
                        <a:gd name="T2" fmla="*/ 30 w 70"/>
                        <a:gd name="T3" fmla="*/ 299 h 299"/>
                        <a:gd name="T4" fmla="*/ 13 w 70"/>
                        <a:gd name="T5" fmla="*/ 297 h 299"/>
                        <a:gd name="T6" fmla="*/ 4 w 70"/>
                        <a:gd name="T7" fmla="*/ 295 h 299"/>
                        <a:gd name="T8" fmla="*/ 0 w 70"/>
                        <a:gd name="T9" fmla="*/ 293 h 299"/>
                        <a:gd name="T10" fmla="*/ 0 w 70"/>
                        <a:gd name="T11" fmla="*/ 2 h 299"/>
                        <a:gd name="T12" fmla="*/ 70 w 70"/>
                        <a:gd name="T13" fmla="*/ 0 h 299"/>
                        <a:gd name="T14" fmla="*/ 70 w 70"/>
                        <a:gd name="T15" fmla="*/ 141 h 299"/>
                        <a:gd name="T16" fmla="*/ 70 w 70"/>
                        <a:gd name="T17" fmla="*/ 149 h 299"/>
                        <a:gd name="T18" fmla="*/ 69 w 70"/>
                        <a:gd name="T19" fmla="*/ 160 h 299"/>
                        <a:gd name="T20" fmla="*/ 69 w 70"/>
                        <a:gd name="T21" fmla="*/ 169 h 299"/>
                        <a:gd name="T22" fmla="*/ 67 w 70"/>
                        <a:gd name="T23" fmla="*/ 175 h 299"/>
                        <a:gd name="T24" fmla="*/ 67 w 70"/>
                        <a:gd name="T25" fmla="*/ 180 h 299"/>
                        <a:gd name="T26" fmla="*/ 63 w 70"/>
                        <a:gd name="T27" fmla="*/ 195 h 299"/>
                        <a:gd name="T28" fmla="*/ 61 w 70"/>
                        <a:gd name="T29" fmla="*/ 215 h 299"/>
                        <a:gd name="T30" fmla="*/ 57 w 70"/>
                        <a:gd name="T31" fmla="*/ 238 h 299"/>
                        <a:gd name="T32" fmla="*/ 56 w 70"/>
                        <a:gd name="T33" fmla="*/ 260 h 299"/>
                        <a:gd name="T34" fmla="*/ 54 w 70"/>
                        <a:gd name="T35" fmla="*/ 280 h 299"/>
                        <a:gd name="T36" fmla="*/ 52 w 70"/>
                        <a:gd name="T37" fmla="*/ 293 h 299"/>
                        <a:gd name="T38" fmla="*/ 52 w 70"/>
                        <a:gd name="T39" fmla="*/ 299 h 299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70"/>
                        <a:gd name="T61" fmla="*/ 0 h 299"/>
                        <a:gd name="T62" fmla="*/ 70 w 70"/>
                        <a:gd name="T63" fmla="*/ 299 h 299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70" h="299">
                          <a:moveTo>
                            <a:pt x="52" y="299"/>
                          </a:moveTo>
                          <a:lnTo>
                            <a:pt x="30" y="299"/>
                          </a:lnTo>
                          <a:lnTo>
                            <a:pt x="13" y="297"/>
                          </a:lnTo>
                          <a:lnTo>
                            <a:pt x="4" y="295"/>
                          </a:lnTo>
                          <a:lnTo>
                            <a:pt x="0" y="293"/>
                          </a:lnTo>
                          <a:lnTo>
                            <a:pt x="0" y="2"/>
                          </a:lnTo>
                          <a:lnTo>
                            <a:pt x="70" y="0"/>
                          </a:lnTo>
                          <a:lnTo>
                            <a:pt x="70" y="141"/>
                          </a:lnTo>
                          <a:lnTo>
                            <a:pt x="70" y="149"/>
                          </a:lnTo>
                          <a:lnTo>
                            <a:pt x="69" y="160"/>
                          </a:lnTo>
                          <a:lnTo>
                            <a:pt x="69" y="169"/>
                          </a:lnTo>
                          <a:lnTo>
                            <a:pt x="67" y="175"/>
                          </a:lnTo>
                          <a:lnTo>
                            <a:pt x="67" y="180"/>
                          </a:lnTo>
                          <a:lnTo>
                            <a:pt x="63" y="195"/>
                          </a:lnTo>
                          <a:lnTo>
                            <a:pt x="61" y="215"/>
                          </a:lnTo>
                          <a:lnTo>
                            <a:pt x="57" y="238"/>
                          </a:lnTo>
                          <a:lnTo>
                            <a:pt x="56" y="260"/>
                          </a:lnTo>
                          <a:lnTo>
                            <a:pt x="54" y="280"/>
                          </a:lnTo>
                          <a:lnTo>
                            <a:pt x="52" y="293"/>
                          </a:lnTo>
                          <a:lnTo>
                            <a:pt x="52" y="299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 w="0">
                      <a:solidFill>
                        <a:srgbClr val="E5E5E5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9" name="Freeform 239"/>
                    <p:cNvSpPr>
                      <a:spLocks/>
                    </p:cNvSpPr>
                    <p:nvPr/>
                  </p:nvSpPr>
                  <p:spPr bwMode="auto">
                    <a:xfrm>
                      <a:off x="1299" y="3452"/>
                      <a:ext cx="93" cy="113"/>
                    </a:xfrm>
                    <a:custGeom>
                      <a:avLst/>
                      <a:gdLst>
                        <a:gd name="T0" fmla="*/ 0 w 93"/>
                        <a:gd name="T1" fmla="*/ 57 h 113"/>
                        <a:gd name="T2" fmla="*/ 2 w 93"/>
                        <a:gd name="T3" fmla="*/ 80 h 113"/>
                        <a:gd name="T4" fmla="*/ 13 w 93"/>
                        <a:gd name="T5" fmla="*/ 98 h 113"/>
                        <a:gd name="T6" fmla="*/ 28 w 93"/>
                        <a:gd name="T7" fmla="*/ 109 h 113"/>
                        <a:gd name="T8" fmla="*/ 48 w 93"/>
                        <a:gd name="T9" fmla="*/ 113 h 113"/>
                        <a:gd name="T10" fmla="*/ 65 w 93"/>
                        <a:gd name="T11" fmla="*/ 109 h 113"/>
                        <a:gd name="T12" fmla="*/ 78 w 93"/>
                        <a:gd name="T13" fmla="*/ 102 h 113"/>
                        <a:gd name="T14" fmla="*/ 85 w 93"/>
                        <a:gd name="T15" fmla="*/ 95 h 113"/>
                        <a:gd name="T16" fmla="*/ 91 w 93"/>
                        <a:gd name="T17" fmla="*/ 83 h 113"/>
                        <a:gd name="T18" fmla="*/ 93 w 93"/>
                        <a:gd name="T19" fmla="*/ 74 h 113"/>
                        <a:gd name="T20" fmla="*/ 71 w 93"/>
                        <a:gd name="T21" fmla="*/ 74 h 113"/>
                        <a:gd name="T22" fmla="*/ 69 w 93"/>
                        <a:gd name="T23" fmla="*/ 80 h 113"/>
                        <a:gd name="T24" fmla="*/ 65 w 93"/>
                        <a:gd name="T25" fmla="*/ 85 h 113"/>
                        <a:gd name="T26" fmla="*/ 61 w 93"/>
                        <a:gd name="T27" fmla="*/ 91 h 113"/>
                        <a:gd name="T28" fmla="*/ 56 w 93"/>
                        <a:gd name="T29" fmla="*/ 93 h 113"/>
                        <a:gd name="T30" fmla="*/ 48 w 93"/>
                        <a:gd name="T31" fmla="*/ 93 h 113"/>
                        <a:gd name="T32" fmla="*/ 41 w 93"/>
                        <a:gd name="T33" fmla="*/ 93 h 113"/>
                        <a:gd name="T34" fmla="*/ 35 w 93"/>
                        <a:gd name="T35" fmla="*/ 89 h 113"/>
                        <a:gd name="T36" fmla="*/ 30 w 93"/>
                        <a:gd name="T37" fmla="*/ 85 h 113"/>
                        <a:gd name="T38" fmla="*/ 26 w 93"/>
                        <a:gd name="T39" fmla="*/ 80 h 113"/>
                        <a:gd name="T40" fmla="*/ 24 w 93"/>
                        <a:gd name="T41" fmla="*/ 72 h 113"/>
                        <a:gd name="T42" fmla="*/ 22 w 93"/>
                        <a:gd name="T43" fmla="*/ 67 h 113"/>
                        <a:gd name="T44" fmla="*/ 22 w 93"/>
                        <a:gd name="T45" fmla="*/ 57 h 113"/>
                        <a:gd name="T46" fmla="*/ 22 w 93"/>
                        <a:gd name="T47" fmla="*/ 46 h 113"/>
                        <a:gd name="T48" fmla="*/ 26 w 93"/>
                        <a:gd name="T49" fmla="*/ 37 h 113"/>
                        <a:gd name="T50" fmla="*/ 30 w 93"/>
                        <a:gd name="T51" fmla="*/ 30 h 113"/>
                        <a:gd name="T52" fmla="*/ 33 w 93"/>
                        <a:gd name="T53" fmla="*/ 24 h 113"/>
                        <a:gd name="T54" fmla="*/ 41 w 93"/>
                        <a:gd name="T55" fmla="*/ 20 h 113"/>
                        <a:gd name="T56" fmla="*/ 48 w 93"/>
                        <a:gd name="T57" fmla="*/ 20 h 113"/>
                        <a:gd name="T58" fmla="*/ 56 w 93"/>
                        <a:gd name="T59" fmla="*/ 20 h 113"/>
                        <a:gd name="T60" fmla="*/ 61 w 93"/>
                        <a:gd name="T61" fmla="*/ 22 h 113"/>
                        <a:gd name="T62" fmla="*/ 65 w 93"/>
                        <a:gd name="T63" fmla="*/ 26 h 113"/>
                        <a:gd name="T64" fmla="*/ 69 w 93"/>
                        <a:gd name="T65" fmla="*/ 31 h 113"/>
                        <a:gd name="T66" fmla="*/ 71 w 93"/>
                        <a:gd name="T67" fmla="*/ 39 h 113"/>
                        <a:gd name="T68" fmla="*/ 93 w 93"/>
                        <a:gd name="T69" fmla="*/ 39 h 113"/>
                        <a:gd name="T70" fmla="*/ 91 w 93"/>
                        <a:gd name="T71" fmla="*/ 28 h 113"/>
                        <a:gd name="T72" fmla="*/ 85 w 93"/>
                        <a:gd name="T73" fmla="*/ 18 h 113"/>
                        <a:gd name="T74" fmla="*/ 76 w 93"/>
                        <a:gd name="T75" fmla="*/ 9 h 113"/>
                        <a:gd name="T76" fmla="*/ 63 w 93"/>
                        <a:gd name="T77" fmla="*/ 2 h 113"/>
                        <a:gd name="T78" fmla="*/ 46 w 93"/>
                        <a:gd name="T79" fmla="*/ 0 h 113"/>
                        <a:gd name="T80" fmla="*/ 30 w 93"/>
                        <a:gd name="T81" fmla="*/ 4 h 113"/>
                        <a:gd name="T82" fmla="*/ 15 w 93"/>
                        <a:gd name="T83" fmla="*/ 13 h 113"/>
                        <a:gd name="T84" fmla="*/ 4 w 93"/>
                        <a:gd name="T85" fmla="*/ 31 h 113"/>
                        <a:gd name="T86" fmla="*/ 0 w 93"/>
                        <a:gd name="T87" fmla="*/ 57 h 113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93"/>
                        <a:gd name="T133" fmla="*/ 0 h 113"/>
                        <a:gd name="T134" fmla="*/ 93 w 93"/>
                        <a:gd name="T135" fmla="*/ 113 h 113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93" h="113">
                          <a:moveTo>
                            <a:pt x="0" y="57"/>
                          </a:moveTo>
                          <a:lnTo>
                            <a:pt x="2" y="80"/>
                          </a:lnTo>
                          <a:lnTo>
                            <a:pt x="13" y="98"/>
                          </a:lnTo>
                          <a:lnTo>
                            <a:pt x="28" y="109"/>
                          </a:lnTo>
                          <a:lnTo>
                            <a:pt x="48" y="113"/>
                          </a:lnTo>
                          <a:lnTo>
                            <a:pt x="65" y="109"/>
                          </a:lnTo>
                          <a:lnTo>
                            <a:pt x="78" y="102"/>
                          </a:lnTo>
                          <a:lnTo>
                            <a:pt x="85" y="95"/>
                          </a:lnTo>
                          <a:lnTo>
                            <a:pt x="91" y="83"/>
                          </a:lnTo>
                          <a:lnTo>
                            <a:pt x="93" y="74"/>
                          </a:lnTo>
                          <a:lnTo>
                            <a:pt x="71" y="74"/>
                          </a:lnTo>
                          <a:lnTo>
                            <a:pt x="69" y="80"/>
                          </a:lnTo>
                          <a:lnTo>
                            <a:pt x="65" y="85"/>
                          </a:lnTo>
                          <a:lnTo>
                            <a:pt x="61" y="91"/>
                          </a:lnTo>
                          <a:lnTo>
                            <a:pt x="56" y="93"/>
                          </a:lnTo>
                          <a:lnTo>
                            <a:pt x="48" y="93"/>
                          </a:lnTo>
                          <a:lnTo>
                            <a:pt x="41" y="93"/>
                          </a:lnTo>
                          <a:lnTo>
                            <a:pt x="35" y="89"/>
                          </a:lnTo>
                          <a:lnTo>
                            <a:pt x="30" y="85"/>
                          </a:lnTo>
                          <a:lnTo>
                            <a:pt x="26" y="80"/>
                          </a:lnTo>
                          <a:lnTo>
                            <a:pt x="24" y="72"/>
                          </a:lnTo>
                          <a:lnTo>
                            <a:pt x="22" y="67"/>
                          </a:lnTo>
                          <a:lnTo>
                            <a:pt x="22" y="57"/>
                          </a:lnTo>
                          <a:lnTo>
                            <a:pt x="22" y="46"/>
                          </a:lnTo>
                          <a:lnTo>
                            <a:pt x="26" y="37"/>
                          </a:lnTo>
                          <a:lnTo>
                            <a:pt x="30" y="30"/>
                          </a:lnTo>
                          <a:lnTo>
                            <a:pt x="33" y="24"/>
                          </a:lnTo>
                          <a:lnTo>
                            <a:pt x="41" y="20"/>
                          </a:lnTo>
                          <a:lnTo>
                            <a:pt x="48" y="20"/>
                          </a:lnTo>
                          <a:lnTo>
                            <a:pt x="56" y="20"/>
                          </a:lnTo>
                          <a:lnTo>
                            <a:pt x="61" y="22"/>
                          </a:lnTo>
                          <a:lnTo>
                            <a:pt x="65" y="26"/>
                          </a:lnTo>
                          <a:lnTo>
                            <a:pt x="69" y="31"/>
                          </a:lnTo>
                          <a:lnTo>
                            <a:pt x="71" y="39"/>
                          </a:lnTo>
                          <a:lnTo>
                            <a:pt x="93" y="39"/>
                          </a:lnTo>
                          <a:lnTo>
                            <a:pt x="91" y="28"/>
                          </a:lnTo>
                          <a:lnTo>
                            <a:pt x="85" y="18"/>
                          </a:lnTo>
                          <a:lnTo>
                            <a:pt x="76" y="9"/>
                          </a:lnTo>
                          <a:lnTo>
                            <a:pt x="63" y="2"/>
                          </a:lnTo>
                          <a:lnTo>
                            <a:pt x="46" y="0"/>
                          </a:lnTo>
                          <a:lnTo>
                            <a:pt x="30" y="4"/>
                          </a:lnTo>
                          <a:lnTo>
                            <a:pt x="15" y="13"/>
                          </a:lnTo>
                          <a:lnTo>
                            <a:pt x="4" y="31"/>
                          </a:lnTo>
                          <a:lnTo>
                            <a:pt x="0" y="5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0" name="Freeform 240"/>
                    <p:cNvSpPr>
                      <a:spLocks/>
                    </p:cNvSpPr>
                    <p:nvPr/>
                  </p:nvSpPr>
                  <p:spPr bwMode="auto">
                    <a:xfrm>
                      <a:off x="1295" y="3235"/>
                      <a:ext cx="334" cy="174"/>
                    </a:xfrm>
                    <a:custGeom>
                      <a:avLst/>
                      <a:gdLst>
                        <a:gd name="T0" fmla="*/ 167 w 334"/>
                        <a:gd name="T1" fmla="*/ 174 h 174"/>
                        <a:gd name="T2" fmla="*/ 212 w 334"/>
                        <a:gd name="T3" fmla="*/ 172 h 174"/>
                        <a:gd name="T4" fmla="*/ 253 w 334"/>
                        <a:gd name="T5" fmla="*/ 163 h 174"/>
                        <a:gd name="T6" fmla="*/ 286 w 334"/>
                        <a:gd name="T7" fmla="*/ 150 h 174"/>
                        <a:gd name="T8" fmla="*/ 312 w 334"/>
                        <a:gd name="T9" fmla="*/ 132 h 174"/>
                        <a:gd name="T10" fmla="*/ 329 w 334"/>
                        <a:gd name="T11" fmla="*/ 111 h 174"/>
                        <a:gd name="T12" fmla="*/ 334 w 334"/>
                        <a:gd name="T13" fmla="*/ 87 h 174"/>
                        <a:gd name="T14" fmla="*/ 329 w 334"/>
                        <a:gd name="T15" fmla="*/ 65 h 174"/>
                        <a:gd name="T16" fmla="*/ 312 w 334"/>
                        <a:gd name="T17" fmla="*/ 43 h 174"/>
                        <a:gd name="T18" fmla="*/ 286 w 334"/>
                        <a:gd name="T19" fmla="*/ 26 h 174"/>
                        <a:gd name="T20" fmla="*/ 253 w 334"/>
                        <a:gd name="T21" fmla="*/ 11 h 174"/>
                        <a:gd name="T22" fmla="*/ 212 w 334"/>
                        <a:gd name="T23" fmla="*/ 4 h 174"/>
                        <a:gd name="T24" fmla="*/ 167 w 334"/>
                        <a:gd name="T25" fmla="*/ 0 h 174"/>
                        <a:gd name="T26" fmla="*/ 123 w 334"/>
                        <a:gd name="T27" fmla="*/ 4 h 174"/>
                        <a:gd name="T28" fmla="*/ 82 w 334"/>
                        <a:gd name="T29" fmla="*/ 11 h 174"/>
                        <a:gd name="T30" fmla="*/ 49 w 334"/>
                        <a:gd name="T31" fmla="*/ 26 h 174"/>
                        <a:gd name="T32" fmla="*/ 23 w 334"/>
                        <a:gd name="T33" fmla="*/ 43 h 174"/>
                        <a:gd name="T34" fmla="*/ 6 w 334"/>
                        <a:gd name="T35" fmla="*/ 65 h 174"/>
                        <a:gd name="T36" fmla="*/ 0 w 334"/>
                        <a:gd name="T37" fmla="*/ 87 h 174"/>
                        <a:gd name="T38" fmla="*/ 6 w 334"/>
                        <a:gd name="T39" fmla="*/ 111 h 174"/>
                        <a:gd name="T40" fmla="*/ 23 w 334"/>
                        <a:gd name="T41" fmla="*/ 132 h 174"/>
                        <a:gd name="T42" fmla="*/ 49 w 334"/>
                        <a:gd name="T43" fmla="*/ 150 h 174"/>
                        <a:gd name="T44" fmla="*/ 82 w 334"/>
                        <a:gd name="T45" fmla="*/ 163 h 174"/>
                        <a:gd name="T46" fmla="*/ 123 w 334"/>
                        <a:gd name="T47" fmla="*/ 172 h 174"/>
                        <a:gd name="T48" fmla="*/ 167 w 334"/>
                        <a:gd name="T49" fmla="*/ 174 h 174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34"/>
                        <a:gd name="T76" fmla="*/ 0 h 174"/>
                        <a:gd name="T77" fmla="*/ 334 w 334"/>
                        <a:gd name="T78" fmla="*/ 174 h 174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34" h="174">
                          <a:moveTo>
                            <a:pt x="167" y="174"/>
                          </a:moveTo>
                          <a:lnTo>
                            <a:pt x="212" y="172"/>
                          </a:lnTo>
                          <a:lnTo>
                            <a:pt x="253" y="163"/>
                          </a:lnTo>
                          <a:lnTo>
                            <a:pt x="286" y="150"/>
                          </a:lnTo>
                          <a:lnTo>
                            <a:pt x="312" y="132"/>
                          </a:lnTo>
                          <a:lnTo>
                            <a:pt x="329" y="111"/>
                          </a:lnTo>
                          <a:lnTo>
                            <a:pt x="334" y="87"/>
                          </a:lnTo>
                          <a:lnTo>
                            <a:pt x="329" y="65"/>
                          </a:lnTo>
                          <a:lnTo>
                            <a:pt x="312" y="43"/>
                          </a:lnTo>
                          <a:lnTo>
                            <a:pt x="286" y="26"/>
                          </a:lnTo>
                          <a:lnTo>
                            <a:pt x="253" y="11"/>
                          </a:lnTo>
                          <a:lnTo>
                            <a:pt x="212" y="4"/>
                          </a:lnTo>
                          <a:lnTo>
                            <a:pt x="167" y="0"/>
                          </a:lnTo>
                          <a:lnTo>
                            <a:pt x="123" y="4"/>
                          </a:lnTo>
                          <a:lnTo>
                            <a:pt x="82" y="11"/>
                          </a:lnTo>
                          <a:lnTo>
                            <a:pt x="49" y="26"/>
                          </a:lnTo>
                          <a:lnTo>
                            <a:pt x="23" y="43"/>
                          </a:lnTo>
                          <a:lnTo>
                            <a:pt x="6" y="65"/>
                          </a:lnTo>
                          <a:lnTo>
                            <a:pt x="0" y="87"/>
                          </a:lnTo>
                          <a:lnTo>
                            <a:pt x="6" y="111"/>
                          </a:lnTo>
                          <a:lnTo>
                            <a:pt x="23" y="132"/>
                          </a:lnTo>
                          <a:lnTo>
                            <a:pt x="49" y="150"/>
                          </a:lnTo>
                          <a:lnTo>
                            <a:pt x="82" y="163"/>
                          </a:lnTo>
                          <a:lnTo>
                            <a:pt x="123" y="172"/>
                          </a:lnTo>
                          <a:lnTo>
                            <a:pt x="167" y="174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0">
                      <a:solidFill>
                        <a:srgbClr val="BFBFB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1" name="Freeform 241"/>
                    <p:cNvSpPr>
                      <a:spLocks/>
                    </p:cNvSpPr>
                    <p:nvPr/>
                  </p:nvSpPr>
                  <p:spPr bwMode="auto">
                    <a:xfrm>
                      <a:off x="1295" y="3235"/>
                      <a:ext cx="334" cy="174"/>
                    </a:xfrm>
                    <a:custGeom>
                      <a:avLst/>
                      <a:gdLst>
                        <a:gd name="T0" fmla="*/ 167 w 334"/>
                        <a:gd name="T1" fmla="*/ 174 h 174"/>
                        <a:gd name="T2" fmla="*/ 212 w 334"/>
                        <a:gd name="T3" fmla="*/ 172 h 174"/>
                        <a:gd name="T4" fmla="*/ 253 w 334"/>
                        <a:gd name="T5" fmla="*/ 163 h 174"/>
                        <a:gd name="T6" fmla="*/ 286 w 334"/>
                        <a:gd name="T7" fmla="*/ 150 h 174"/>
                        <a:gd name="T8" fmla="*/ 312 w 334"/>
                        <a:gd name="T9" fmla="*/ 132 h 174"/>
                        <a:gd name="T10" fmla="*/ 329 w 334"/>
                        <a:gd name="T11" fmla="*/ 111 h 174"/>
                        <a:gd name="T12" fmla="*/ 334 w 334"/>
                        <a:gd name="T13" fmla="*/ 87 h 174"/>
                        <a:gd name="T14" fmla="*/ 329 w 334"/>
                        <a:gd name="T15" fmla="*/ 65 h 174"/>
                        <a:gd name="T16" fmla="*/ 312 w 334"/>
                        <a:gd name="T17" fmla="*/ 43 h 174"/>
                        <a:gd name="T18" fmla="*/ 286 w 334"/>
                        <a:gd name="T19" fmla="*/ 26 h 174"/>
                        <a:gd name="T20" fmla="*/ 253 w 334"/>
                        <a:gd name="T21" fmla="*/ 11 h 174"/>
                        <a:gd name="T22" fmla="*/ 212 w 334"/>
                        <a:gd name="T23" fmla="*/ 4 h 174"/>
                        <a:gd name="T24" fmla="*/ 167 w 334"/>
                        <a:gd name="T25" fmla="*/ 0 h 174"/>
                        <a:gd name="T26" fmla="*/ 123 w 334"/>
                        <a:gd name="T27" fmla="*/ 4 h 174"/>
                        <a:gd name="T28" fmla="*/ 82 w 334"/>
                        <a:gd name="T29" fmla="*/ 11 h 174"/>
                        <a:gd name="T30" fmla="*/ 49 w 334"/>
                        <a:gd name="T31" fmla="*/ 26 h 174"/>
                        <a:gd name="T32" fmla="*/ 23 w 334"/>
                        <a:gd name="T33" fmla="*/ 43 h 174"/>
                        <a:gd name="T34" fmla="*/ 6 w 334"/>
                        <a:gd name="T35" fmla="*/ 65 h 174"/>
                        <a:gd name="T36" fmla="*/ 0 w 334"/>
                        <a:gd name="T37" fmla="*/ 87 h 174"/>
                        <a:gd name="T38" fmla="*/ 6 w 334"/>
                        <a:gd name="T39" fmla="*/ 111 h 174"/>
                        <a:gd name="T40" fmla="*/ 23 w 334"/>
                        <a:gd name="T41" fmla="*/ 132 h 174"/>
                        <a:gd name="T42" fmla="*/ 49 w 334"/>
                        <a:gd name="T43" fmla="*/ 150 h 174"/>
                        <a:gd name="T44" fmla="*/ 82 w 334"/>
                        <a:gd name="T45" fmla="*/ 163 h 174"/>
                        <a:gd name="T46" fmla="*/ 123 w 334"/>
                        <a:gd name="T47" fmla="*/ 172 h 174"/>
                        <a:gd name="T48" fmla="*/ 167 w 334"/>
                        <a:gd name="T49" fmla="*/ 174 h 174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334"/>
                        <a:gd name="T76" fmla="*/ 0 h 174"/>
                        <a:gd name="T77" fmla="*/ 334 w 334"/>
                        <a:gd name="T78" fmla="*/ 174 h 174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334" h="174">
                          <a:moveTo>
                            <a:pt x="167" y="174"/>
                          </a:moveTo>
                          <a:lnTo>
                            <a:pt x="212" y="172"/>
                          </a:lnTo>
                          <a:lnTo>
                            <a:pt x="253" y="163"/>
                          </a:lnTo>
                          <a:lnTo>
                            <a:pt x="286" y="150"/>
                          </a:lnTo>
                          <a:lnTo>
                            <a:pt x="312" y="132"/>
                          </a:lnTo>
                          <a:lnTo>
                            <a:pt x="329" y="111"/>
                          </a:lnTo>
                          <a:lnTo>
                            <a:pt x="334" y="87"/>
                          </a:lnTo>
                          <a:lnTo>
                            <a:pt x="329" y="65"/>
                          </a:lnTo>
                          <a:lnTo>
                            <a:pt x="312" y="43"/>
                          </a:lnTo>
                          <a:lnTo>
                            <a:pt x="286" y="26"/>
                          </a:lnTo>
                          <a:lnTo>
                            <a:pt x="253" y="11"/>
                          </a:lnTo>
                          <a:lnTo>
                            <a:pt x="212" y="4"/>
                          </a:lnTo>
                          <a:lnTo>
                            <a:pt x="167" y="0"/>
                          </a:lnTo>
                          <a:lnTo>
                            <a:pt x="123" y="4"/>
                          </a:lnTo>
                          <a:lnTo>
                            <a:pt x="82" y="11"/>
                          </a:lnTo>
                          <a:lnTo>
                            <a:pt x="49" y="26"/>
                          </a:lnTo>
                          <a:lnTo>
                            <a:pt x="23" y="43"/>
                          </a:lnTo>
                          <a:lnTo>
                            <a:pt x="6" y="65"/>
                          </a:lnTo>
                          <a:lnTo>
                            <a:pt x="0" y="87"/>
                          </a:lnTo>
                          <a:lnTo>
                            <a:pt x="6" y="111"/>
                          </a:lnTo>
                          <a:lnTo>
                            <a:pt x="23" y="132"/>
                          </a:lnTo>
                          <a:lnTo>
                            <a:pt x="49" y="150"/>
                          </a:lnTo>
                          <a:lnTo>
                            <a:pt x="82" y="163"/>
                          </a:lnTo>
                          <a:lnTo>
                            <a:pt x="123" y="172"/>
                          </a:lnTo>
                          <a:lnTo>
                            <a:pt x="167" y="174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2" name="Freeform 242"/>
                    <p:cNvSpPr>
                      <a:spLocks/>
                    </p:cNvSpPr>
                    <p:nvPr/>
                  </p:nvSpPr>
                  <p:spPr bwMode="auto">
                    <a:xfrm>
                      <a:off x="1327" y="3218"/>
                      <a:ext cx="273" cy="163"/>
                    </a:xfrm>
                    <a:custGeom>
                      <a:avLst/>
                      <a:gdLst>
                        <a:gd name="T0" fmla="*/ 135 w 273"/>
                        <a:gd name="T1" fmla="*/ 163 h 163"/>
                        <a:gd name="T2" fmla="*/ 172 w 273"/>
                        <a:gd name="T3" fmla="*/ 162 h 163"/>
                        <a:gd name="T4" fmla="*/ 204 w 273"/>
                        <a:gd name="T5" fmla="*/ 154 h 163"/>
                        <a:gd name="T6" fmla="*/ 232 w 273"/>
                        <a:gd name="T7" fmla="*/ 143 h 163"/>
                        <a:gd name="T8" fmla="*/ 254 w 273"/>
                        <a:gd name="T9" fmla="*/ 128 h 163"/>
                        <a:gd name="T10" fmla="*/ 267 w 273"/>
                        <a:gd name="T11" fmla="*/ 112 h 163"/>
                        <a:gd name="T12" fmla="*/ 273 w 273"/>
                        <a:gd name="T13" fmla="*/ 93 h 163"/>
                        <a:gd name="T14" fmla="*/ 267 w 273"/>
                        <a:gd name="T15" fmla="*/ 73 h 163"/>
                        <a:gd name="T16" fmla="*/ 254 w 273"/>
                        <a:gd name="T17" fmla="*/ 50 h 163"/>
                        <a:gd name="T18" fmla="*/ 232 w 273"/>
                        <a:gd name="T19" fmla="*/ 32 h 163"/>
                        <a:gd name="T20" fmla="*/ 204 w 273"/>
                        <a:gd name="T21" fmla="*/ 15 h 163"/>
                        <a:gd name="T22" fmla="*/ 172 w 273"/>
                        <a:gd name="T23" fmla="*/ 4 h 163"/>
                        <a:gd name="T24" fmla="*/ 135 w 273"/>
                        <a:gd name="T25" fmla="*/ 0 h 163"/>
                        <a:gd name="T26" fmla="*/ 100 w 273"/>
                        <a:gd name="T27" fmla="*/ 4 h 163"/>
                        <a:gd name="T28" fmla="*/ 67 w 273"/>
                        <a:gd name="T29" fmla="*/ 15 h 163"/>
                        <a:gd name="T30" fmla="*/ 41 w 273"/>
                        <a:gd name="T31" fmla="*/ 32 h 163"/>
                        <a:gd name="T32" fmla="*/ 18 w 273"/>
                        <a:gd name="T33" fmla="*/ 50 h 163"/>
                        <a:gd name="T34" fmla="*/ 5 w 273"/>
                        <a:gd name="T35" fmla="*/ 73 h 163"/>
                        <a:gd name="T36" fmla="*/ 0 w 273"/>
                        <a:gd name="T37" fmla="*/ 93 h 163"/>
                        <a:gd name="T38" fmla="*/ 5 w 273"/>
                        <a:gd name="T39" fmla="*/ 112 h 163"/>
                        <a:gd name="T40" fmla="*/ 18 w 273"/>
                        <a:gd name="T41" fmla="*/ 128 h 163"/>
                        <a:gd name="T42" fmla="*/ 41 w 273"/>
                        <a:gd name="T43" fmla="*/ 143 h 163"/>
                        <a:gd name="T44" fmla="*/ 67 w 273"/>
                        <a:gd name="T45" fmla="*/ 154 h 163"/>
                        <a:gd name="T46" fmla="*/ 100 w 273"/>
                        <a:gd name="T47" fmla="*/ 162 h 163"/>
                        <a:gd name="T48" fmla="*/ 135 w 273"/>
                        <a:gd name="T49" fmla="*/ 163 h 16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273"/>
                        <a:gd name="T76" fmla="*/ 0 h 163"/>
                        <a:gd name="T77" fmla="*/ 273 w 273"/>
                        <a:gd name="T78" fmla="*/ 163 h 16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273" h="163">
                          <a:moveTo>
                            <a:pt x="135" y="163"/>
                          </a:moveTo>
                          <a:lnTo>
                            <a:pt x="172" y="162"/>
                          </a:lnTo>
                          <a:lnTo>
                            <a:pt x="204" y="154"/>
                          </a:lnTo>
                          <a:lnTo>
                            <a:pt x="232" y="143"/>
                          </a:lnTo>
                          <a:lnTo>
                            <a:pt x="254" y="128"/>
                          </a:lnTo>
                          <a:lnTo>
                            <a:pt x="267" y="112"/>
                          </a:lnTo>
                          <a:lnTo>
                            <a:pt x="273" y="93"/>
                          </a:lnTo>
                          <a:lnTo>
                            <a:pt x="267" y="73"/>
                          </a:lnTo>
                          <a:lnTo>
                            <a:pt x="254" y="50"/>
                          </a:lnTo>
                          <a:lnTo>
                            <a:pt x="232" y="32"/>
                          </a:lnTo>
                          <a:lnTo>
                            <a:pt x="204" y="15"/>
                          </a:lnTo>
                          <a:lnTo>
                            <a:pt x="172" y="4"/>
                          </a:lnTo>
                          <a:lnTo>
                            <a:pt x="135" y="0"/>
                          </a:lnTo>
                          <a:lnTo>
                            <a:pt x="100" y="4"/>
                          </a:lnTo>
                          <a:lnTo>
                            <a:pt x="67" y="15"/>
                          </a:lnTo>
                          <a:lnTo>
                            <a:pt x="41" y="32"/>
                          </a:lnTo>
                          <a:lnTo>
                            <a:pt x="18" y="50"/>
                          </a:lnTo>
                          <a:lnTo>
                            <a:pt x="5" y="73"/>
                          </a:lnTo>
                          <a:lnTo>
                            <a:pt x="0" y="93"/>
                          </a:lnTo>
                          <a:lnTo>
                            <a:pt x="5" y="112"/>
                          </a:lnTo>
                          <a:lnTo>
                            <a:pt x="18" y="128"/>
                          </a:lnTo>
                          <a:lnTo>
                            <a:pt x="41" y="143"/>
                          </a:lnTo>
                          <a:lnTo>
                            <a:pt x="67" y="154"/>
                          </a:lnTo>
                          <a:lnTo>
                            <a:pt x="100" y="162"/>
                          </a:lnTo>
                          <a:lnTo>
                            <a:pt x="135" y="163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 w="0">
                      <a:solidFill>
                        <a:srgbClr val="40404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3" name="Freeform 243"/>
                    <p:cNvSpPr>
                      <a:spLocks/>
                    </p:cNvSpPr>
                    <p:nvPr/>
                  </p:nvSpPr>
                  <p:spPr bwMode="auto">
                    <a:xfrm>
                      <a:off x="1340" y="3218"/>
                      <a:ext cx="247" cy="149"/>
                    </a:xfrm>
                    <a:custGeom>
                      <a:avLst/>
                      <a:gdLst>
                        <a:gd name="T0" fmla="*/ 122 w 247"/>
                        <a:gd name="T1" fmla="*/ 149 h 149"/>
                        <a:gd name="T2" fmla="*/ 161 w 247"/>
                        <a:gd name="T3" fmla="*/ 145 h 149"/>
                        <a:gd name="T4" fmla="*/ 195 w 247"/>
                        <a:gd name="T5" fmla="*/ 136 h 149"/>
                        <a:gd name="T6" fmla="*/ 222 w 247"/>
                        <a:gd name="T7" fmla="*/ 123 h 149"/>
                        <a:gd name="T8" fmla="*/ 239 w 247"/>
                        <a:gd name="T9" fmla="*/ 104 h 149"/>
                        <a:gd name="T10" fmla="*/ 247 w 247"/>
                        <a:gd name="T11" fmla="*/ 86 h 149"/>
                        <a:gd name="T12" fmla="*/ 241 w 247"/>
                        <a:gd name="T13" fmla="*/ 67 h 149"/>
                        <a:gd name="T14" fmla="*/ 228 w 247"/>
                        <a:gd name="T15" fmla="*/ 47 h 149"/>
                        <a:gd name="T16" fmla="*/ 209 w 247"/>
                        <a:gd name="T17" fmla="*/ 30 h 149"/>
                        <a:gd name="T18" fmla="*/ 185 w 247"/>
                        <a:gd name="T19" fmla="*/ 15 h 149"/>
                        <a:gd name="T20" fmla="*/ 156 w 247"/>
                        <a:gd name="T21" fmla="*/ 4 h 149"/>
                        <a:gd name="T22" fmla="*/ 122 w 247"/>
                        <a:gd name="T23" fmla="*/ 0 h 149"/>
                        <a:gd name="T24" fmla="*/ 91 w 247"/>
                        <a:gd name="T25" fmla="*/ 4 h 149"/>
                        <a:gd name="T26" fmla="*/ 61 w 247"/>
                        <a:gd name="T27" fmla="*/ 15 h 149"/>
                        <a:gd name="T28" fmla="*/ 37 w 247"/>
                        <a:gd name="T29" fmla="*/ 30 h 149"/>
                        <a:gd name="T30" fmla="*/ 17 w 247"/>
                        <a:gd name="T31" fmla="*/ 47 h 149"/>
                        <a:gd name="T32" fmla="*/ 5 w 247"/>
                        <a:gd name="T33" fmla="*/ 67 h 149"/>
                        <a:gd name="T34" fmla="*/ 0 w 247"/>
                        <a:gd name="T35" fmla="*/ 86 h 149"/>
                        <a:gd name="T36" fmla="*/ 7 w 247"/>
                        <a:gd name="T37" fmla="*/ 104 h 149"/>
                        <a:gd name="T38" fmla="*/ 24 w 247"/>
                        <a:gd name="T39" fmla="*/ 123 h 149"/>
                        <a:gd name="T40" fmla="*/ 50 w 247"/>
                        <a:gd name="T41" fmla="*/ 136 h 149"/>
                        <a:gd name="T42" fmla="*/ 85 w 247"/>
                        <a:gd name="T43" fmla="*/ 145 h 149"/>
                        <a:gd name="T44" fmla="*/ 122 w 247"/>
                        <a:gd name="T45" fmla="*/ 149 h 149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47"/>
                        <a:gd name="T70" fmla="*/ 0 h 149"/>
                        <a:gd name="T71" fmla="*/ 247 w 247"/>
                        <a:gd name="T72" fmla="*/ 149 h 149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47" h="149">
                          <a:moveTo>
                            <a:pt x="122" y="149"/>
                          </a:moveTo>
                          <a:lnTo>
                            <a:pt x="161" y="145"/>
                          </a:lnTo>
                          <a:lnTo>
                            <a:pt x="195" y="136"/>
                          </a:lnTo>
                          <a:lnTo>
                            <a:pt x="222" y="123"/>
                          </a:lnTo>
                          <a:lnTo>
                            <a:pt x="239" y="104"/>
                          </a:lnTo>
                          <a:lnTo>
                            <a:pt x="247" y="86"/>
                          </a:lnTo>
                          <a:lnTo>
                            <a:pt x="241" y="67"/>
                          </a:lnTo>
                          <a:lnTo>
                            <a:pt x="228" y="47"/>
                          </a:lnTo>
                          <a:lnTo>
                            <a:pt x="209" y="30"/>
                          </a:lnTo>
                          <a:lnTo>
                            <a:pt x="185" y="15"/>
                          </a:lnTo>
                          <a:lnTo>
                            <a:pt x="156" y="4"/>
                          </a:lnTo>
                          <a:lnTo>
                            <a:pt x="122" y="0"/>
                          </a:lnTo>
                          <a:lnTo>
                            <a:pt x="91" y="4"/>
                          </a:lnTo>
                          <a:lnTo>
                            <a:pt x="61" y="15"/>
                          </a:lnTo>
                          <a:lnTo>
                            <a:pt x="37" y="30"/>
                          </a:lnTo>
                          <a:lnTo>
                            <a:pt x="17" y="47"/>
                          </a:lnTo>
                          <a:lnTo>
                            <a:pt x="5" y="67"/>
                          </a:lnTo>
                          <a:lnTo>
                            <a:pt x="0" y="86"/>
                          </a:lnTo>
                          <a:lnTo>
                            <a:pt x="7" y="104"/>
                          </a:lnTo>
                          <a:lnTo>
                            <a:pt x="24" y="123"/>
                          </a:lnTo>
                          <a:lnTo>
                            <a:pt x="50" y="136"/>
                          </a:lnTo>
                          <a:lnTo>
                            <a:pt x="85" y="145"/>
                          </a:lnTo>
                          <a:lnTo>
                            <a:pt x="122" y="149"/>
                          </a:lnTo>
                          <a:close/>
                        </a:path>
                      </a:pathLst>
                    </a:custGeom>
                    <a:solidFill>
                      <a:srgbClr val="585858"/>
                    </a:solidFill>
                    <a:ln w="0">
                      <a:solidFill>
                        <a:srgbClr val="585858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4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1355" y="3220"/>
                      <a:ext cx="217" cy="132"/>
                    </a:xfrm>
                    <a:custGeom>
                      <a:avLst/>
                      <a:gdLst>
                        <a:gd name="T0" fmla="*/ 109 w 217"/>
                        <a:gd name="T1" fmla="*/ 132 h 132"/>
                        <a:gd name="T2" fmla="*/ 143 w 217"/>
                        <a:gd name="T3" fmla="*/ 128 h 132"/>
                        <a:gd name="T4" fmla="*/ 172 w 217"/>
                        <a:gd name="T5" fmla="*/ 121 h 132"/>
                        <a:gd name="T6" fmla="*/ 196 w 217"/>
                        <a:gd name="T7" fmla="*/ 108 h 132"/>
                        <a:gd name="T8" fmla="*/ 211 w 217"/>
                        <a:gd name="T9" fmla="*/ 93 h 132"/>
                        <a:gd name="T10" fmla="*/ 217 w 217"/>
                        <a:gd name="T11" fmla="*/ 74 h 132"/>
                        <a:gd name="T12" fmla="*/ 211 w 217"/>
                        <a:gd name="T13" fmla="*/ 56 h 132"/>
                        <a:gd name="T14" fmla="*/ 196 w 217"/>
                        <a:gd name="T15" fmla="*/ 35 h 132"/>
                        <a:gd name="T16" fmla="*/ 172 w 217"/>
                        <a:gd name="T17" fmla="*/ 17 h 132"/>
                        <a:gd name="T18" fmla="*/ 143 w 217"/>
                        <a:gd name="T19" fmla="*/ 4 h 132"/>
                        <a:gd name="T20" fmla="*/ 109 w 217"/>
                        <a:gd name="T21" fmla="*/ 0 h 132"/>
                        <a:gd name="T22" fmla="*/ 74 w 217"/>
                        <a:gd name="T23" fmla="*/ 4 h 132"/>
                        <a:gd name="T24" fmla="*/ 44 w 217"/>
                        <a:gd name="T25" fmla="*/ 17 h 132"/>
                        <a:gd name="T26" fmla="*/ 20 w 217"/>
                        <a:gd name="T27" fmla="*/ 35 h 132"/>
                        <a:gd name="T28" fmla="*/ 5 w 217"/>
                        <a:gd name="T29" fmla="*/ 56 h 132"/>
                        <a:gd name="T30" fmla="*/ 0 w 217"/>
                        <a:gd name="T31" fmla="*/ 74 h 132"/>
                        <a:gd name="T32" fmla="*/ 5 w 217"/>
                        <a:gd name="T33" fmla="*/ 93 h 132"/>
                        <a:gd name="T34" fmla="*/ 20 w 217"/>
                        <a:gd name="T35" fmla="*/ 108 h 132"/>
                        <a:gd name="T36" fmla="*/ 44 w 217"/>
                        <a:gd name="T37" fmla="*/ 121 h 132"/>
                        <a:gd name="T38" fmla="*/ 74 w 217"/>
                        <a:gd name="T39" fmla="*/ 128 h 132"/>
                        <a:gd name="T40" fmla="*/ 109 w 217"/>
                        <a:gd name="T41" fmla="*/ 132 h 132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17"/>
                        <a:gd name="T64" fmla="*/ 0 h 132"/>
                        <a:gd name="T65" fmla="*/ 217 w 217"/>
                        <a:gd name="T66" fmla="*/ 132 h 132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17" h="132">
                          <a:moveTo>
                            <a:pt x="109" y="132"/>
                          </a:moveTo>
                          <a:lnTo>
                            <a:pt x="143" y="128"/>
                          </a:lnTo>
                          <a:lnTo>
                            <a:pt x="172" y="121"/>
                          </a:lnTo>
                          <a:lnTo>
                            <a:pt x="196" y="108"/>
                          </a:lnTo>
                          <a:lnTo>
                            <a:pt x="211" y="93"/>
                          </a:lnTo>
                          <a:lnTo>
                            <a:pt x="217" y="74"/>
                          </a:lnTo>
                          <a:lnTo>
                            <a:pt x="211" y="56"/>
                          </a:lnTo>
                          <a:lnTo>
                            <a:pt x="196" y="35"/>
                          </a:lnTo>
                          <a:lnTo>
                            <a:pt x="172" y="17"/>
                          </a:lnTo>
                          <a:lnTo>
                            <a:pt x="143" y="4"/>
                          </a:lnTo>
                          <a:lnTo>
                            <a:pt x="109" y="0"/>
                          </a:lnTo>
                          <a:lnTo>
                            <a:pt x="74" y="4"/>
                          </a:lnTo>
                          <a:lnTo>
                            <a:pt x="44" y="17"/>
                          </a:lnTo>
                          <a:lnTo>
                            <a:pt x="20" y="35"/>
                          </a:lnTo>
                          <a:lnTo>
                            <a:pt x="5" y="56"/>
                          </a:lnTo>
                          <a:lnTo>
                            <a:pt x="0" y="74"/>
                          </a:lnTo>
                          <a:lnTo>
                            <a:pt x="5" y="93"/>
                          </a:lnTo>
                          <a:lnTo>
                            <a:pt x="20" y="108"/>
                          </a:lnTo>
                          <a:lnTo>
                            <a:pt x="44" y="121"/>
                          </a:lnTo>
                          <a:lnTo>
                            <a:pt x="74" y="128"/>
                          </a:lnTo>
                          <a:lnTo>
                            <a:pt x="109" y="132"/>
                          </a:lnTo>
                          <a:close/>
                        </a:path>
                      </a:pathLst>
                    </a:custGeom>
                    <a:solidFill>
                      <a:srgbClr val="707070"/>
                    </a:solidFill>
                    <a:ln w="0">
                      <a:solidFill>
                        <a:srgbClr val="70707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5" name="Freeform 245"/>
                    <p:cNvSpPr>
                      <a:spLocks/>
                    </p:cNvSpPr>
                    <p:nvPr/>
                  </p:nvSpPr>
                  <p:spPr bwMode="auto">
                    <a:xfrm>
                      <a:off x="1368" y="3220"/>
                      <a:ext cx="191" cy="117"/>
                    </a:xfrm>
                    <a:custGeom>
                      <a:avLst/>
                      <a:gdLst>
                        <a:gd name="T0" fmla="*/ 96 w 191"/>
                        <a:gd name="T1" fmla="*/ 117 h 117"/>
                        <a:gd name="T2" fmla="*/ 126 w 191"/>
                        <a:gd name="T3" fmla="*/ 115 h 117"/>
                        <a:gd name="T4" fmla="*/ 152 w 191"/>
                        <a:gd name="T5" fmla="*/ 108 h 117"/>
                        <a:gd name="T6" fmla="*/ 172 w 191"/>
                        <a:gd name="T7" fmla="*/ 97 h 117"/>
                        <a:gd name="T8" fmla="*/ 187 w 191"/>
                        <a:gd name="T9" fmla="*/ 84 h 117"/>
                        <a:gd name="T10" fmla="*/ 191 w 191"/>
                        <a:gd name="T11" fmla="*/ 67 h 117"/>
                        <a:gd name="T12" fmla="*/ 187 w 191"/>
                        <a:gd name="T13" fmla="*/ 50 h 117"/>
                        <a:gd name="T14" fmla="*/ 172 w 191"/>
                        <a:gd name="T15" fmla="*/ 32 h 117"/>
                        <a:gd name="T16" fmla="*/ 152 w 191"/>
                        <a:gd name="T17" fmla="*/ 17 h 117"/>
                        <a:gd name="T18" fmla="*/ 126 w 191"/>
                        <a:gd name="T19" fmla="*/ 6 h 117"/>
                        <a:gd name="T20" fmla="*/ 96 w 191"/>
                        <a:gd name="T21" fmla="*/ 0 h 117"/>
                        <a:gd name="T22" fmla="*/ 65 w 191"/>
                        <a:gd name="T23" fmla="*/ 6 h 117"/>
                        <a:gd name="T24" fmla="*/ 39 w 191"/>
                        <a:gd name="T25" fmla="*/ 17 h 117"/>
                        <a:gd name="T26" fmla="*/ 18 w 191"/>
                        <a:gd name="T27" fmla="*/ 32 h 117"/>
                        <a:gd name="T28" fmla="*/ 3 w 191"/>
                        <a:gd name="T29" fmla="*/ 50 h 117"/>
                        <a:gd name="T30" fmla="*/ 0 w 191"/>
                        <a:gd name="T31" fmla="*/ 67 h 117"/>
                        <a:gd name="T32" fmla="*/ 3 w 191"/>
                        <a:gd name="T33" fmla="*/ 84 h 117"/>
                        <a:gd name="T34" fmla="*/ 18 w 191"/>
                        <a:gd name="T35" fmla="*/ 97 h 117"/>
                        <a:gd name="T36" fmla="*/ 39 w 191"/>
                        <a:gd name="T37" fmla="*/ 108 h 117"/>
                        <a:gd name="T38" fmla="*/ 65 w 191"/>
                        <a:gd name="T39" fmla="*/ 115 h 117"/>
                        <a:gd name="T40" fmla="*/ 96 w 191"/>
                        <a:gd name="T41" fmla="*/ 117 h 11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91"/>
                        <a:gd name="T64" fmla="*/ 0 h 117"/>
                        <a:gd name="T65" fmla="*/ 191 w 191"/>
                        <a:gd name="T66" fmla="*/ 117 h 11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91" h="117">
                          <a:moveTo>
                            <a:pt x="96" y="117"/>
                          </a:moveTo>
                          <a:lnTo>
                            <a:pt x="126" y="115"/>
                          </a:lnTo>
                          <a:lnTo>
                            <a:pt x="152" y="108"/>
                          </a:lnTo>
                          <a:lnTo>
                            <a:pt x="172" y="97"/>
                          </a:lnTo>
                          <a:lnTo>
                            <a:pt x="187" y="84"/>
                          </a:lnTo>
                          <a:lnTo>
                            <a:pt x="191" y="67"/>
                          </a:lnTo>
                          <a:lnTo>
                            <a:pt x="187" y="50"/>
                          </a:lnTo>
                          <a:lnTo>
                            <a:pt x="172" y="32"/>
                          </a:lnTo>
                          <a:lnTo>
                            <a:pt x="152" y="17"/>
                          </a:lnTo>
                          <a:lnTo>
                            <a:pt x="126" y="6"/>
                          </a:lnTo>
                          <a:lnTo>
                            <a:pt x="96" y="0"/>
                          </a:lnTo>
                          <a:lnTo>
                            <a:pt x="65" y="6"/>
                          </a:lnTo>
                          <a:lnTo>
                            <a:pt x="39" y="17"/>
                          </a:lnTo>
                          <a:lnTo>
                            <a:pt x="18" y="32"/>
                          </a:lnTo>
                          <a:lnTo>
                            <a:pt x="3" y="50"/>
                          </a:lnTo>
                          <a:lnTo>
                            <a:pt x="0" y="67"/>
                          </a:lnTo>
                          <a:lnTo>
                            <a:pt x="3" y="84"/>
                          </a:lnTo>
                          <a:lnTo>
                            <a:pt x="18" y="97"/>
                          </a:lnTo>
                          <a:lnTo>
                            <a:pt x="39" y="108"/>
                          </a:lnTo>
                          <a:lnTo>
                            <a:pt x="65" y="115"/>
                          </a:lnTo>
                          <a:lnTo>
                            <a:pt x="96" y="117"/>
                          </a:lnTo>
                          <a:close/>
                        </a:path>
                      </a:pathLst>
                    </a:custGeom>
                    <a:solidFill>
                      <a:srgbClr val="878787"/>
                    </a:solidFill>
                    <a:ln w="0">
                      <a:solidFill>
                        <a:srgbClr val="878787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6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1381" y="3222"/>
                      <a:ext cx="165" cy="100"/>
                    </a:xfrm>
                    <a:custGeom>
                      <a:avLst/>
                      <a:gdLst>
                        <a:gd name="T0" fmla="*/ 83 w 165"/>
                        <a:gd name="T1" fmla="*/ 100 h 100"/>
                        <a:gd name="T2" fmla="*/ 109 w 165"/>
                        <a:gd name="T3" fmla="*/ 98 h 100"/>
                        <a:gd name="T4" fmla="*/ 131 w 165"/>
                        <a:gd name="T5" fmla="*/ 93 h 100"/>
                        <a:gd name="T6" fmla="*/ 150 w 165"/>
                        <a:gd name="T7" fmla="*/ 83 h 100"/>
                        <a:gd name="T8" fmla="*/ 161 w 165"/>
                        <a:gd name="T9" fmla="*/ 70 h 100"/>
                        <a:gd name="T10" fmla="*/ 165 w 165"/>
                        <a:gd name="T11" fmla="*/ 57 h 100"/>
                        <a:gd name="T12" fmla="*/ 161 w 165"/>
                        <a:gd name="T13" fmla="*/ 43 h 100"/>
                        <a:gd name="T14" fmla="*/ 150 w 165"/>
                        <a:gd name="T15" fmla="*/ 26 h 100"/>
                        <a:gd name="T16" fmla="*/ 131 w 165"/>
                        <a:gd name="T17" fmla="*/ 13 h 100"/>
                        <a:gd name="T18" fmla="*/ 109 w 165"/>
                        <a:gd name="T19" fmla="*/ 4 h 100"/>
                        <a:gd name="T20" fmla="*/ 83 w 165"/>
                        <a:gd name="T21" fmla="*/ 0 h 100"/>
                        <a:gd name="T22" fmla="*/ 57 w 165"/>
                        <a:gd name="T23" fmla="*/ 4 h 100"/>
                        <a:gd name="T24" fmla="*/ 33 w 165"/>
                        <a:gd name="T25" fmla="*/ 13 h 100"/>
                        <a:gd name="T26" fmla="*/ 16 w 165"/>
                        <a:gd name="T27" fmla="*/ 26 h 100"/>
                        <a:gd name="T28" fmla="*/ 3 w 165"/>
                        <a:gd name="T29" fmla="*/ 43 h 100"/>
                        <a:gd name="T30" fmla="*/ 0 w 165"/>
                        <a:gd name="T31" fmla="*/ 57 h 100"/>
                        <a:gd name="T32" fmla="*/ 3 w 165"/>
                        <a:gd name="T33" fmla="*/ 70 h 100"/>
                        <a:gd name="T34" fmla="*/ 16 w 165"/>
                        <a:gd name="T35" fmla="*/ 83 h 100"/>
                        <a:gd name="T36" fmla="*/ 33 w 165"/>
                        <a:gd name="T37" fmla="*/ 93 h 100"/>
                        <a:gd name="T38" fmla="*/ 57 w 165"/>
                        <a:gd name="T39" fmla="*/ 98 h 100"/>
                        <a:gd name="T40" fmla="*/ 83 w 165"/>
                        <a:gd name="T41" fmla="*/ 100 h 100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165"/>
                        <a:gd name="T64" fmla="*/ 0 h 100"/>
                        <a:gd name="T65" fmla="*/ 165 w 165"/>
                        <a:gd name="T66" fmla="*/ 100 h 100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165" h="100">
                          <a:moveTo>
                            <a:pt x="83" y="100"/>
                          </a:moveTo>
                          <a:lnTo>
                            <a:pt x="109" y="98"/>
                          </a:lnTo>
                          <a:lnTo>
                            <a:pt x="131" y="93"/>
                          </a:lnTo>
                          <a:lnTo>
                            <a:pt x="150" y="83"/>
                          </a:lnTo>
                          <a:lnTo>
                            <a:pt x="161" y="70"/>
                          </a:lnTo>
                          <a:lnTo>
                            <a:pt x="165" y="57"/>
                          </a:lnTo>
                          <a:lnTo>
                            <a:pt x="161" y="43"/>
                          </a:lnTo>
                          <a:lnTo>
                            <a:pt x="150" y="26"/>
                          </a:lnTo>
                          <a:lnTo>
                            <a:pt x="131" y="13"/>
                          </a:lnTo>
                          <a:lnTo>
                            <a:pt x="109" y="4"/>
                          </a:lnTo>
                          <a:lnTo>
                            <a:pt x="83" y="0"/>
                          </a:lnTo>
                          <a:lnTo>
                            <a:pt x="57" y="4"/>
                          </a:lnTo>
                          <a:lnTo>
                            <a:pt x="33" y="13"/>
                          </a:lnTo>
                          <a:lnTo>
                            <a:pt x="16" y="26"/>
                          </a:lnTo>
                          <a:lnTo>
                            <a:pt x="3" y="43"/>
                          </a:lnTo>
                          <a:lnTo>
                            <a:pt x="0" y="57"/>
                          </a:lnTo>
                          <a:lnTo>
                            <a:pt x="3" y="70"/>
                          </a:lnTo>
                          <a:lnTo>
                            <a:pt x="16" y="83"/>
                          </a:lnTo>
                          <a:lnTo>
                            <a:pt x="33" y="93"/>
                          </a:lnTo>
                          <a:lnTo>
                            <a:pt x="57" y="98"/>
                          </a:lnTo>
                          <a:lnTo>
                            <a:pt x="83" y="100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 w="0">
                      <a:solidFill>
                        <a:srgbClr val="9F9F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7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1394" y="3224"/>
                      <a:ext cx="139" cy="83"/>
                    </a:xfrm>
                    <a:custGeom>
                      <a:avLst/>
                      <a:gdLst>
                        <a:gd name="T0" fmla="*/ 70 w 139"/>
                        <a:gd name="T1" fmla="*/ 83 h 83"/>
                        <a:gd name="T2" fmla="*/ 96 w 139"/>
                        <a:gd name="T3" fmla="*/ 81 h 83"/>
                        <a:gd name="T4" fmla="*/ 118 w 139"/>
                        <a:gd name="T5" fmla="*/ 72 h 83"/>
                        <a:gd name="T6" fmla="*/ 133 w 139"/>
                        <a:gd name="T7" fmla="*/ 61 h 83"/>
                        <a:gd name="T8" fmla="*/ 139 w 139"/>
                        <a:gd name="T9" fmla="*/ 46 h 83"/>
                        <a:gd name="T10" fmla="*/ 133 w 139"/>
                        <a:gd name="T11" fmla="*/ 31 h 83"/>
                        <a:gd name="T12" fmla="*/ 118 w 139"/>
                        <a:gd name="T13" fmla="*/ 17 h 83"/>
                        <a:gd name="T14" fmla="*/ 96 w 139"/>
                        <a:gd name="T15" fmla="*/ 4 h 83"/>
                        <a:gd name="T16" fmla="*/ 70 w 139"/>
                        <a:gd name="T17" fmla="*/ 0 h 83"/>
                        <a:gd name="T18" fmla="*/ 42 w 139"/>
                        <a:gd name="T19" fmla="*/ 4 h 83"/>
                        <a:gd name="T20" fmla="*/ 20 w 139"/>
                        <a:gd name="T21" fmla="*/ 17 h 83"/>
                        <a:gd name="T22" fmla="*/ 5 w 139"/>
                        <a:gd name="T23" fmla="*/ 31 h 83"/>
                        <a:gd name="T24" fmla="*/ 0 w 139"/>
                        <a:gd name="T25" fmla="*/ 46 h 83"/>
                        <a:gd name="T26" fmla="*/ 5 w 139"/>
                        <a:gd name="T27" fmla="*/ 61 h 83"/>
                        <a:gd name="T28" fmla="*/ 20 w 139"/>
                        <a:gd name="T29" fmla="*/ 72 h 83"/>
                        <a:gd name="T30" fmla="*/ 42 w 139"/>
                        <a:gd name="T31" fmla="*/ 81 h 83"/>
                        <a:gd name="T32" fmla="*/ 70 w 139"/>
                        <a:gd name="T33" fmla="*/ 83 h 83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39"/>
                        <a:gd name="T52" fmla="*/ 0 h 83"/>
                        <a:gd name="T53" fmla="*/ 139 w 139"/>
                        <a:gd name="T54" fmla="*/ 83 h 83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39" h="83">
                          <a:moveTo>
                            <a:pt x="70" y="83"/>
                          </a:moveTo>
                          <a:lnTo>
                            <a:pt x="96" y="81"/>
                          </a:lnTo>
                          <a:lnTo>
                            <a:pt x="118" y="72"/>
                          </a:lnTo>
                          <a:lnTo>
                            <a:pt x="133" y="61"/>
                          </a:lnTo>
                          <a:lnTo>
                            <a:pt x="139" y="46"/>
                          </a:lnTo>
                          <a:lnTo>
                            <a:pt x="133" y="31"/>
                          </a:lnTo>
                          <a:lnTo>
                            <a:pt x="118" y="17"/>
                          </a:lnTo>
                          <a:lnTo>
                            <a:pt x="96" y="4"/>
                          </a:lnTo>
                          <a:lnTo>
                            <a:pt x="70" y="0"/>
                          </a:lnTo>
                          <a:lnTo>
                            <a:pt x="42" y="4"/>
                          </a:lnTo>
                          <a:lnTo>
                            <a:pt x="20" y="17"/>
                          </a:lnTo>
                          <a:lnTo>
                            <a:pt x="5" y="31"/>
                          </a:lnTo>
                          <a:lnTo>
                            <a:pt x="0" y="46"/>
                          </a:lnTo>
                          <a:lnTo>
                            <a:pt x="5" y="61"/>
                          </a:lnTo>
                          <a:lnTo>
                            <a:pt x="20" y="72"/>
                          </a:lnTo>
                          <a:lnTo>
                            <a:pt x="42" y="81"/>
                          </a:lnTo>
                          <a:lnTo>
                            <a:pt x="70" y="83"/>
                          </a:lnTo>
                          <a:close/>
                        </a:path>
                      </a:pathLst>
                    </a:custGeom>
                    <a:solidFill>
                      <a:srgbClr val="B7B7B7"/>
                    </a:solidFill>
                    <a:ln w="0">
                      <a:solidFill>
                        <a:srgbClr val="B7B7B7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8" name="Freeform 248"/>
                    <p:cNvSpPr>
                      <a:spLocks/>
                    </p:cNvSpPr>
                    <p:nvPr/>
                  </p:nvSpPr>
                  <p:spPr bwMode="auto">
                    <a:xfrm>
                      <a:off x="1407" y="3224"/>
                      <a:ext cx="113" cy="68"/>
                    </a:xfrm>
                    <a:custGeom>
                      <a:avLst/>
                      <a:gdLst>
                        <a:gd name="T0" fmla="*/ 57 w 113"/>
                        <a:gd name="T1" fmla="*/ 68 h 68"/>
                        <a:gd name="T2" fmla="*/ 79 w 113"/>
                        <a:gd name="T3" fmla="*/ 67 h 68"/>
                        <a:gd name="T4" fmla="*/ 96 w 113"/>
                        <a:gd name="T5" fmla="*/ 61 h 68"/>
                        <a:gd name="T6" fmla="*/ 109 w 113"/>
                        <a:gd name="T7" fmla="*/ 50 h 68"/>
                        <a:gd name="T8" fmla="*/ 113 w 113"/>
                        <a:gd name="T9" fmla="*/ 39 h 68"/>
                        <a:gd name="T10" fmla="*/ 109 w 113"/>
                        <a:gd name="T11" fmla="*/ 26 h 68"/>
                        <a:gd name="T12" fmla="*/ 96 w 113"/>
                        <a:gd name="T13" fmla="*/ 13 h 68"/>
                        <a:gd name="T14" fmla="*/ 79 w 113"/>
                        <a:gd name="T15" fmla="*/ 4 h 68"/>
                        <a:gd name="T16" fmla="*/ 57 w 113"/>
                        <a:gd name="T17" fmla="*/ 0 h 68"/>
                        <a:gd name="T18" fmla="*/ 35 w 113"/>
                        <a:gd name="T19" fmla="*/ 4 h 68"/>
                        <a:gd name="T20" fmla="*/ 16 w 113"/>
                        <a:gd name="T21" fmla="*/ 13 h 68"/>
                        <a:gd name="T22" fmla="*/ 5 w 113"/>
                        <a:gd name="T23" fmla="*/ 26 h 68"/>
                        <a:gd name="T24" fmla="*/ 0 w 113"/>
                        <a:gd name="T25" fmla="*/ 39 h 68"/>
                        <a:gd name="T26" fmla="*/ 5 w 113"/>
                        <a:gd name="T27" fmla="*/ 50 h 68"/>
                        <a:gd name="T28" fmla="*/ 16 w 113"/>
                        <a:gd name="T29" fmla="*/ 61 h 68"/>
                        <a:gd name="T30" fmla="*/ 35 w 113"/>
                        <a:gd name="T31" fmla="*/ 67 h 68"/>
                        <a:gd name="T32" fmla="*/ 57 w 113"/>
                        <a:gd name="T33" fmla="*/ 68 h 6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13"/>
                        <a:gd name="T52" fmla="*/ 0 h 68"/>
                        <a:gd name="T53" fmla="*/ 113 w 113"/>
                        <a:gd name="T54" fmla="*/ 68 h 68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13" h="68">
                          <a:moveTo>
                            <a:pt x="57" y="68"/>
                          </a:moveTo>
                          <a:lnTo>
                            <a:pt x="79" y="67"/>
                          </a:lnTo>
                          <a:lnTo>
                            <a:pt x="96" y="61"/>
                          </a:lnTo>
                          <a:lnTo>
                            <a:pt x="109" y="50"/>
                          </a:lnTo>
                          <a:lnTo>
                            <a:pt x="113" y="39"/>
                          </a:lnTo>
                          <a:lnTo>
                            <a:pt x="109" y="26"/>
                          </a:lnTo>
                          <a:lnTo>
                            <a:pt x="96" y="13"/>
                          </a:lnTo>
                          <a:lnTo>
                            <a:pt x="79" y="4"/>
                          </a:lnTo>
                          <a:lnTo>
                            <a:pt x="57" y="0"/>
                          </a:lnTo>
                          <a:lnTo>
                            <a:pt x="35" y="4"/>
                          </a:lnTo>
                          <a:lnTo>
                            <a:pt x="16" y="13"/>
                          </a:lnTo>
                          <a:lnTo>
                            <a:pt x="5" y="26"/>
                          </a:lnTo>
                          <a:lnTo>
                            <a:pt x="0" y="39"/>
                          </a:lnTo>
                          <a:lnTo>
                            <a:pt x="5" y="50"/>
                          </a:lnTo>
                          <a:lnTo>
                            <a:pt x="16" y="61"/>
                          </a:lnTo>
                          <a:lnTo>
                            <a:pt x="35" y="67"/>
                          </a:lnTo>
                          <a:lnTo>
                            <a:pt x="57" y="68"/>
                          </a:lnTo>
                          <a:close/>
                        </a:path>
                      </a:pathLst>
                    </a:custGeom>
                    <a:solidFill>
                      <a:srgbClr val="CFCFCF"/>
                    </a:solidFill>
                    <a:ln w="0">
                      <a:solidFill>
                        <a:srgbClr val="CFCFC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9" name="Freeform 249"/>
                    <p:cNvSpPr>
                      <a:spLocks/>
                    </p:cNvSpPr>
                    <p:nvPr/>
                  </p:nvSpPr>
                  <p:spPr bwMode="auto">
                    <a:xfrm>
                      <a:off x="1422" y="3226"/>
                      <a:ext cx="85" cy="52"/>
                    </a:xfrm>
                    <a:custGeom>
                      <a:avLst/>
                      <a:gdLst>
                        <a:gd name="T0" fmla="*/ 42 w 85"/>
                        <a:gd name="T1" fmla="*/ 52 h 52"/>
                        <a:gd name="T2" fmla="*/ 64 w 85"/>
                        <a:gd name="T3" fmla="*/ 50 h 52"/>
                        <a:gd name="T4" fmla="*/ 79 w 85"/>
                        <a:gd name="T5" fmla="*/ 41 h 52"/>
                        <a:gd name="T6" fmla="*/ 85 w 85"/>
                        <a:gd name="T7" fmla="*/ 29 h 52"/>
                        <a:gd name="T8" fmla="*/ 83 w 85"/>
                        <a:gd name="T9" fmla="*/ 20 h 52"/>
                        <a:gd name="T10" fmla="*/ 72 w 85"/>
                        <a:gd name="T11" fmla="*/ 9 h 52"/>
                        <a:gd name="T12" fmla="*/ 59 w 85"/>
                        <a:gd name="T13" fmla="*/ 3 h 52"/>
                        <a:gd name="T14" fmla="*/ 42 w 85"/>
                        <a:gd name="T15" fmla="*/ 0 h 52"/>
                        <a:gd name="T16" fmla="*/ 25 w 85"/>
                        <a:gd name="T17" fmla="*/ 3 h 52"/>
                        <a:gd name="T18" fmla="*/ 11 w 85"/>
                        <a:gd name="T19" fmla="*/ 9 h 52"/>
                        <a:gd name="T20" fmla="*/ 1 w 85"/>
                        <a:gd name="T21" fmla="*/ 20 h 52"/>
                        <a:gd name="T22" fmla="*/ 0 w 85"/>
                        <a:gd name="T23" fmla="*/ 29 h 52"/>
                        <a:gd name="T24" fmla="*/ 5 w 85"/>
                        <a:gd name="T25" fmla="*/ 41 h 52"/>
                        <a:gd name="T26" fmla="*/ 20 w 85"/>
                        <a:gd name="T27" fmla="*/ 50 h 52"/>
                        <a:gd name="T28" fmla="*/ 42 w 85"/>
                        <a:gd name="T29" fmla="*/ 52 h 52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85"/>
                        <a:gd name="T46" fmla="*/ 0 h 52"/>
                        <a:gd name="T47" fmla="*/ 85 w 85"/>
                        <a:gd name="T48" fmla="*/ 52 h 52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85" h="52">
                          <a:moveTo>
                            <a:pt x="42" y="52"/>
                          </a:moveTo>
                          <a:lnTo>
                            <a:pt x="64" y="50"/>
                          </a:lnTo>
                          <a:lnTo>
                            <a:pt x="79" y="41"/>
                          </a:lnTo>
                          <a:lnTo>
                            <a:pt x="85" y="29"/>
                          </a:lnTo>
                          <a:lnTo>
                            <a:pt x="83" y="20"/>
                          </a:lnTo>
                          <a:lnTo>
                            <a:pt x="72" y="9"/>
                          </a:lnTo>
                          <a:lnTo>
                            <a:pt x="59" y="3"/>
                          </a:lnTo>
                          <a:lnTo>
                            <a:pt x="42" y="0"/>
                          </a:lnTo>
                          <a:lnTo>
                            <a:pt x="25" y="3"/>
                          </a:lnTo>
                          <a:lnTo>
                            <a:pt x="11" y="9"/>
                          </a:lnTo>
                          <a:lnTo>
                            <a:pt x="1" y="20"/>
                          </a:lnTo>
                          <a:lnTo>
                            <a:pt x="0" y="29"/>
                          </a:lnTo>
                          <a:lnTo>
                            <a:pt x="5" y="41"/>
                          </a:lnTo>
                          <a:lnTo>
                            <a:pt x="20" y="50"/>
                          </a:lnTo>
                          <a:lnTo>
                            <a:pt x="42" y="52"/>
                          </a:lnTo>
                          <a:close/>
                        </a:path>
                      </a:pathLst>
                    </a:custGeom>
                    <a:solidFill>
                      <a:srgbClr val="E7E7E7"/>
                    </a:solidFill>
                    <a:ln w="0">
                      <a:solidFill>
                        <a:srgbClr val="E7E7E7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30" name="Freeform 250"/>
                    <p:cNvSpPr>
                      <a:spLocks/>
                    </p:cNvSpPr>
                    <p:nvPr/>
                  </p:nvSpPr>
                  <p:spPr bwMode="auto">
                    <a:xfrm>
                      <a:off x="1434" y="3228"/>
                      <a:ext cx="60" cy="35"/>
                    </a:xfrm>
                    <a:custGeom>
                      <a:avLst/>
                      <a:gdLst>
                        <a:gd name="T0" fmla="*/ 30 w 60"/>
                        <a:gd name="T1" fmla="*/ 35 h 35"/>
                        <a:gd name="T2" fmla="*/ 45 w 60"/>
                        <a:gd name="T3" fmla="*/ 33 h 35"/>
                        <a:gd name="T4" fmla="*/ 56 w 60"/>
                        <a:gd name="T5" fmla="*/ 27 h 35"/>
                        <a:gd name="T6" fmla="*/ 60 w 60"/>
                        <a:gd name="T7" fmla="*/ 20 h 35"/>
                        <a:gd name="T8" fmla="*/ 56 w 60"/>
                        <a:gd name="T9" fmla="*/ 11 h 35"/>
                        <a:gd name="T10" fmla="*/ 45 w 60"/>
                        <a:gd name="T11" fmla="*/ 1 h 35"/>
                        <a:gd name="T12" fmla="*/ 30 w 60"/>
                        <a:gd name="T13" fmla="*/ 0 h 35"/>
                        <a:gd name="T14" fmla="*/ 15 w 60"/>
                        <a:gd name="T15" fmla="*/ 1 h 35"/>
                        <a:gd name="T16" fmla="*/ 4 w 60"/>
                        <a:gd name="T17" fmla="*/ 11 h 35"/>
                        <a:gd name="T18" fmla="*/ 0 w 60"/>
                        <a:gd name="T19" fmla="*/ 20 h 35"/>
                        <a:gd name="T20" fmla="*/ 4 w 60"/>
                        <a:gd name="T21" fmla="*/ 27 h 35"/>
                        <a:gd name="T22" fmla="*/ 15 w 60"/>
                        <a:gd name="T23" fmla="*/ 33 h 35"/>
                        <a:gd name="T24" fmla="*/ 30 w 60"/>
                        <a:gd name="T25" fmla="*/ 35 h 3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60"/>
                        <a:gd name="T40" fmla="*/ 0 h 35"/>
                        <a:gd name="T41" fmla="*/ 60 w 60"/>
                        <a:gd name="T42" fmla="*/ 35 h 3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60" h="35">
                          <a:moveTo>
                            <a:pt x="30" y="35"/>
                          </a:moveTo>
                          <a:lnTo>
                            <a:pt x="45" y="33"/>
                          </a:lnTo>
                          <a:lnTo>
                            <a:pt x="56" y="27"/>
                          </a:lnTo>
                          <a:lnTo>
                            <a:pt x="60" y="20"/>
                          </a:lnTo>
                          <a:lnTo>
                            <a:pt x="56" y="11"/>
                          </a:lnTo>
                          <a:lnTo>
                            <a:pt x="45" y="1"/>
                          </a:lnTo>
                          <a:lnTo>
                            <a:pt x="30" y="0"/>
                          </a:lnTo>
                          <a:lnTo>
                            <a:pt x="15" y="1"/>
                          </a:lnTo>
                          <a:lnTo>
                            <a:pt x="4" y="11"/>
                          </a:lnTo>
                          <a:lnTo>
                            <a:pt x="0" y="20"/>
                          </a:lnTo>
                          <a:lnTo>
                            <a:pt x="4" y="27"/>
                          </a:lnTo>
                          <a:lnTo>
                            <a:pt x="15" y="33"/>
                          </a:lnTo>
                          <a:lnTo>
                            <a:pt x="30" y="3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1597" y="1478"/>
                    <a:ext cx="864" cy="457"/>
                    <a:chOff x="1636" y="1430"/>
                    <a:chExt cx="864" cy="457"/>
                  </a:xfrm>
                </p:grpSpPr>
                <p:sp>
                  <p:nvSpPr>
                    <p:cNvPr id="9255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2195" y="1702"/>
                      <a:ext cx="152" cy="168"/>
                    </a:xfrm>
                    <a:custGeom>
                      <a:avLst/>
                      <a:gdLst>
                        <a:gd name="T0" fmla="*/ 0 w 152"/>
                        <a:gd name="T1" fmla="*/ 0 h 168"/>
                        <a:gd name="T2" fmla="*/ 0 w 152"/>
                        <a:gd name="T3" fmla="*/ 3 h 168"/>
                        <a:gd name="T4" fmla="*/ 0 w 152"/>
                        <a:gd name="T5" fmla="*/ 15 h 168"/>
                        <a:gd name="T6" fmla="*/ 2 w 152"/>
                        <a:gd name="T7" fmla="*/ 33 h 168"/>
                        <a:gd name="T8" fmla="*/ 5 w 152"/>
                        <a:gd name="T9" fmla="*/ 53 h 168"/>
                        <a:gd name="T10" fmla="*/ 13 w 152"/>
                        <a:gd name="T11" fmla="*/ 76 h 168"/>
                        <a:gd name="T12" fmla="*/ 24 w 152"/>
                        <a:gd name="T13" fmla="*/ 100 h 168"/>
                        <a:gd name="T14" fmla="*/ 39 w 152"/>
                        <a:gd name="T15" fmla="*/ 120 h 168"/>
                        <a:gd name="T16" fmla="*/ 59 w 152"/>
                        <a:gd name="T17" fmla="*/ 139 h 168"/>
                        <a:gd name="T18" fmla="*/ 85 w 152"/>
                        <a:gd name="T19" fmla="*/ 150 h 168"/>
                        <a:gd name="T20" fmla="*/ 78 w 152"/>
                        <a:gd name="T21" fmla="*/ 165 h 168"/>
                        <a:gd name="T22" fmla="*/ 152 w 152"/>
                        <a:gd name="T23" fmla="*/ 168 h 168"/>
                        <a:gd name="T24" fmla="*/ 124 w 152"/>
                        <a:gd name="T25" fmla="*/ 98 h 168"/>
                        <a:gd name="T26" fmla="*/ 115 w 152"/>
                        <a:gd name="T27" fmla="*/ 115 h 168"/>
                        <a:gd name="T28" fmla="*/ 111 w 152"/>
                        <a:gd name="T29" fmla="*/ 115 h 168"/>
                        <a:gd name="T30" fmla="*/ 106 w 152"/>
                        <a:gd name="T31" fmla="*/ 117 h 168"/>
                        <a:gd name="T32" fmla="*/ 96 w 152"/>
                        <a:gd name="T33" fmla="*/ 115 h 168"/>
                        <a:gd name="T34" fmla="*/ 83 w 152"/>
                        <a:gd name="T35" fmla="*/ 111 h 168"/>
                        <a:gd name="T36" fmla="*/ 68 w 152"/>
                        <a:gd name="T37" fmla="*/ 104 h 168"/>
                        <a:gd name="T38" fmla="*/ 52 w 152"/>
                        <a:gd name="T39" fmla="*/ 89 h 168"/>
                        <a:gd name="T40" fmla="*/ 35 w 152"/>
                        <a:gd name="T41" fmla="*/ 68 h 168"/>
                        <a:gd name="T42" fmla="*/ 16 w 152"/>
                        <a:gd name="T43" fmla="*/ 39 h 168"/>
                        <a:gd name="T44" fmla="*/ 0 w 152"/>
                        <a:gd name="T45" fmla="*/ 0 h 16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52"/>
                        <a:gd name="T70" fmla="*/ 0 h 168"/>
                        <a:gd name="T71" fmla="*/ 152 w 152"/>
                        <a:gd name="T72" fmla="*/ 168 h 16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52" h="168">
                          <a:moveTo>
                            <a:pt x="0" y="0"/>
                          </a:moveTo>
                          <a:lnTo>
                            <a:pt x="0" y="3"/>
                          </a:lnTo>
                          <a:lnTo>
                            <a:pt x="0" y="15"/>
                          </a:lnTo>
                          <a:lnTo>
                            <a:pt x="2" y="33"/>
                          </a:lnTo>
                          <a:lnTo>
                            <a:pt x="5" y="53"/>
                          </a:lnTo>
                          <a:lnTo>
                            <a:pt x="13" y="76"/>
                          </a:lnTo>
                          <a:lnTo>
                            <a:pt x="24" y="100"/>
                          </a:lnTo>
                          <a:lnTo>
                            <a:pt x="39" y="120"/>
                          </a:lnTo>
                          <a:lnTo>
                            <a:pt x="59" y="139"/>
                          </a:lnTo>
                          <a:lnTo>
                            <a:pt x="85" y="150"/>
                          </a:lnTo>
                          <a:lnTo>
                            <a:pt x="78" y="165"/>
                          </a:lnTo>
                          <a:lnTo>
                            <a:pt x="152" y="168"/>
                          </a:lnTo>
                          <a:lnTo>
                            <a:pt x="124" y="98"/>
                          </a:lnTo>
                          <a:lnTo>
                            <a:pt x="115" y="115"/>
                          </a:lnTo>
                          <a:lnTo>
                            <a:pt x="111" y="115"/>
                          </a:lnTo>
                          <a:lnTo>
                            <a:pt x="106" y="117"/>
                          </a:lnTo>
                          <a:lnTo>
                            <a:pt x="96" y="115"/>
                          </a:lnTo>
                          <a:lnTo>
                            <a:pt x="83" y="111"/>
                          </a:lnTo>
                          <a:lnTo>
                            <a:pt x="68" y="104"/>
                          </a:lnTo>
                          <a:lnTo>
                            <a:pt x="52" y="89"/>
                          </a:lnTo>
                          <a:lnTo>
                            <a:pt x="35" y="68"/>
                          </a:lnTo>
                          <a:lnTo>
                            <a:pt x="16" y="3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0">
                      <a:solidFill>
                        <a:srgbClr val="0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56" name="Freeform 376"/>
                    <p:cNvSpPr>
                      <a:spLocks/>
                    </p:cNvSpPr>
                    <p:nvPr/>
                  </p:nvSpPr>
                  <p:spPr bwMode="auto">
                    <a:xfrm>
                      <a:off x="2199" y="1711"/>
                      <a:ext cx="144" cy="176"/>
                    </a:xfrm>
                    <a:custGeom>
                      <a:avLst/>
                      <a:gdLst>
                        <a:gd name="T0" fmla="*/ 0 w 144"/>
                        <a:gd name="T1" fmla="*/ 0 h 176"/>
                        <a:gd name="T2" fmla="*/ 0 w 144"/>
                        <a:gd name="T3" fmla="*/ 4 h 176"/>
                        <a:gd name="T4" fmla="*/ 0 w 144"/>
                        <a:gd name="T5" fmla="*/ 17 h 176"/>
                        <a:gd name="T6" fmla="*/ 0 w 144"/>
                        <a:gd name="T7" fmla="*/ 33 h 176"/>
                        <a:gd name="T8" fmla="*/ 3 w 144"/>
                        <a:gd name="T9" fmla="*/ 56 h 176"/>
                        <a:gd name="T10" fmla="*/ 11 w 144"/>
                        <a:gd name="T11" fmla="*/ 78 h 176"/>
                        <a:gd name="T12" fmla="*/ 20 w 144"/>
                        <a:gd name="T13" fmla="*/ 102 h 176"/>
                        <a:gd name="T14" fmla="*/ 35 w 144"/>
                        <a:gd name="T15" fmla="*/ 122 h 176"/>
                        <a:gd name="T16" fmla="*/ 53 w 144"/>
                        <a:gd name="T17" fmla="*/ 141 h 176"/>
                        <a:gd name="T18" fmla="*/ 79 w 144"/>
                        <a:gd name="T19" fmla="*/ 156 h 176"/>
                        <a:gd name="T20" fmla="*/ 72 w 144"/>
                        <a:gd name="T21" fmla="*/ 169 h 176"/>
                        <a:gd name="T22" fmla="*/ 144 w 144"/>
                        <a:gd name="T23" fmla="*/ 176 h 176"/>
                        <a:gd name="T24" fmla="*/ 118 w 144"/>
                        <a:gd name="T25" fmla="*/ 102 h 176"/>
                        <a:gd name="T26" fmla="*/ 109 w 144"/>
                        <a:gd name="T27" fmla="*/ 121 h 176"/>
                        <a:gd name="T28" fmla="*/ 107 w 144"/>
                        <a:gd name="T29" fmla="*/ 121 h 176"/>
                        <a:gd name="T30" fmla="*/ 100 w 144"/>
                        <a:gd name="T31" fmla="*/ 121 h 176"/>
                        <a:gd name="T32" fmla="*/ 90 w 144"/>
                        <a:gd name="T33" fmla="*/ 119 h 176"/>
                        <a:gd name="T34" fmla="*/ 79 w 144"/>
                        <a:gd name="T35" fmla="*/ 115 h 176"/>
                        <a:gd name="T36" fmla="*/ 64 w 144"/>
                        <a:gd name="T37" fmla="*/ 106 h 176"/>
                        <a:gd name="T38" fmla="*/ 48 w 144"/>
                        <a:gd name="T39" fmla="*/ 93 h 176"/>
                        <a:gd name="T40" fmla="*/ 31 w 144"/>
                        <a:gd name="T41" fmla="*/ 70 h 176"/>
                        <a:gd name="T42" fmla="*/ 14 w 144"/>
                        <a:gd name="T43" fmla="*/ 41 h 176"/>
                        <a:gd name="T44" fmla="*/ 0 w 144"/>
                        <a:gd name="T45" fmla="*/ 0 h 1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44"/>
                        <a:gd name="T70" fmla="*/ 0 h 176"/>
                        <a:gd name="T71" fmla="*/ 144 w 144"/>
                        <a:gd name="T72" fmla="*/ 176 h 17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44" h="176">
                          <a:moveTo>
                            <a:pt x="0" y="0"/>
                          </a:moveTo>
                          <a:lnTo>
                            <a:pt x="0" y="4"/>
                          </a:lnTo>
                          <a:lnTo>
                            <a:pt x="0" y="17"/>
                          </a:lnTo>
                          <a:lnTo>
                            <a:pt x="0" y="33"/>
                          </a:lnTo>
                          <a:lnTo>
                            <a:pt x="3" y="56"/>
                          </a:lnTo>
                          <a:lnTo>
                            <a:pt x="11" y="78"/>
                          </a:lnTo>
                          <a:lnTo>
                            <a:pt x="20" y="102"/>
                          </a:lnTo>
                          <a:lnTo>
                            <a:pt x="35" y="122"/>
                          </a:lnTo>
                          <a:lnTo>
                            <a:pt x="53" y="141"/>
                          </a:lnTo>
                          <a:lnTo>
                            <a:pt x="79" y="156"/>
                          </a:lnTo>
                          <a:lnTo>
                            <a:pt x="72" y="169"/>
                          </a:lnTo>
                          <a:lnTo>
                            <a:pt x="144" y="176"/>
                          </a:lnTo>
                          <a:lnTo>
                            <a:pt x="118" y="102"/>
                          </a:lnTo>
                          <a:lnTo>
                            <a:pt x="109" y="121"/>
                          </a:lnTo>
                          <a:lnTo>
                            <a:pt x="107" y="121"/>
                          </a:lnTo>
                          <a:lnTo>
                            <a:pt x="100" y="121"/>
                          </a:lnTo>
                          <a:lnTo>
                            <a:pt x="90" y="119"/>
                          </a:lnTo>
                          <a:lnTo>
                            <a:pt x="79" y="115"/>
                          </a:lnTo>
                          <a:lnTo>
                            <a:pt x="64" y="106"/>
                          </a:lnTo>
                          <a:lnTo>
                            <a:pt x="48" y="93"/>
                          </a:lnTo>
                          <a:lnTo>
                            <a:pt x="31" y="70"/>
                          </a:lnTo>
                          <a:lnTo>
                            <a:pt x="14" y="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57" name="Text Box 4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6" y="1430"/>
                      <a:ext cx="864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Add 5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cryomodules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6" name="Group 420"/>
                  <p:cNvGrpSpPr>
                    <a:grpSpLocks/>
                  </p:cNvGrpSpPr>
                  <p:nvPr/>
                </p:nvGrpSpPr>
                <p:grpSpPr bwMode="auto">
                  <a:xfrm>
                    <a:off x="2419" y="2792"/>
                    <a:ext cx="864" cy="306"/>
                    <a:chOff x="2458" y="2744"/>
                    <a:chExt cx="864" cy="306"/>
                  </a:xfrm>
                </p:grpSpPr>
                <p:sp>
                  <p:nvSpPr>
                    <p:cNvPr id="9252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2475" y="2744"/>
                      <a:ext cx="176" cy="146"/>
                    </a:xfrm>
                    <a:custGeom>
                      <a:avLst/>
                      <a:gdLst>
                        <a:gd name="T0" fmla="*/ 176 w 176"/>
                        <a:gd name="T1" fmla="*/ 144 h 146"/>
                        <a:gd name="T2" fmla="*/ 172 w 176"/>
                        <a:gd name="T3" fmla="*/ 146 h 146"/>
                        <a:gd name="T4" fmla="*/ 159 w 176"/>
                        <a:gd name="T5" fmla="*/ 144 h 146"/>
                        <a:gd name="T6" fmla="*/ 143 w 176"/>
                        <a:gd name="T7" fmla="*/ 144 h 146"/>
                        <a:gd name="T8" fmla="*/ 122 w 176"/>
                        <a:gd name="T9" fmla="*/ 141 h 146"/>
                        <a:gd name="T10" fmla="*/ 98 w 176"/>
                        <a:gd name="T11" fmla="*/ 135 h 146"/>
                        <a:gd name="T12" fmla="*/ 74 w 176"/>
                        <a:gd name="T13" fmla="*/ 126 h 146"/>
                        <a:gd name="T14" fmla="*/ 54 w 176"/>
                        <a:gd name="T15" fmla="*/ 111 h 146"/>
                        <a:gd name="T16" fmla="*/ 33 w 176"/>
                        <a:gd name="T17" fmla="*/ 93 h 146"/>
                        <a:gd name="T18" fmla="*/ 20 w 176"/>
                        <a:gd name="T19" fmla="*/ 67 h 146"/>
                        <a:gd name="T20" fmla="*/ 7 w 176"/>
                        <a:gd name="T21" fmla="*/ 74 h 146"/>
                        <a:gd name="T22" fmla="*/ 0 w 176"/>
                        <a:gd name="T23" fmla="*/ 0 h 146"/>
                        <a:gd name="T24" fmla="*/ 72 w 176"/>
                        <a:gd name="T25" fmla="*/ 26 h 146"/>
                        <a:gd name="T26" fmla="*/ 55 w 176"/>
                        <a:gd name="T27" fmla="*/ 35 h 146"/>
                        <a:gd name="T28" fmla="*/ 55 w 176"/>
                        <a:gd name="T29" fmla="*/ 39 h 146"/>
                        <a:gd name="T30" fmla="*/ 55 w 176"/>
                        <a:gd name="T31" fmla="*/ 44 h 146"/>
                        <a:gd name="T32" fmla="*/ 55 w 176"/>
                        <a:gd name="T33" fmla="*/ 54 h 146"/>
                        <a:gd name="T34" fmla="*/ 61 w 176"/>
                        <a:gd name="T35" fmla="*/ 67 h 146"/>
                        <a:gd name="T36" fmla="*/ 68 w 176"/>
                        <a:gd name="T37" fmla="*/ 81 h 146"/>
                        <a:gd name="T38" fmla="*/ 83 w 176"/>
                        <a:gd name="T39" fmla="*/ 96 h 146"/>
                        <a:gd name="T40" fmla="*/ 106 w 176"/>
                        <a:gd name="T41" fmla="*/ 113 h 146"/>
                        <a:gd name="T42" fmla="*/ 135 w 176"/>
                        <a:gd name="T43" fmla="*/ 130 h 146"/>
                        <a:gd name="T44" fmla="*/ 176 w 176"/>
                        <a:gd name="T45" fmla="*/ 144 h 14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6"/>
                        <a:gd name="T70" fmla="*/ 0 h 146"/>
                        <a:gd name="T71" fmla="*/ 176 w 176"/>
                        <a:gd name="T72" fmla="*/ 146 h 14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6" h="146">
                          <a:moveTo>
                            <a:pt x="176" y="144"/>
                          </a:moveTo>
                          <a:lnTo>
                            <a:pt x="172" y="146"/>
                          </a:lnTo>
                          <a:lnTo>
                            <a:pt x="159" y="144"/>
                          </a:lnTo>
                          <a:lnTo>
                            <a:pt x="143" y="144"/>
                          </a:lnTo>
                          <a:lnTo>
                            <a:pt x="122" y="141"/>
                          </a:lnTo>
                          <a:lnTo>
                            <a:pt x="98" y="135"/>
                          </a:lnTo>
                          <a:lnTo>
                            <a:pt x="74" y="126"/>
                          </a:lnTo>
                          <a:lnTo>
                            <a:pt x="54" y="111"/>
                          </a:lnTo>
                          <a:lnTo>
                            <a:pt x="33" y="93"/>
                          </a:lnTo>
                          <a:lnTo>
                            <a:pt x="20" y="67"/>
                          </a:lnTo>
                          <a:lnTo>
                            <a:pt x="7" y="74"/>
                          </a:lnTo>
                          <a:lnTo>
                            <a:pt x="0" y="0"/>
                          </a:lnTo>
                          <a:lnTo>
                            <a:pt x="72" y="26"/>
                          </a:lnTo>
                          <a:lnTo>
                            <a:pt x="55" y="35"/>
                          </a:lnTo>
                          <a:lnTo>
                            <a:pt x="55" y="39"/>
                          </a:lnTo>
                          <a:lnTo>
                            <a:pt x="55" y="44"/>
                          </a:lnTo>
                          <a:lnTo>
                            <a:pt x="55" y="54"/>
                          </a:lnTo>
                          <a:lnTo>
                            <a:pt x="61" y="67"/>
                          </a:lnTo>
                          <a:lnTo>
                            <a:pt x="68" y="81"/>
                          </a:lnTo>
                          <a:lnTo>
                            <a:pt x="83" y="96"/>
                          </a:lnTo>
                          <a:lnTo>
                            <a:pt x="106" y="113"/>
                          </a:lnTo>
                          <a:lnTo>
                            <a:pt x="135" y="130"/>
                          </a:lnTo>
                          <a:lnTo>
                            <a:pt x="176" y="144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0">
                      <a:solidFill>
                        <a:srgbClr val="0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53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2464" y="2748"/>
                      <a:ext cx="181" cy="139"/>
                    </a:xfrm>
                    <a:custGeom>
                      <a:avLst/>
                      <a:gdLst>
                        <a:gd name="T0" fmla="*/ 181 w 181"/>
                        <a:gd name="T1" fmla="*/ 139 h 139"/>
                        <a:gd name="T2" fmla="*/ 178 w 181"/>
                        <a:gd name="T3" fmla="*/ 139 h 139"/>
                        <a:gd name="T4" fmla="*/ 165 w 181"/>
                        <a:gd name="T5" fmla="*/ 139 h 139"/>
                        <a:gd name="T6" fmla="*/ 148 w 181"/>
                        <a:gd name="T7" fmla="*/ 139 h 139"/>
                        <a:gd name="T8" fmla="*/ 128 w 181"/>
                        <a:gd name="T9" fmla="*/ 137 h 139"/>
                        <a:gd name="T10" fmla="*/ 104 w 181"/>
                        <a:gd name="T11" fmla="*/ 131 h 139"/>
                        <a:gd name="T12" fmla="*/ 79 w 181"/>
                        <a:gd name="T13" fmla="*/ 122 h 139"/>
                        <a:gd name="T14" fmla="*/ 57 w 181"/>
                        <a:gd name="T15" fmla="*/ 109 h 139"/>
                        <a:gd name="T16" fmla="*/ 37 w 181"/>
                        <a:gd name="T17" fmla="*/ 90 h 139"/>
                        <a:gd name="T18" fmla="*/ 24 w 181"/>
                        <a:gd name="T19" fmla="*/ 64 h 139"/>
                        <a:gd name="T20" fmla="*/ 11 w 181"/>
                        <a:gd name="T21" fmla="*/ 74 h 139"/>
                        <a:gd name="T22" fmla="*/ 0 w 181"/>
                        <a:gd name="T23" fmla="*/ 0 h 139"/>
                        <a:gd name="T24" fmla="*/ 74 w 181"/>
                        <a:gd name="T25" fmla="*/ 24 h 139"/>
                        <a:gd name="T26" fmla="*/ 57 w 181"/>
                        <a:gd name="T27" fmla="*/ 33 h 139"/>
                        <a:gd name="T28" fmla="*/ 55 w 181"/>
                        <a:gd name="T29" fmla="*/ 37 h 139"/>
                        <a:gd name="T30" fmla="*/ 55 w 181"/>
                        <a:gd name="T31" fmla="*/ 42 h 139"/>
                        <a:gd name="T32" fmla="*/ 57 w 181"/>
                        <a:gd name="T33" fmla="*/ 51 h 139"/>
                        <a:gd name="T34" fmla="*/ 63 w 181"/>
                        <a:gd name="T35" fmla="*/ 64 h 139"/>
                        <a:gd name="T36" fmla="*/ 72 w 181"/>
                        <a:gd name="T37" fmla="*/ 77 h 139"/>
                        <a:gd name="T38" fmla="*/ 87 w 181"/>
                        <a:gd name="T39" fmla="*/ 94 h 139"/>
                        <a:gd name="T40" fmla="*/ 109 w 181"/>
                        <a:gd name="T41" fmla="*/ 109 h 139"/>
                        <a:gd name="T42" fmla="*/ 141 w 181"/>
                        <a:gd name="T43" fmla="*/ 124 h 139"/>
                        <a:gd name="T44" fmla="*/ 181 w 181"/>
                        <a:gd name="T45" fmla="*/ 139 h 139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81"/>
                        <a:gd name="T70" fmla="*/ 0 h 139"/>
                        <a:gd name="T71" fmla="*/ 181 w 181"/>
                        <a:gd name="T72" fmla="*/ 139 h 139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81" h="139">
                          <a:moveTo>
                            <a:pt x="181" y="139"/>
                          </a:moveTo>
                          <a:lnTo>
                            <a:pt x="178" y="139"/>
                          </a:lnTo>
                          <a:lnTo>
                            <a:pt x="165" y="139"/>
                          </a:lnTo>
                          <a:lnTo>
                            <a:pt x="148" y="139"/>
                          </a:lnTo>
                          <a:lnTo>
                            <a:pt x="128" y="137"/>
                          </a:lnTo>
                          <a:lnTo>
                            <a:pt x="104" y="131"/>
                          </a:lnTo>
                          <a:lnTo>
                            <a:pt x="79" y="122"/>
                          </a:lnTo>
                          <a:lnTo>
                            <a:pt x="57" y="109"/>
                          </a:lnTo>
                          <a:lnTo>
                            <a:pt x="37" y="90"/>
                          </a:lnTo>
                          <a:lnTo>
                            <a:pt x="24" y="64"/>
                          </a:lnTo>
                          <a:lnTo>
                            <a:pt x="11" y="74"/>
                          </a:lnTo>
                          <a:lnTo>
                            <a:pt x="0" y="0"/>
                          </a:lnTo>
                          <a:lnTo>
                            <a:pt x="74" y="24"/>
                          </a:lnTo>
                          <a:lnTo>
                            <a:pt x="57" y="33"/>
                          </a:lnTo>
                          <a:lnTo>
                            <a:pt x="55" y="37"/>
                          </a:lnTo>
                          <a:lnTo>
                            <a:pt x="55" y="42"/>
                          </a:lnTo>
                          <a:lnTo>
                            <a:pt x="57" y="51"/>
                          </a:lnTo>
                          <a:lnTo>
                            <a:pt x="63" y="64"/>
                          </a:lnTo>
                          <a:lnTo>
                            <a:pt x="72" y="77"/>
                          </a:lnTo>
                          <a:lnTo>
                            <a:pt x="87" y="94"/>
                          </a:lnTo>
                          <a:lnTo>
                            <a:pt x="109" y="109"/>
                          </a:lnTo>
                          <a:lnTo>
                            <a:pt x="141" y="124"/>
                          </a:lnTo>
                          <a:lnTo>
                            <a:pt x="181" y="13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54" name="Text Box 4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58" y="2749"/>
                      <a:ext cx="864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Add 5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cryomodules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7" name="Group 419"/>
                  <p:cNvGrpSpPr>
                    <a:grpSpLocks/>
                  </p:cNvGrpSpPr>
                  <p:nvPr/>
                </p:nvGrpSpPr>
                <p:grpSpPr bwMode="auto">
                  <a:xfrm>
                    <a:off x="2883" y="2486"/>
                    <a:ext cx="1064" cy="238"/>
                    <a:chOff x="2922" y="2438"/>
                    <a:chExt cx="1064" cy="238"/>
                  </a:xfrm>
                </p:grpSpPr>
                <p:sp>
                  <p:nvSpPr>
                    <p:cNvPr id="9249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2933" y="2438"/>
                      <a:ext cx="176" cy="146"/>
                    </a:xfrm>
                    <a:custGeom>
                      <a:avLst/>
                      <a:gdLst>
                        <a:gd name="T0" fmla="*/ 176 w 176"/>
                        <a:gd name="T1" fmla="*/ 146 h 146"/>
                        <a:gd name="T2" fmla="*/ 172 w 176"/>
                        <a:gd name="T3" fmla="*/ 146 h 146"/>
                        <a:gd name="T4" fmla="*/ 159 w 176"/>
                        <a:gd name="T5" fmla="*/ 146 h 146"/>
                        <a:gd name="T6" fmla="*/ 143 w 176"/>
                        <a:gd name="T7" fmla="*/ 144 h 146"/>
                        <a:gd name="T8" fmla="*/ 120 w 176"/>
                        <a:gd name="T9" fmla="*/ 141 h 146"/>
                        <a:gd name="T10" fmla="*/ 98 w 176"/>
                        <a:gd name="T11" fmla="*/ 135 h 146"/>
                        <a:gd name="T12" fmla="*/ 74 w 176"/>
                        <a:gd name="T13" fmla="*/ 126 h 146"/>
                        <a:gd name="T14" fmla="*/ 52 w 176"/>
                        <a:gd name="T15" fmla="*/ 111 h 146"/>
                        <a:gd name="T16" fmla="*/ 33 w 176"/>
                        <a:gd name="T17" fmla="*/ 93 h 146"/>
                        <a:gd name="T18" fmla="*/ 20 w 176"/>
                        <a:gd name="T19" fmla="*/ 67 h 146"/>
                        <a:gd name="T20" fmla="*/ 7 w 176"/>
                        <a:gd name="T21" fmla="*/ 74 h 146"/>
                        <a:gd name="T22" fmla="*/ 0 w 176"/>
                        <a:gd name="T23" fmla="*/ 0 h 146"/>
                        <a:gd name="T24" fmla="*/ 72 w 176"/>
                        <a:gd name="T25" fmla="*/ 26 h 146"/>
                        <a:gd name="T26" fmla="*/ 55 w 176"/>
                        <a:gd name="T27" fmla="*/ 37 h 146"/>
                        <a:gd name="T28" fmla="*/ 54 w 176"/>
                        <a:gd name="T29" fmla="*/ 39 h 146"/>
                        <a:gd name="T30" fmla="*/ 54 w 176"/>
                        <a:gd name="T31" fmla="*/ 44 h 146"/>
                        <a:gd name="T32" fmla="*/ 55 w 176"/>
                        <a:gd name="T33" fmla="*/ 54 h 146"/>
                        <a:gd name="T34" fmla="*/ 61 w 176"/>
                        <a:gd name="T35" fmla="*/ 67 h 146"/>
                        <a:gd name="T36" fmla="*/ 68 w 176"/>
                        <a:gd name="T37" fmla="*/ 81 h 146"/>
                        <a:gd name="T38" fmla="*/ 83 w 176"/>
                        <a:gd name="T39" fmla="*/ 96 h 146"/>
                        <a:gd name="T40" fmla="*/ 106 w 176"/>
                        <a:gd name="T41" fmla="*/ 113 h 146"/>
                        <a:gd name="T42" fmla="*/ 135 w 176"/>
                        <a:gd name="T43" fmla="*/ 130 h 146"/>
                        <a:gd name="T44" fmla="*/ 176 w 176"/>
                        <a:gd name="T45" fmla="*/ 146 h 14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6"/>
                        <a:gd name="T70" fmla="*/ 0 h 146"/>
                        <a:gd name="T71" fmla="*/ 176 w 176"/>
                        <a:gd name="T72" fmla="*/ 146 h 14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6" h="146">
                          <a:moveTo>
                            <a:pt x="176" y="146"/>
                          </a:moveTo>
                          <a:lnTo>
                            <a:pt x="172" y="146"/>
                          </a:lnTo>
                          <a:lnTo>
                            <a:pt x="159" y="146"/>
                          </a:lnTo>
                          <a:lnTo>
                            <a:pt x="143" y="144"/>
                          </a:lnTo>
                          <a:lnTo>
                            <a:pt x="120" y="141"/>
                          </a:lnTo>
                          <a:lnTo>
                            <a:pt x="98" y="135"/>
                          </a:lnTo>
                          <a:lnTo>
                            <a:pt x="74" y="126"/>
                          </a:lnTo>
                          <a:lnTo>
                            <a:pt x="52" y="111"/>
                          </a:lnTo>
                          <a:lnTo>
                            <a:pt x="33" y="93"/>
                          </a:lnTo>
                          <a:lnTo>
                            <a:pt x="20" y="67"/>
                          </a:lnTo>
                          <a:lnTo>
                            <a:pt x="7" y="74"/>
                          </a:lnTo>
                          <a:lnTo>
                            <a:pt x="0" y="0"/>
                          </a:lnTo>
                          <a:lnTo>
                            <a:pt x="72" y="26"/>
                          </a:lnTo>
                          <a:lnTo>
                            <a:pt x="55" y="37"/>
                          </a:lnTo>
                          <a:lnTo>
                            <a:pt x="54" y="39"/>
                          </a:lnTo>
                          <a:lnTo>
                            <a:pt x="54" y="44"/>
                          </a:lnTo>
                          <a:lnTo>
                            <a:pt x="55" y="54"/>
                          </a:lnTo>
                          <a:lnTo>
                            <a:pt x="61" y="67"/>
                          </a:lnTo>
                          <a:lnTo>
                            <a:pt x="68" y="81"/>
                          </a:lnTo>
                          <a:lnTo>
                            <a:pt x="83" y="96"/>
                          </a:lnTo>
                          <a:lnTo>
                            <a:pt x="106" y="113"/>
                          </a:lnTo>
                          <a:lnTo>
                            <a:pt x="135" y="130"/>
                          </a:lnTo>
                          <a:lnTo>
                            <a:pt x="176" y="146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0">
                      <a:solidFill>
                        <a:srgbClr val="0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50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2922" y="2443"/>
                      <a:ext cx="181" cy="138"/>
                    </a:xfrm>
                    <a:custGeom>
                      <a:avLst/>
                      <a:gdLst>
                        <a:gd name="T0" fmla="*/ 181 w 181"/>
                        <a:gd name="T1" fmla="*/ 138 h 138"/>
                        <a:gd name="T2" fmla="*/ 178 w 181"/>
                        <a:gd name="T3" fmla="*/ 138 h 138"/>
                        <a:gd name="T4" fmla="*/ 165 w 181"/>
                        <a:gd name="T5" fmla="*/ 138 h 138"/>
                        <a:gd name="T6" fmla="*/ 148 w 181"/>
                        <a:gd name="T7" fmla="*/ 138 h 138"/>
                        <a:gd name="T8" fmla="*/ 126 w 181"/>
                        <a:gd name="T9" fmla="*/ 136 h 138"/>
                        <a:gd name="T10" fmla="*/ 104 w 181"/>
                        <a:gd name="T11" fmla="*/ 130 h 138"/>
                        <a:gd name="T12" fmla="*/ 79 w 181"/>
                        <a:gd name="T13" fmla="*/ 121 h 138"/>
                        <a:gd name="T14" fmla="*/ 57 w 181"/>
                        <a:gd name="T15" fmla="*/ 108 h 138"/>
                        <a:gd name="T16" fmla="*/ 37 w 181"/>
                        <a:gd name="T17" fmla="*/ 89 h 138"/>
                        <a:gd name="T18" fmla="*/ 24 w 181"/>
                        <a:gd name="T19" fmla="*/ 65 h 138"/>
                        <a:gd name="T20" fmla="*/ 11 w 181"/>
                        <a:gd name="T21" fmla="*/ 73 h 138"/>
                        <a:gd name="T22" fmla="*/ 0 w 181"/>
                        <a:gd name="T23" fmla="*/ 0 h 138"/>
                        <a:gd name="T24" fmla="*/ 74 w 181"/>
                        <a:gd name="T25" fmla="*/ 23 h 138"/>
                        <a:gd name="T26" fmla="*/ 55 w 181"/>
                        <a:gd name="T27" fmla="*/ 32 h 138"/>
                        <a:gd name="T28" fmla="*/ 55 w 181"/>
                        <a:gd name="T29" fmla="*/ 36 h 138"/>
                        <a:gd name="T30" fmla="*/ 55 w 181"/>
                        <a:gd name="T31" fmla="*/ 41 h 138"/>
                        <a:gd name="T32" fmla="*/ 57 w 181"/>
                        <a:gd name="T33" fmla="*/ 50 h 138"/>
                        <a:gd name="T34" fmla="*/ 63 w 181"/>
                        <a:gd name="T35" fmla="*/ 63 h 138"/>
                        <a:gd name="T36" fmla="*/ 72 w 181"/>
                        <a:gd name="T37" fmla="*/ 78 h 138"/>
                        <a:gd name="T38" fmla="*/ 87 w 181"/>
                        <a:gd name="T39" fmla="*/ 93 h 138"/>
                        <a:gd name="T40" fmla="*/ 109 w 181"/>
                        <a:gd name="T41" fmla="*/ 108 h 138"/>
                        <a:gd name="T42" fmla="*/ 141 w 181"/>
                        <a:gd name="T43" fmla="*/ 123 h 138"/>
                        <a:gd name="T44" fmla="*/ 181 w 181"/>
                        <a:gd name="T45" fmla="*/ 138 h 13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81"/>
                        <a:gd name="T70" fmla="*/ 0 h 138"/>
                        <a:gd name="T71" fmla="*/ 181 w 181"/>
                        <a:gd name="T72" fmla="*/ 138 h 13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81" h="138">
                          <a:moveTo>
                            <a:pt x="181" y="138"/>
                          </a:moveTo>
                          <a:lnTo>
                            <a:pt x="178" y="138"/>
                          </a:lnTo>
                          <a:lnTo>
                            <a:pt x="165" y="138"/>
                          </a:lnTo>
                          <a:lnTo>
                            <a:pt x="148" y="138"/>
                          </a:lnTo>
                          <a:lnTo>
                            <a:pt x="126" y="136"/>
                          </a:lnTo>
                          <a:lnTo>
                            <a:pt x="104" y="130"/>
                          </a:lnTo>
                          <a:lnTo>
                            <a:pt x="79" y="121"/>
                          </a:lnTo>
                          <a:lnTo>
                            <a:pt x="57" y="108"/>
                          </a:lnTo>
                          <a:lnTo>
                            <a:pt x="37" y="89"/>
                          </a:lnTo>
                          <a:lnTo>
                            <a:pt x="24" y="65"/>
                          </a:lnTo>
                          <a:lnTo>
                            <a:pt x="11" y="73"/>
                          </a:lnTo>
                          <a:lnTo>
                            <a:pt x="0" y="0"/>
                          </a:lnTo>
                          <a:lnTo>
                            <a:pt x="74" y="23"/>
                          </a:lnTo>
                          <a:lnTo>
                            <a:pt x="55" y="32"/>
                          </a:lnTo>
                          <a:lnTo>
                            <a:pt x="55" y="36"/>
                          </a:lnTo>
                          <a:lnTo>
                            <a:pt x="55" y="41"/>
                          </a:lnTo>
                          <a:lnTo>
                            <a:pt x="57" y="50"/>
                          </a:lnTo>
                          <a:lnTo>
                            <a:pt x="63" y="63"/>
                          </a:lnTo>
                          <a:lnTo>
                            <a:pt x="72" y="78"/>
                          </a:lnTo>
                          <a:lnTo>
                            <a:pt x="87" y="93"/>
                          </a:lnTo>
                          <a:lnTo>
                            <a:pt x="109" y="108"/>
                          </a:lnTo>
                          <a:lnTo>
                            <a:pt x="141" y="123"/>
                          </a:lnTo>
                          <a:lnTo>
                            <a:pt x="181" y="138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51" name="Text Box 4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30" y="2496"/>
                      <a:ext cx="1056" cy="1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cryomodules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8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642" y="2016"/>
                    <a:ext cx="1098" cy="253"/>
                    <a:chOff x="681" y="1968"/>
                    <a:chExt cx="1098" cy="253"/>
                  </a:xfrm>
                </p:grpSpPr>
                <p:sp>
                  <p:nvSpPr>
                    <p:cNvPr id="9246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1568" y="2086"/>
                      <a:ext cx="208" cy="122"/>
                    </a:xfrm>
                    <a:custGeom>
                      <a:avLst/>
                      <a:gdLst>
                        <a:gd name="T0" fmla="*/ 0 w 208"/>
                        <a:gd name="T1" fmla="*/ 0 h 122"/>
                        <a:gd name="T2" fmla="*/ 2 w 208"/>
                        <a:gd name="T3" fmla="*/ 5 h 122"/>
                        <a:gd name="T4" fmla="*/ 7 w 208"/>
                        <a:gd name="T5" fmla="*/ 14 h 122"/>
                        <a:gd name="T6" fmla="*/ 17 w 208"/>
                        <a:gd name="T7" fmla="*/ 29 h 122"/>
                        <a:gd name="T8" fmla="*/ 28 w 208"/>
                        <a:gd name="T9" fmla="*/ 48 h 122"/>
                        <a:gd name="T10" fmla="*/ 45 w 208"/>
                        <a:gd name="T11" fmla="*/ 66 h 122"/>
                        <a:gd name="T12" fmla="*/ 63 w 208"/>
                        <a:gd name="T13" fmla="*/ 83 h 122"/>
                        <a:gd name="T14" fmla="*/ 85 w 208"/>
                        <a:gd name="T15" fmla="*/ 96 h 122"/>
                        <a:gd name="T16" fmla="*/ 111 w 208"/>
                        <a:gd name="T17" fmla="*/ 105 h 122"/>
                        <a:gd name="T18" fmla="*/ 139 w 208"/>
                        <a:gd name="T19" fmla="*/ 105 h 122"/>
                        <a:gd name="T20" fmla="*/ 137 w 208"/>
                        <a:gd name="T21" fmla="*/ 122 h 122"/>
                        <a:gd name="T22" fmla="*/ 208 w 208"/>
                        <a:gd name="T23" fmla="*/ 96 h 122"/>
                        <a:gd name="T24" fmla="*/ 154 w 208"/>
                        <a:gd name="T25" fmla="*/ 42 h 122"/>
                        <a:gd name="T26" fmla="*/ 152 w 208"/>
                        <a:gd name="T27" fmla="*/ 63 h 122"/>
                        <a:gd name="T28" fmla="*/ 150 w 208"/>
                        <a:gd name="T29" fmla="*/ 63 h 122"/>
                        <a:gd name="T30" fmla="*/ 145 w 208"/>
                        <a:gd name="T31" fmla="*/ 66 h 122"/>
                        <a:gd name="T32" fmla="*/ 135 w 208"/>
                        <a:gd name="T33" fmla="*/ 68 h 122"/>
                        <a:gd name="T34" fmla="*/ 122 w 208"/>
                        <a:gd name="T35" fmla="*/ 70 h 122"/>
                        <a:gd name="T36" fmla="*/ 106 w 208"/>
                        <a:gd name="T37" fmla="*/ 68 h 122"/>
                        <a:gd name="T38" fmla="*/ 85 w 208"/>
                        <a:gd name="T39" fmla="*/ 63 h 122"/>
                        <a:gd name="T40" fmla="*/ 61 w 208"/>
                        <a:gd name="T41" fmla="*/ 50 h 122"/>
                        <a:gd name="T42" fmla="*/ 32 w 208"/>
                        <a:gd name="T43" fmla="*/ 29 h 122"/>
                        <a:gd name="T44" fmla="*/ 0 w 208"/>
                        <a:gd name="T45" fmla="*/ 0 h 12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08"/>
                        <a:gd name="T70" fmla="*/ 0 h 122"/>
                        <a:gd name="T71" fmla="*/ 208 w 208"/>
                        <a:gd name="T72" fmla="*/ 122 h 122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08" h="122">
                          <a:moveTo>
                            <a:pt x="0" y="0"/>
                          </a:moveTo>
                          <a:lnTo>
                            <a:pt x="2" y="5"/>
                          </a:lnTo>
                          <a:lnTo>
                            <a:pt x="7" y="14"/>
                          </a:lnTo>
                          <a:lnTo>
                            <a:pt x="17" y="29"/>
                          </a:lnTo>
                          <a:lnTo>
                            <a:pt x="28" y="48"/>
                          </a:lnTo>
                          <a:lnTo>
                            <a:pt x="45" y="66"/>
                          </a:lnTo>
                          <a:lnTo>
                            <a:pt x="63" y="83"/>
                          </a:lnTo>
                          <a:lnTo>
                            <a:pt x="85" y="96"/>
                          </a:lnTo>
                          <a:lnTo>
                            <a:pt x="111" y="105"/>
                          </a:lnTo>
                          <a:lnTo>
                            <a:pt x="139" y="105"/>
                          </a:lnTo>
                          <a:lnTo>
                            <a:pt x="137" y="122"/>
                          </a:lnTo>
                          <a:lnTo>
                            <a:pt x="208" y="96"/>
                          </a:lnTo>
                          <a:lnTo>
                            <a:pt x="154" y="42"/>
                          </a:lnTo>
                          <a:lnTo>
                            <a:pt x="152" y="63"/>
                          </a:lnTo>
                          <a:lnTo>
                            <a:pt x="150" y="63"/>
                          </a:lnTo>
                          <a:lnTo>
                            <a:pt x="145" y="66"/>
                          </a:lnTo>
                          <a:lnTo>
                            <a:pt x="135" y="68"/>
                          </a:lnTo>
                          <a:lnTo>
                            <a:pt x="122" y="70"/>
                          </a:lnTo>
                          <a:lnTo>
                            <a:pt x="106" y="68"/>
                          </a:lnTo>
                          <a:lnTo>
                            <a:pt x="85" y="63"/>
                          </a:lnTo>
                          <a:lnTo>
                            <a:pt x="61" y="50"/>
                          </a:lnTo>
                          <a:lnTo>
                            <a:pt x="32" y="2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0">
                      <a:solidFill>
                        <a:srgbClr val="0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47" name="Freeform 295"/>
                    <p:cNvSpPr>
                      <a:spLocks/>
                    </p:cNvSpPr>
                    <p:nvPr/>
                  </p:nvSpPr>
                  <p:spPr bwMode="auto">
                    <a:xfrm>
                      <a:off x="1575" y="2095"/>
                      <a:ext cx="204" cy="126"/>
                    </a:xfrm>
                    <a:custGeom>
                      <a:avLst/>
                      <a:gdLst>
                        <a:gd name="T0" fmla="*/ 0 w 204"/>
                        <a:gd name="T1" fmla="*/ 0 h 126"/>
                        <a:gd name="T2" fmla="*/ 2 w 204"/>
                        <a:gd name="T3" fmla="*/ 4 h 126"/>
                        <a:gd name="T4" fmla="*/ 8 w 204"/>
                        <a:gd name="T5" fmla="*/ 15 h 126"/>
                        <a:gd name="T6" fmla="*/ 15 w 204"/>
                        <a:gd name="T7" fmla="*/ 29 h 126"/>
                        <a:gd name="T8" fmla="*/ 26 w 204"/>
                        <a:gd name="T9" fmla="*/ 48 h 126"/>
                        <a:gd name="T10" fmla="*/ 41 w 204"/>
                        <a:gd name="T11" fmla="*/ 67 h 126"/>
                        <a:gd name="T12" fmla="*/ 60 w 204"/>
                        <a:gd name="T13" fmla="*/ 85 h 126"/>
                        <a:gd name="T14" fmla="*/ 82 w 204"/>
                        <a:gd name="T15" fmla="*/ 98 h 126"/>
                        <a:gd name="T16" fmla="*/ 106 w 204"/>
                        <a:gd name="T17" fmla="*/ 107 h 126"/>
                        <a:gd name="T18" fmla="*/ 136 w 204"/>
                        <a:gd name="T19" fmla="*/ 109 h 126"/>
                        <a:gd name="T20" fmla="*/ 134 w 204"/>
                        <a:gd name="T21" fmla="*/ 126 h 126"/>
                        <a:gd name="T22" fmla="*/ 204 w 204"/>
                        <a:gd name="T23" fmla="*/ 104 h 126"/>
                        <a:gd name="T24" fmla="*/ 153 w 204"/>
                        <a:gd name="T25" fmla="*/ 46 h 126"/>
                        <a:gd name="T26" fmla="*/ 149 w 204"/>
                        <a:gd name="T27" fmla="*/ 67 h 126"/>
                        <a:gd name="T28" fmla="*/ 147 w 204"/>
                        <a:gd name="T29" fmla="*/ 68 h 126"/>
                        <a:gd name="T30" fmla="*/ 141 w 204"/>
                        <a:gd name="T31" fmla="*/ 70 h 126"/>
                        <a:gd name="T32" fmla="*/ 132 w 204"/>
                        <a:gd name="T33" fmla="*/ 72 h 126"/>
                        <a:gd name="T34" fmla="*/ 119 w 204"/>
                        <a:gd name="T35" fmla="*/ 74 h 126"/>
                        <a:gd name="T36" fmla="*/ 102 w 204"/>
                        <a:gd name="T37" fmla="*/ 72 h 126"/>
                        <a:gd name="T38" fmla="*/ 82 w 204"/>
                        <a:gd name="T39" fmla="*/ 65 h 126"/>
                        <a:gd name="T40" fmla="*/ 58 w 204"/>
                        <a:gd name="T41" fmla="*/ 52 h 126"/>
                        <a:gd name="T42" fmla="*/ 32 w 204"/>
                        <a:gd name="T43" fmla="*/ 29 h 126"/>
                        <a:gd name="T44" fmla="*/ 0 w 204"/>
                        <a:gd name="T45" fmla="*/ 0 h 12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204"/>
                        <a:gd name="T70" fmla="*/ 0 h 126"/>
                        <a:gd name="T71" fmla="*/ 204 w 204"/>
                        <a:gd name="T72" fmla="*/ 126 h 12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204" h="126">
                          <a:moveTo>
                            <a:pt x="0" y="0"/>
                          </a:moveTo>
                          <a:lnTo>
                            <a:pt x="2" y="4"/>
                          </a:lnTo>
                          <a:lnTo>
                            <a:pt x="8" y="15"/>
                          </a:lnTo>
                          <a:lnTo>
                            <a:pt x="15" y="29"/>
                          </a:lnTo>
                          <a:lnTo>
                            <a:pt x="26" y="48"/>
                          </a:lnTo>
                          <a:lnTo>
                            <a:pt x="41" y="67"/>
                          </a:lnTo>
                          <a:lnTo>
                            <a:pt x="60" y="85"/>
                          </a:lnTo>
                          <a:lnTo>
                            <a:pt x="82" y="98"/>
                          </a:lnTo>
                          <a:lnTo>
                            <a:pt x="106" y="107"/>
                          </a:lnTo>
                          <a:lnTo>
                            <a:pt x="136" y="109"/>
                          </a:lnTo>
                          <a:lnTo>
                            <a:pt x="134" y="126"/>
                          </a:lnTo>
                          <a:lnTo>
                            <a:pt x="204" y="104"/>
                          </a:lnTo>
                          <a:lnTo>
                            <a:pt x="153" y="46"/>
                          </a:lnTo>
                          <a:lnTo>
                            <a:pt x="149" y="67"/>
                          </a:lnTo>
                          <a:lnTo>
                            <a:pt x="147" y="68"/>
                          </a:lnTo>
                          <a:lnTo>
                            <a:pt x="141" y="70"/>
                          </a:lnTo>
                          <a:lnTo>
                            <a:pt x="132" y="72"/>
                          </a:lnTo>
                          <a:lnTo>
                            <a:pt x="119" y="74"/>
                          </a:lnTo>
                          <a:lnTo>
                            <a:pt x="102" y="72"/>
                          </a:lnTo>
                          <a:lnTo>
                            <a:pt x="82" y="65"/>
                          </a:lnTo>
                          <a:lnTo>
                            <a:pt x="58" y="52"/>
                          </a:lnTo>
                          <a:lnTo>
                            <a:pt x="32" y="2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48" name="Text Box 4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1" y="1968"/>
                      <a:ext cx="1056" cy="1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cryomodules</a:t>
                      </a:r>
                      <a:endParaRPr lang="en-US" sz="12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9230" name="TextBox 329"/>
            <p:cNvSpPr txBox="1">
              <a:spLocks noChangeArrowheads="1"/>
            </p:cNvSpPr>
            <p:nvPr/>
          </p:nvSpPr>
          <p:spPr bwMode="auto">
            <a:xfrm>
              <a:off x="6013450" y="2286000"/>
              <a:ext cx="22923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Upgrade arc magnets </a:t>
              </a:r>
            </a:p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and supplies</a:t>
              </a:r>
            </a:p>
          </p:txBody>
        </p:sp>
        <p:sp>
          <p:nvSpPr>
            <p:cNvPr id="9231" name="Freeform 376"/>
            <p:cNvSpPr>
              <a:spLocks/>
            </p:cNvSpPr>
            <p:nvPr/>
          </p:nvSpPr>
          <p:spPr bwMode="auto">
            <a:xfrm rot="5400000">
              <a:off x="6109494" y="2374106"/>
              <a:ext cx="230188" cy="269875"/>
            </a:xfrm>
            <a:custGeom>
              <a:avLst/>
              <a:gdLst>
                <a:gd name="T0" fmla="*/ 0 w 144"/>
                <a:gd name="T1" fmla="*/ 0 h 176"/>
                <a:gd name="T2" fmla="*/ 0 w 144"/>
                <a:gd name="T3" fmla="*/ 6140 h 176"/>
                <a:gd name="T4" fmla="*/ 0 w 144"/>
                <a:gd name="T5" fmla="*/ 26095 h 176"/>
                <a:gd name="T6" fmla="*/ 0 w 144"/>
                <a:gd name="T7" fmla="*/ 50656 h 176"/>
                <a:gd name="T8" fmla="*/ 4792 w 144"/>
                <a:gd name="T9" fmla="*/ 85961 h 176"/>
                <a:gd name="T10" fmla="*/ 17571 w 144"/>
                <a:gd name="T11" fmla="*/ 119732 h 176"/>
                <a:gd name="T12" fmla="*/ 31947 w 144"/>
                <a:gd name="T13" fmla="*/ 156572 h 176"/>
                <a:gd name="T14" fmla="*/ 55908 w 144"/>
                <a:gd name="T15" fmla="*/ 187273 h 176"/>
                <a:gd name="T16" fmla="*/ 84660 w 144"/>
                <a:gd name="T17" fmla="*/ 216438 h 176"/>
                <a:gd name="T18" fmla="*/ 126192 w 144"/>
                <a:gd name="T19" fmla="*/ 239464 h 176"/>
                <a:gd name="T20" fmla="*/ 115011 w 144"/>
                <a:gd name="T21" fmla="*/ 259419 h 176"/>
                <a:gd name="T22" fmla="*/ 230021 w 144"/>
                <a:gd name="T23" fmla="*/ 270164 h 176"/>
                <a:gd name="T24" fmla="*/ 188489 w 144"/>
                <a:gd name="T25" fmla="*/ 156572 h 176"/>
                <a:gd name="T26" fmla="*/ 174113 w 144"/>
                <a:gd name="T27" fmla="*/ 185738 h 176"/>
                <a:gd name="T28" fmla="*/ 170918 w 144"/>
                <a:gd name="T29" fmla="*/ 185738 h 176"/>
                <a:gd name="T30" fmla="*/ 159737 w 144"/>
                <a:gd name="T31" fmla="*/ 185738 h 176"/>
                <a:gd name="T32" fmla="*/ 143763 w 144"/>
                <a:gd name="T33" fmla="*/ 182668 h 176"/>
                <a:gd name="T34" fmla="*/ 126192 w 144"/>
                <a:gd name="T35" fmla="*/ 176528 h 176"/>
                <a:gd name="T36" fmla="*/ 102232 w 144"/>
                <a:gd name="T37" fmla="*/ 162712 h 176"/>
                <a:gd name="T38" fmla="*/ 76674 w 144"/>
                <a:gd name="T39" fmla="*/ 142757 h 176"/>
                <a:gd name="T40" fmla="*/ 49518 w 144"/>
                <a:gd name="T41" fmla="*/ 107452 h 176"/>
                <a:gd name="T42" fmla="*/ 22363 w 144"/>
                <a:gd name="T43" fmla="*/ 62936 h 176"/>
                <a:gd name="T44" fmla="*/ 0 w 144"/>
                <a:gd name="T45" fmla="*/ 0 h 1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4"/>
                <a:gd name="T70" fmla="*/ 0 h 176"/>
                <a:gd name="T71" fmla="*/ 144 w 144"/>
                <a:gd name="T72" fmla="*/ 176 h 1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4" h="176">
                  <a:moveTo>
                    <a:pt x="0" y="0"/>
                  </a:moveTo>
                  <a:lnTo>
                    <a:pt x="0" y="4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3" y="56"/>
                  </a:lnTo>
                  <a:lnTo>
                    <a:pt x="11" y="78"/>
                  </a:lnTo>
                  <a:lnTo>
                    <a:pt x="20" y="102"/>
                  </a:lnTo>
                  <a:lnTo>
                    <a:pt x="35" y="122"/>
                  </a:lnTo>
                  <a:lnTo>
                    <a:pt x="53" y="141"/>
                  </a:lnTo>
                  <a:lnTo>
                    <a:pt x="79" y="156"/>
                  </a:lnTo>
                  <a:lnTo>
                    <a:pt x="72" y="169"/>
                  </a:lnTo>
                  <a:lnTo>
                    <a:pt x="144" y="176"/>
                  </a:lnTo>
                  <a:lnTo>
                    <a:pt x="118" y="102"/>
                  </a:lnTo>
                  <a:lnTo>
                    <a:pt x="109" y="121"/>
                  </a:lnTo>
                  <a:lnTo>
                    <a:pt x="107" y="121"/>
                  </a:lnTo>
                  <a:lnTo>
                    <a:pt x="100" y="121"/>
                  </a:lnTo>
                  <a:lnTo>
                    <a:pt x="90" y="119"/>
                  </a:lnTo>
                  <a:lnTo>
                    <a:pt x="79" y="115"/>
                  </a:lnTo>
                  <a:lnTo>
                    <a:pt x="64" y="106"/>
                  </a:lnTo>
                  <a:lnTo>
                    <a:pt x="48" y="93"/>
                  </a:lnTo>
                  <a:lnTo>
                    <a:pt x="31" y="70"/>
                  </a:lnTo>
                  <a:lnTo>
                    <a:pt x="1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Text Box 427"/>
            <p:cNvSpPr txBox="1">
              <a:spLocks noChangeArrowheads="1"/>
            </p:cNvSpPr>
            <p:nvPr/>
          </p:nvSpPr>
          <p:spPr bwMode="auto">
            <a:xfrm>
              <a:off x="4724400" y="3386435"/>
              <a:ext cx="9969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CHL upgrade</a:t>
              </a:r>
            </a:p>
          </p:txBody>
        </p:sp>
      </p:grpSp>
      <p:pic>
        <p:nvPicPr>
          <p:cNvPr id="3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87" y="1066800"/>
            <a:ext cx="222967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35" name="TextBox 334"/>
          <p:cNvSpPr txBox="1"/>
          <p:nvPr/>
        </p:nvSpPr>
        <p:spPr>
          <a:xfrm>
            <a:off x="381000" y="3886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81000" y="99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2590800" y="914400"/>
            <a:ext cx="3886200" cy="888448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Upgrade is designed to build on existing facility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vast majority of accelerator and experimental equipment have continued use</a:t>
            </a:r>
          </a:p>
        </p:txBody>
      </p:sp>
      <p:grpSp>
        <p:nvGrpSpPr>
          <p:cNvPr id="19" name="Group 342"/>
          <p:cNvGrpSpPr/>
          <p:nvPr/>
        </p:nvGrpSpPr>
        <p:grpSpPr>
          <a:xfrm>
            <a:off x="47625" y="3962400"/>
            <a:ext cx="2362200" cy="1143000"/>
            <a:chOff x="152400" y="4038600"/>
            <a:chExt cx="2209800" cy="1143000"/>
          </a:xfrm>
        </p:grpSpPr>
        <p:sp>
          <p:nvSpPr>
            <p:cNvPr id="340" name="Rectangle 339"/>
            <p:cNvSpPr/>
            <p:nvPr/>
          </p:nvSpPr>
          <p:spPr bwMode="auto">
            <a:xfrm>
              <a:off x="228600" y="4038600"/>
              <a:ext cx="2133600" cy="1143000"/>
            </a:xfrm>
            <a:prstGeom prst="rect">
              <a:avLst/>
            </a:prstGeom>
            <a:solidFill>
              <a:srgbClr val="FFEDC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lumMod val="65000"/>
                  <a:lumOff val="35000"/>
                  <a:alpha val="6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339" name="Text Box 3"/>
            <p:cNvSpPr txBox="1">
              <a:spLocks noChangeArrowheads="1"/>
            </p:cNvSpPr>
            <p:nvPr/>
          </p:nvSpPr>
          <p:spPr bwMode="auto">
            <a:xfrm>
              <a:off x="152400" y="4088993"/>
              <a:ext cx="2133600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chemeClr val="accent4">
                  <a:lumMod val="65000"/>
                  <a:lumOff val="35000"/>
                  <a:alpha val="6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marL="112713" indent="4763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dirty="0" smtClean="0">
                  <a:latin typeface="Arial" pitchFamily="34" charset="0"/>
                  <a:cs typeface="Arial" pitchFamily="34" charset="0"/>
                </a:rPr>
                <a:t>The completion of the 12 </a:t>
              </a:r>
              <a:r>
                <a:rPr lang="en-US" sz="1300" b="1" dirty="0" err="1" smtClean="0">
                  <a:latin typeface="Arial" pitchFamily="34" charset="0"/>
                  <a:cs typeface="Arial" pitchFamily="34" charset="0"/>
                </a:rPr>
                <a:t>GeV</a:t>
              </a:r>
              <a:r>
                <a:rPr lang="en-US" sz="1300" b="1" dirty="0" smtClean="0">
                  <a:latin typeface="Arial" pitchFamily="34" charset="0"/>
                  <a:cs typeface="Arial" pitchFamily="34" charset="0"/>
                </a:rPr>
                <a:t> Upgrade of CEBAF was ranked the highest priority in the 2007 NSAC Long Range Plan.</a:t>
              </a:r>
              <a:endParaRPr lang="en-US" sz="13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9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C100 Cryomodule</a:t>
            </a:r>
            <a:endParaRPr lang="en-US" dirty="0"/>
          </a:p>
        </p:txBody>
      </p:sp>
      <p:pic>
        <p:nvPicPr>
          <p:cNvPr id="4" name="Picture 3" descr="DSC_00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010" y="823110"/>
            <a:ext cx="4130211" cy="2743200"/>
          </a:xfrm>
          <a:prstGeom prst="rect">
            <a:avLst/>
          </a:prstGeom>
        </p:spPr>
      </p:pic>
      <p:pic>
        <p:nvPicPr>
          <p:cNvPr id="5" name="Picture 4" descr="ScreenShot302.bmp"/>
          <p:cNvPicPr>
            <a:picLocks noChangeAspect="1"/>
          </p:cNvPicPr>
          <p:nvPr/>
        </p:nvPicPr>
        <p:blipFill>
          <a:blip r:embed="rId3" cstate="print"/>
          <a:srcRect l="1282" b="7857"/>
          <a:stretch>
            <a:fillRect/>
          </a:stretch>
        </p:blipFill>
        <p:spPr>
          <a:xfrm>
            <a:off x="846715" y="3621025"/>
            <a:ext cx="7205475" cy="2743200"/>
          </a:xfrm>
          <a:prstGeom prst="rect">
            <a:avLst/>
          </a:prstGeom>
        </p:spPr>
      </p:pic>
      <p:pic>
        <p:nvPicPr>
          <p:cNvPr id="6" name="Picture 5" descr="ScreenShot301.bmp"/>
          <p:cNvPicPr>
            <a:picLocks noChangeAspect="1"/>
          </p:cNvPicPr>
          <p:nvPr/>
        </p:nvPicPr>
        <p:blipFill>
          <a:blip r:embed="rId4" cstate="print"/>
          <a:srcRect t="8236" b="5883"/>
          <a:stretch>
            <a:fillRect/>
          </a:stretch>
        </p:blipFill>
        <p:spPr>
          <a:xfrm>
            <a:off x="5916175" y="663840"/>
            <a:ext cx="304024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6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Commissioning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10750" cy="5181600"/>
          </a:xfrm>
        </p:spPr>
        <p:txBody>
          <a:bodyPr/>
          <a:lstStyle/>
          <a:p>
            <a:r>
              <a:rPr lang="en-US" dirty="0" smtClean="0"/>
              <a:t>C100 Cryomodules</a:t>
            </a:r>
          </a:p>
          <a:p>
            <a:r>
              <a:rPr lang="en-US" dirty="0" smtClean="0"/>
              <a:t>Validate interlocks, LLRF, HPRF, and calibrate cables</a:t>
            </a:r>
          </a:p>
          <a:p>
            <a:r>
              <a:rPr lang="en-US" dirty="0" smtClean="0"/>
              <a:t>Turn cavity on in self excited loop mode (SEL)</a:t>
            </a:r>
          </a:p>
          <a:p>
            <a:r>
              <a:rPr lang="en-US" dirty="0" smtClean="0"/>
              <a:t>Ramp the gradient up to quench, trip, etc. over a period of ½ hour to 2 hours.</a:t>
            </a:r>
          </a:p>
          <a:p>
            <a:r>
              <a:rPr lang="en-US" dirty="0" smtClean="0"/>
              <a:t>Run the cavity just below the trip level (</a:t>
            </a:r>
            <a:r>
              <a:rPr lang="en-US" dirty="0" err="1" smtClean="0"/>
              <a:t>Emax</a:t>
            </a:r>
            <a:r>
              <a:rPr lang="en-US" dirty="0" smtClean="0"/>
              <a:t>) for one hour.</a:t>
            </a:r>
          </a:p>
          <a:p>
            <a:r>
              <a:rPr lang="en-US" dirty="0" smtClean="0"/>
              <a:t>Ramp the gradient down and determine radiation onset.</a:t>
            </a:r>
          </a:p>
          <a:p>
            <a:r>
              <a:rPr lang="en-US" dirty="0" smtClean="0"/>
              <a:t>Perform </a:t>
            </a:r>
            <a:r>
              <a:rPr lang="en-US" dirty="0" err="1" smtClean="0"/>
              <a:t>Qo</a:t>
            </a:r>
            <a:r>
              <a:rPr lang="en-US" dirty="0" smtClean="0"/>
              <a:t> measurements from 7 MV/m to </a:t>
            </a:r>
            <a:r>
              <a:rPr lang="en-US" dirty="0" err="1" smtClean="0"/>
              <a:t>Emax</a:t>
            </a:r>
            <a:r>
              <a:rPr lang="en-US" dirty="0"/>
              <a:t> </a:t>
            </a:r>
            <a:r>
              <a:rPr lang="en-US" dirty="0" smtClean="0"/>
              <a:t>in 1 MV/m steps.</a:t>
            </a:r>
          </a:p>
          <a:p>
            <a:r>
              <a:rPr lang="en-US" dirty="0" smtClean="0"/>
              <a:t>Run all eight cavities at </a:t>
            </a:r>
            <a:r>
              <a:rPr lang="en-US" dirty="0" err="1" smtClean="0"/>
              <a:t>Emax</a:t>
            </a:r>
            <a:r>
              <a:rPr lang="en-US" dirty="0" smtClean="0"/>
              <a:t> for one hour.</a:t>
            </a:r>
          </a:p>
          <a:p>
            <a:r>
              <a:rPr lang="en-US" dirty="0" smtClean="0"/>
              <a:t>Turn the zone over to the LLRF group so that they can tune up the field control chassis gains, bandwidths, etc.</a:t>
            </a:r>
          </a:p>
        </p:txBody>
      </p:sp>
    </p:spTree>
    <p:extLst>
      <p:ext uri="{BB962C8B-B14F-4D97-AF65-F5344CB8AC3E}">
        <p14:creationId xmlns:p14="http://schemas.microsoft.com/office/powerpoint/2010/main" val="295171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</a:t>
            </a:r>
            <a:r>
              <a:rPr lang="en-US" dirty="0" err="1" smtClean="0"/>
              <a:t>vs</a:t>
            </a:r>
            <a:r>
              <a:rPr lang="en-US" dirty="0" smtClean="0"/>
              <a:t> E results 1</a:t>
            </a:r>
            <a:endParaRPr lang="en-US" dirty="0"/>
          </a:p>
        </p:txBody>
      </p:sp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5" y="717330"/>
            <a:ext cx="757361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72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E Statistics </a:t>
            </a:r>
            <a:endParaRPr lang="en-US" dirty="0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1306" r="19371" b="24565"/>
          <a:stretch/>
        </p:blipFill>
        <p:spPr bwMode="auto">
          <a:xfrm>
            <a:off x="4572000" y="945930"/>
            <a:ext cx="4572000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8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4115" b="28837"/>
          <a:stretch/>
        </p:blipFill>
        <p:spPr bwMode="auto">
          <a:xfrm>
            <a:off x="-23775" y="848715"/>
            <a:ext cx="4572000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69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5" b="12816"/>
          <a:stretch/>
        </p:blipFill>
        <p:spPr bwMode="auto">
          <a:xfrm>
            <a:off x="1269170" y="4158695"/>
            <a:ext cx="6306725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60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Radiation onset</a:t>
            </a:r>
            <a:endParaRPr lang="en-US" dirty="0"/>
          </a:p>
        </p:txBody>
      </p:sp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45" y="827675"/>
            <a:ext cx="756577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4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Microphonics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Microphonics were measured to be relatively high in the cryomodule test cave on the first production cryomodule.</a:t>
            </a:r>
          </a:p>
          <a:p>
            <a:r>
              <a:rPr lang="en-US" dirty="0" smtClean="0"/>
              <a:t>By this time the first three were well into the cryomodule assembly process.</a:t>
            </a:r>
          </a:p>
          <a:p>
            <a:r>
              <a:rPr lang="en-US" dirty="0" smtClean="0"/>
              <a:t>I was measured in the tunnel and while within system specifications it was high.</a:t>
            </a:r>
          </a:p>
          <a:p>
            <a:r>
              <a:rPr lang="en-US" dirty="0" smtClean="0"/>
              <a:t>Cryomodule production was stopped while it was investigated.</a:t>
            </a:r>
          </a:p>
        </p:txBody>
      </p:sp>
    </p:spTree>
    <p:extLst>
      <p:ext uri="{BB962C8B-B14F-4D97-AF65-F5344CB8AC3E}">
        <p14:creationId xmlns:p14="http://schemas.microsoft.com/office/powerpoint/2010/main" val="556779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st Optimization Models for &amp;#x0D;&amp;#x0A;SRF Linacs&amp;quot;&quot;/&gt;&lt;property id=&quot;20307&quot; value=&quot;256&quot;/&gt;&lt;/object&gt;&lt;object type=&quot;3&quot; unique_id=&quot;13502&quot;&gt;&lt;property id=&quot;20148&quot; value=&quot;5&quot;/&gt;&lt;property id=&quot;20300&quot; value=&quot;Slide 2 - &amp;quot;JLAB C100 Cryomodule Commissioning&amp;quot;&quot;/&gt;&lt;property id=&quot;20307&quot; value=&quot;422&quot;/&gt;&lt;/object&gt;&lt;object type=&quot;3&quot; unique_id=&quot;13503&quot;&gt;&lt;property id=&quot;20148&quot; value=&quot;5&quot;/&gt;&lt;property id=&quot;20300&quot; value=&quot;Slide 3 - &amp;quot;The 12 GeV Upgrade&amp;quot;&quot;/&gt;&lt;property id=&quot;20307&quot; value=&quot;433&quot;/&gt;&lt;/object&gt;&lt;object type=&quot;3&quot; unique_id=&quot;13504&quot;&gt;&lt;property id=&quot;20148&quot; value=&quot;5&quot;/&gt;&lt;property id=&quot;20300&quot; value=&quot;Slide 4 - &amp;quot;C100 Cryomodule&amp;quot;&quot;/&gt;&lt;property id=&quot;20307&quot; value=&quot;423&quot;/&gt;&lt;/object&gt;&lt;object type=&quot;3&quot; unique_id=&quot;13505&quot;&gt;&lt;property id=&quot;20148&quot; value=&quot;5&quot;/&gt;&lt;property id=&quot;20300&quot; value=&quot;Slide 5 - &amp;quot;Standard Commissioning&amp;quot;&quot;/&gt;&lt;property id=&quot;20307&quot; value=&quot;425&quot;/&gt;&lt;/object&gt;&lt;object type=&quot;3&quot; unique_id=&quot;13506&quot;&gt;&lt;property id=&quot;20148&quot; value=&quot;5&quot;/&gt;&lt;property id=&quot;20300&quot; value=&quot;Slide 6 - &amp;quot;Q vs E results 1&amp;quot;&quot;/&gt;&lt;property id=&quot;20307&quot; value=&quot;426&quot;/&gt;&lt;/object&gt;&lt;object type=&quot;3&quot; unique_id=&quot;13507&quot;&gt;&lt;property id=&quot;20148&quot; value=&quot;5&quot;/&gt;&lt;property id=&quot;20300&quot; value=&quot;Slide 7 - &amp;quot;Qo vs E Statistics &amp;quot;&quot;/&gt;&lt;property id=&quot;20307&quot; value=&quot;434&quot;/&gt;&lt;/object&gt;&lt;object type=&quot;3&quot; unique_id=&quot;13508&quot;&gt;&lt;property id=&quot;20148&quot; value=&quot;5&quot;/&gt;&lt;property id=&quot;20300&quot; value=&quot;Slide 8 - &amp;quot;Radiation onset&amp;quot;&quot;/&gt;&lt;property id=&quot;20307&quot; value=&quot;427&quot;/&gt;&lt;/object&gt;&lt;object type=&quot;3&quot; unique_id=&quot;13509&quot;&gt;&lt;property id=&quot;20148&quot; value=&quot;5&quot;/&gt;&lt;property id=&quot;20300&quot; value=&quot;Slide 9 - &amp;quot;Microphonics Studies&amp;quot;&quot;/&gt;&lt;property id=&quot;20307&quot; value=&quot;428&quot;/&gt;&lt;/object&gt;&lt;object type=&quot;3&quot; unique_id=&quot;13510&quot;&gt;&lt;property id=&quot;20148&quot; value=&quot;5&quot;/&gt;&lt;property id=&quot;20300&quot; value=&quot;Slide 10 - &amp;quot; C100-1 Cryomodule Microphonics &amp;quot;&quot;/&gt;&lt;property id=&quot;20307&quot; value=&quot;429&quot;/&gt;&lt;/object&gt;&lt;object type=&quot;3&quot; unique_id=&quot;13511&quot;&gt;&lt;property id=&quot;20148&quot; value=&quot;5&quot;/&gt;&lt;property id=&quot;20300&quot; value=&quot;Slide 11 - &amp;quot;Microphoincs 2&amp;quot;&quot;/&gt;&lt;property id=&quot;20307&quot; value=&quot;430&quot;/&gt;&lt;/object&gt;&lt;object type=&quot;3&quot; unique_id=&quot;13512&quot;&gt;&lt;property id=&quot;20148&quot; value=&quot;5&quot;/&gt;&lt;property id=&quot;20300&quot; value=&quot;Slide 13 - &amp;quot;Microphonics&amp;quot;&quot;/&gt;&lt;property id=&quot;20307&quot; value=&quot;435&quot;/&gt;&lt;/object&gt;&lt;object type=&quot;3&quot; unique_id=&quot;13513&quot;&gt;&lt;property id=&quot;20148&quot; value=&quot;5&quot;/&gt;&lt;property id=&quot;20300&quot; value=&quot;Slide 14 - &amp;quot;Summary&amp;quot;&quot;/&gt;&lt;property id=&quot;20307&quot; value=&quot;432&quot;/&gt;&lt;/object&gt;&lt;object type=&quot;3&quot; unique_id=&quot;13648&quot;&gt;&lt;property id=&quot;20148&quot; value=&quot;5&quot;/&gt;&lt;property id=&quot;20300&quot; value=&quot;Slide 12 - &amp;quot;Modal Analysis and Off Line Measurements&amp;quot;&quot;/&gt;&lt;property id=&quot;20307&quot; value=&quot;43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JLab_PowerPoint3-3">
  <a:themeElements>
    <a:clrScheme name="JLab_PowerPoint3-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Lab_PowerPoint3-3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JLab_PowerPoint3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3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3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JLab_PowerPoint1">
  <a:themeElements>
    <a:clrScheme name="JLab_PowerPoint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Lab_PowerPoint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JLab_PowerPoint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Lab_PowerPoint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Lab_PowerPoint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JLab_PowerPoint3-3</Template>
  <TotalTime>99290</TotalTime>
  <Words>679</Words>
  <Application>Microsoft Office PowerPoint</Application>
  <PresentationFormat>On-screen Show (4:3)</PresentationFormat>
  <Paragraphs>92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JLab_PowerPoint3-3</vt:lpstr>
      <vt:lpstr>JLab_PowerPoint1</vt:lpstr>
      <vt:lpstr>Cost Optimization Models for  SRF Linacs</vt:lpstr>
      <vt:lpstr>JLAB C100 Cryomodule Commissioning</vt:lpstr>
      <vt:lpstr>The 12 GeV Upgrade</vt:lpstr>
      <vt:lpstr>C100 Cryomodule</vt:lpstr>
      <vt:lpstr>Standard Commissioning</vt:lpstr>
      <vt:lpstr>Q vs E results 1</vt:lpstr>
      <vt:lpstr>Qo vs E Statistics </vt:lpstr>
      <vt:lpstr>Radiation onset</vt:lpstr>
      <vt:lpstr>Microphonics Studies</vt:lpstr>
      <vt:lpstr> C100-1 Cryomodule Microphonics </vt:lpstr>
      <vt:lpstr>Microphoincs 2</vt:lpstr>
      <vt:lpstr>Modal Analysis and Off Line Measurements</vt:lpstr>
      <vt:lpstr>Microphonics</vt:lpstr>
      <vt:lpstr>Summary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hovater</dc:creator>
  <cp:lastModifiedBy>powers</cp:lastModifiedBy>
  <cp:revision>3436</cp:revision>
  <dcterms:created xsi:type="dcterms:W3CDTF">2007-02-13T19:00:42Z</dcterms:created>
  <dcterms:modified xsi:type="dcterms:W3CDTF">2013-06-13T14:15:32Z</dcterms:modified>
</cp:coreProperties>
</file>