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34473" y="855731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2559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</a:t>
            </a:r>
            <a:r>
              <a:rPr lang="ru-RU" dirty="0" smtClean="0"/>
              <a:t>МИКРОФОН..</a:t>
            </a:r>
            <a:endParaRPr lang="ru-RU" dirty="0" smtClean="0"/>
          </a:p>
          <a:p>
            <a:r>
              <a:rPr lang="ru-RU" sz="1100" dirty="0" smtClean="0"/>
              <a:t>ДИАЛОГОВЫЕ, </a:t>
            </a:r>
            <a:r>
              <a:rPr lang="ru-RU" sz="1100" dirty="0" smtClean="0"/>
              <a:t>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159587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</a:t>
            </a:r>
            <a:r>
              <a:rPr lang="ru-RU" sz="1100" dirty="0" smtClean="0"/>
              <a:t>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58817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</a:t>
            </a:r>
            <a:r>
              <a:rPr lang="ru-RU" dirty="0" smtClean="0"/>
              <a:t>ЗРЕНИЕ..</a:t>
            </a:r>
            <a:endParaRPr lang="ru-RU" dirty="0" smtClean="0"/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</a:t>
            </a:r>
            <a:r>
              <a:rPr lang="ru-RU" sz="1100" dirty="0" smtClean="0"/>
              <a:t>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2964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</a:t>
            </a:r>
            <a:r>
              <a:rPr lang="ru-RU" sz="1100" dirty="0" smtClean="0"/>
              <a:t>РАСПОЗНАВАНИЕ, ВЕКТОРИЗАЦИЯ</a:t>
            </a:r>
            <a:r>
              <a:rPr lang="ru-RU" sz="1100" dirty="0" smtClean="0"/>
              <a:t>,</a:t>
            </a:r>
          </a:p>
          <a:p>
            <a:r>
              <a:rPr lang="en-US" sz="1100" dirty="0" smtClean="0"/>
              <a:t>DATA </a:t>
            </a:r>
            <a:r>
              <a:rPr lang="en-US" sz="1100" dirty="0" smtClean="0"/>
              <a:t>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</a:t>
            </a:r>
            <a:r>
              <a:rPr lang="en-US" sz="1100" dirty="0" smtClean="0"/>
              <a:t>RFID,</a:t>
            </a:r>
            <a:r>
              <a:rPr lang="ru-RU" sz="1100" dirty="0" smtClean="0"/>
              <a:t> </a:t>
            </a:r>
            <a:r>
              <a:rPr lang="ru-RU" sz="1100" dirty="0" smtClean="0"/>
              <a:t>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66743" y="35401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6948</TotalTime>
  <Words>813</Words>
  <Application>Microsoft Office PowerPoint</Application>
  <PresentationFormat>Широкоэкранный</PresentationFormat>
  <Paragraphs>136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115</cp:revision>
  <dcterms:created xsi:type="dcterms:W3CDTF">2020-01-30T13:23:41Z</dcterms:created>
  <dcterms:modified xsi:type="dcterms:W3CDTF">2020-02-08T10:06:03Z</dcterms:modified>
</cp:coreProperties>
</file>