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actuator.ru/" TargetMode="External"/><Relationship Id="rId3" Type="http://schemas.openxmlformats.org/officeDocument/2006/relationships/hyperlink" Target="https://www.iactuator.ru/fdm.html" TargetMode="External"/><Relationship Id="rId7" Type="http://schemas.openxmlformats.org/officeDocument/2006/relationships/hyperlink" Target="https://www.emiia.ru/p/svv.html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www.iactuator.ru/em.pdf" TargetMode="External"/><Relationship Id="rId5" Type="http://schemas.openxmlformats.org/officeDocument/2006/relationships/hyperlink" Target="https://www.emiia.ru/p/radio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emiia.ru/p/lan.html" TargetMode="External"/><Relationship Id="rId9" Type="http://schemas.openxmlformats.org/officeDocument/2006/relationships/hyperlink" Target="mailto:info@iactuator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0501" y="5085764"/>
            <a:ext cx="119379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КЛИНИНГОВАЯ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ПОД УПРАВЛЕНИЕМ НЕЙРОННОЙ СЕТИ. С ФУНКЦИЯМИ ДИАЛОГА, МОНИТОРИНГА КАЧЕСТВА ВОЗДУХА, ПОЖАРОТУШЕНИЯ, УБОРКИ И ОХРАНЫ ПОМЕЩЕНИЯ..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93765" y="21339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551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18" idx="1"/>
          </p:cNvCxnSpPr>
          <p:nvPr/>
        </p:nvCxnSpPr>
        <p:spPr>
          <a:xfrm flipV="1">
            <a:off x="7334473" y="855731"/>
            <a:ext cx="691184" cy="104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61866" y="2187153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657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32485" y="4642262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03633" y="4531992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2559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899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ЭКРАН, ДИНАМИК, МИКРОФОН..</a:t>
            </a:r>
          </a:p>
          <a:p>
            <a:r>
              <a:rPr lang="ru-RU" sz="1100" dirty="0" smtClean="0"/>
              <a:t>ДИАЛОГОВЫЕ, ИНФОРМАЦИОННЫЕ, РЕКЛАМНЫЕ ФУНКЦИИ.. </a:t>
            </a:r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NFC, </a:t>
            </a:r>
            <a:r>
              <a:rPr lang="ru-RU" sz="1100" dirty="0" smtClean="0"/>
              <a:t>ПРИЛОЖЕНИЕ</a:t>
            </a:r>
            <a:r>
              <a:rPr lang="en-US" sz="1100" dirty="0" smtClean="0"/>
              <a:t>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47129" y="3159587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107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</a:t>
            </a:r>
          </a:p>
          <a:p>
            <a:r>
              <a:rPr lang="ru-RU" sz="1100" dirty="0" smtClean="0"/>
              <a:t>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7558817" y="4292600"/>
            <a:ext cx="461382" cy="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ВОЗДУХА..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5469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887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ЗРЕНИЕ..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</a:t>
            </a:r>
            <a:r>
              <a:rPr lang="en-US" sz="1100" dirty="0" smtClean="0"/>
              <a:t>TOF-</a:t>
            </a:r>
            <a:r>
              <a:rPr lang="ru-RU" sz="1100" dirty="0" smtClean="0"/>
              <a:t>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47129" y="3979432"/>
            <a:ext cx="41302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</a:t>
            </a:r>
          </a:p>
          <a:p>
            <a:r>
              <a:rPr lang="ru-RU" sz="1100" dirty="0" smtClean="0"/>
              <a:t>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27900" y="927542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2964" y="21339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330603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</a:t>
            </a:r>
          </a:p>
          <a:p>
            <a:r>
              <a:rPr lang="ru-RU" sz="1100" dirty="0" smtClean="0"/>
              <a:t>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578" y="5927556"/>
            <a:ext cx="464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ИДЕНТИФИКАЦИЯ ОБЪЕКТОВ,ТОВАРА..</a:t>
            </a:r>
          </a:p>
          <a:p>
            <a:r>
              <a:rPr lang="ru-RU" sz="1100" dirty="0" smtClean="0"/>
              <a:t>СКЛАДЫ, СУПЕРМАРКЕТЫ</a:t>
            </a:r>
            <a:r>
              <a:rPr lang="en-US" sz="1100" dirty="0" smtClean="0"/>
              <a:t>..</a:t>
            </a:r>
            <a:r>
              <a:rPr lang="ru-RU" sz="1100" dirty="0"/>
              <a:t> </a:t>
            </a:r>
            <a:r>
              <a:rPr lang="ru-RU" sz="1100" dirty="0" smtClean="0"/>
              <a:t>(РАСПОЗНАВАНИЕ, ВЕКТОРИЗАЦИЯ,</a:t>
            </a:r>
          </a:p>
          <a:p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ИНВЕНТАРИЗАЦИЯ..)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6044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066817" y="5927556"/>
            <a:ext cx="4110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ИНТЕРНЕТ ВЕЩЕЙ</a:t>
            </a:r>
            <a:r>
              <a:rPr lang="en-US" dirty="0" smtClean="0"/>
              <a:t>, INDUSTRY 4.0..</a:t>
            </a:r>
            <a:endParaRPr lang="ru-RU" dirty="0" smtClean="0"/>
          </a:p>
          <a:p>
            <a:r>
              <a:rPr lang="ru-RU" sz="1100" dirty="0" smtClean="0"/>
              <a:t>ПРОТОКОЛЫ, СЕТИ: </a:t>
            </a:r>
            <a:r>
              <a:rPr lang="en-US" sz="1100" dirty="0" smtClean="0"/>
              <a:t>WI-FI, ZIGBEE, RFID,</a:t>
            </a:r>
            <a:r>
              <a:rPr lang="ru-RU" sz="1100" dirty="0" smtClean="0"/>
              <a:t> (КАМЕРЫ, ДАТЧИКИ</a:t>
            </a:r>
            <a:r>
              <a:rPr lang="en-US" sz="1100" dirty="0" smtClean="0"/>
              <a:t>..</a:t>
            </a:r>
            <a:r>
              <a:rPr lang="ru-RU" sz="1100" dirty="0" smtClean="0"/>
              <a:t>)..</a:t>
            </a:r>
            <a:endParaRPr lang="en-US" sz="1100" dirty="0" smtClean="0"/>
          </a:p>
          <a:p>
            <a:r>
              <a:rPr lang="ru-RU" sz="1100" dirty="0" smtClean="0"/>
              <a:t>АВТОНОМНЫЕ ВЫЧИСЛЕНИЯ, ОБРАБОТКА И ХРАНЕНИЕ ДАННЫХ </a:t>
            </a:r>
            <a:endParaRPr lang="en-US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97700" y="4675496"/>
            <a:ext cx="1069117" cy="12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66743" y="3540177"/>
            <a:ext cx="59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773904" y="432863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347505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347505" y="54813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347505" y="609286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6705" y="486691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216705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16705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3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5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</a:t>
            </a:r>
            <a:r>
              <a:rPr lang="ru-RU" sz="1400" dirty="0" smtClean="0">
                <a:latin typeface="+mj-lt"/>
                <a:hlinkClick r:id="rId5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ИНТЕРНЕТ-ПРОФИЛЬ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8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9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1"/>
              </a:rPr>
              <a:t>→ </a:t>
            </a:r>
            <a:r>
              <a:rPr lang="ru-RU" sz="1400" dirty="0" smtClean="0">
                <a:latin typeface="+mj-lt"/>
                <a:hlinkClick r:id="rId11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70671" y="3332110"/>
            <a:ext cx="15028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0" dirty="0">
                <a:solidFill>
                  <a:schemeClr val="accent1"/>
                </a:solidFill>
                <a:latin typeface="Orbitron" panose="02000000000000000000" pitchFamily="2" charset="0"/>
              </a:rPr>
              <a:t>A</a:t>
            </a:r>
            <a:endParaRPr lang="ru-RU" sz="14000" dirty="0">
              <a:solidFill>
                <a:schemeClr val="accent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82" y="5084498"/>
            <a:ext cx="14382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rbitron" panose="02000000000000000000" pitchFamily="2" charset="0"/>
              </a:rPr>
              <a:t>ROBOT ACTUATOR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7034</TotalTime>
  <Words>818</Words>
  <Application>Microsoft Office PowerPoint</Application>
  <PresentationFormat>Широкоэкранный</PresentationFormat>
  <Paragraphs>138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119</cp:revision>
  <dcterms:created xsi:type="dcterms:W3CDTF">2020-01-30T13:23:41Z</dcterms:created>
  <dcterms:modified xsi:type="dcterms:W3CDTF">2020-02-08T15:15:26Z</dcterms:modified>
</cp:coreProperties>
</file>