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62810" y="5057482"/>
            <a:ext cx="1182919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dirty="0" smtClean="0">
                <a:latin typeface="+mj-lt"/>
              </a:rPr>
              <a:t>РОБОТИЗИРОВАННЫЙ КОМПЛЕКС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ПРОМЫШЛЕННЫХ И БЫТОВЫХ ЗАДАЧ ПОД УПРАВЛЕНИЕМ НЕЙРОННОЙ СЕТИ.</a:t>
            </a:r>
          </a:p>
          <a:p>
            <a:r>
              <a:rPr lang="ru-RU" dirty="0" smtClean="0">
                <a:latin typeface="+mj-lt"/>
              </a:rPr>
              <a:t>С ФУНКЦИЯМИ ДИАЛОГА, МОНИТОРИНГА КАЧЕСТВА ВОЗДУХА, ПОЖАРОТУШЕНИЯ, ОХРАНЫ ПОМЕЩЕНИЯ</a:t>
            </a:r>
            <a:r>
              <a:rPr lang="ru-RU" sz="1500" dirty="0" smtClean="0">
                <a:latin typeface="+mj-lt"/>
              </a:rPr>
              <a:t>..</a:t>
            </a:r>
            <a:endParaRPr lang="en-US" sz="15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96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79603" y="4533900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57375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023096" y="3906960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40600" y="82626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305003" y="3835400"/>
            <a:ext cx="559098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3038" y="4091626"/>
            <a:ext cx="443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966795" y="3879334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974952" y="4494711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81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 И ИНФОРМАЦИОННЫЕ ФУНКЦИИ</a:t>
            </a:r>
            <a:endParaRPr lang="en-US" sz="1100" dirty="0" smtClean="0"/>
          </a:p>
          <a:p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NFC..)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58251" y="3800614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9578" y="4910870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499451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6705600" y="4749800"/>
            <a:ext cx="12700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8061747" y="5635908"/>
            <a:ext cx="4130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 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66240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27900" y="948808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40600" y="2155254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44743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 ЗАПРАВКА 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54203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 И КОНТРОЛЛЕРЫ)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841808" y="4341672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72146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480107" y="54940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484178" y="6082539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341346" y="48699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341346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53378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</a:t>
            </a:r>
            <a:r>
              <a:rPr lang="ru-RU" sz="1200" spc="50" dirty="0" smtClean="0">
                <a:latin typeface="+mj-lt"/>
                <a:cs typeface="Arial"/>
              </a:rPr>
              <a:t>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</a:t>
            </a:r>
            <a:r>
              <a:rPr lang="ru-RU" sz="1200" spc="50" dirty="0" smtClean="0">
                <a:latin typeface="+mj-lt"/>
                <a:cs typeface="Arial"/>
              </a:rPr>
              <a:t>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6" y="4307941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79" y="203939"/>
            <a:ext cx="1741487" cy="13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753</Words>
  <Application>Microsoft Office PowerPoint</Application>
  <PresentationFormat>Широкоэкранный</PresentationFormat>
  <Paragraphs>129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102</cp:revision>
  <dcterms:created xsi:type="dcterms:W3CDTF">2020-01-30T13:23:41Z</dcterms:created>
  <dcterms:modified xsi:type="dcterms:W3CDTF">2020-02-07T13:14:59Z</dcterms:modified>
</cp:coreProperties>
</file>