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65259" y="41522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60433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25664" y="21466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8246" y="5839108"/>
            <a:ext cx="6035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РАСПОЗНАВАНИЕ И ИДЕНТИФИКАЦИЯ ОБЪЕКТОВ,ТОВАРА..</a:t>
            </a:r>
          </a:p>
          <a:p>
            <a:r>
              <a:rPr lang="ru-RU" sz="1100" dirty="0" smtClean="0"/>
              <a:t>СКЛАДЫ, СУПЕРМАРКЕТЫ, </a:t>
            </a:r>
            <a:r>
              <a:rPr lang="en-US" sz="1100" dirty="0" err="1" smtClean="0"/>
              <a:t>IIoT</a:t>
            </a:r>
            <a:r>
              <a:rPr lang="en-US" sz="1100" dirty="0" smtClean="0"/>
              <a:t>, INDUSTRY 4.0</a:t>
            </a:r>
            <a:endParaRPr lang="en-US" sz="1100" dirty="0"/>
          </a:p>
          <a:p>
            <a:r>
              <a:rPr lang="ru-RU" sz="1100" dirty="0" smtClean="0"/>
              <a:t>(ВЕКТОРИЗАЦИЯ,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774</Words>
  <Application>Microsoft Office PowerPoint</Application>
  <PresentationFormat>Широкоэкранный</PresentationFormat>
  <Paragraphs>132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106</cp:revision>
  <dcterms:created xsi:type="dcterms:W3CDTF">2020-01-30T13:23:41Z</dcterms:created>
  <dcterms:modified xsi:type="dcterms:W3CDTF">2020-02-07T13:44:07Z</dcterms:modified>
</cp:coreProperties>
</file>