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5101" y="4785681"/>
            <a:ext cx="11937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en-US" sz="1500" b="1" dirty="0" smtClean="0">
              <a:latin typeface="+mj-lt"/>
            </a:endParaRP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5101" y="5199324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rbitron" panose="02000000000000000000" pitchFamily="2" charset="0"/>
              </a:rPr>
              <a:t>ROBOT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9165" y="20831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8979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424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7975600" y="679504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1027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43103" y="1073582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613" y="1048836"/>
            <a:ext cx="620182" cy="85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endCxn id="19" idx="1"/>
          </p:cNvCxnSpPr>
          <p:nvPr/>
        </p:nvCxnSpPr>
        <p:spPr>
          <a:xfrm flipV="1">
            <a:off x="7361866" y="2174929"/>
            <a:ext cx="604929" cy="42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18837" y="4649086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90933" y="4531244"/>
            <a:ext cx="475862" cy="11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09566" y="4464420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8535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000775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258846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64693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000775" y="1902324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81445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748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476" y="921666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8940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5917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59919" y="35782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/>
              <a:t>Taski</a:t>
            </a:r>
            <a:r>
              <a:rPr lang="ru-RU" dirty="0"/>
              <a:t> </a:t>
            </a:r>
            <a:r>
              <a:rPr lang="ru-RU" dirty="0" err="1"/>
              <a:t>Swingobot</a:t>
            </a:r>
            <a:r>
              <a:rPr lang="ru-RU" dirty="0"/>
              <a:t> 1650 </a:t>
            </a:r>
            <a:r>
              <a:rPr lang="ru-RU" dirty="0" smtClean="0">
                <a:latin typeface="+mj-lt"/>
              </a:rPr>
              <a:t>(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/>
              <a:t>lib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Robotics</a:t>
            </a:r>
            <a:r>
              <a:rPr lang="ru-RU" dirty="0" smtClean="0">
                <a:latin typeface="+mj-lt"/>
              </a:rPr>
              <a:t>), </a:t>
            </a:r>
            <a:r>
              <a:rPr lang="ru-RU" dirty="0">
                <a:latin typeface="+mj-lt"/>
              </a:rPr>
              <a:t>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</a:t>
            </a:r>
            <a:r>
              <a:rPr lang="ru-RU" dirty="0" smtClean="0">
                <a:latin typeface="+mj-lt"/>
              </a:rPr>
              <a:t>разработок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прототипов).</a:t>
            </a:r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 smtClean="0">
                <a:latin typeface="+mj-lt"/>
              </a:rPr>
              <a:t>6 </a:t>
            </a:r>
            <a:r>
              <a:rPr lang="ru-RU" sz="1600" dirty="0">
                <a:latin typeface="+mj-lt"/>
              </a:rPr>
              <a:t>млн. </a:t>
            </a:r>
            <a:r>
              <a:rPr lang="ru-RU" sz="1600" dirty="0" smtClean="0">
                <a:latin typeface="+mj-lt"/>
              </a:rPr>
              <a:t>рублей за 15%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4984" y="5618614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96051" y="5096697"/>
            <a:ext cx="15360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Orbitron" panose="02000000000000000000" pitchFamily="2" charset="0"/>
              </a:rPr>
              <a:t>ACTUATOR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812</Words>
  <Application>Microsoft Office PowerPoint</Application>
  <PresentationFormat>Широкоэкранный</PresentationFormat>
  <Paragraphs>140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131</cp:revision>
  <dcterms:created xsi:type="dcterms:W3CDTF">2020-01-30T13:23:41Z</dcterms:created>
  <dcterms:modified xsi:type="dcterms:W3CDTF">2020-02-21T04:37:05Z</dcterms:modified>
</cp:coreProperties>
</file>