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ДИАЛОГОВЫЕ, ИНФОРМАЦИОННЫЕ И РЕКЛАМНЫЕ</a:t>
            </a:r>
          </a:p>
          <a:p>
            <a:r>
              <a:rPr lang="ru-RU" sz="1100" dirty="0" smtClean="0"/>
              <a:t> ФУНКЦИИ</a:t>
            </a:r>
            <a:r>
              <a:rPr lang="ru-RU" sz="1100" dirty="0"/>
              <a:t>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</a:t>
            </a:r>
            <a:r>
              <a:rPr lang="en-US" sz="1100" dirty="0" smtClean="0"/>
              <a:t>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2819591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</a:t>
            </a:r>
            <a:r>
              <a:rPr lang="ru-RU" sz="1100" dirty="0" smtClean="0"/>
              <a:t>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811033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</a:t>
            </a:r>
            <a:r>
              <a:rPr lang="ru-RU" sz="1100" dirty="0" smtClean="0"/>
              <a:t>НЕЗАВИСИМЫМИ</a:t>
            </a:r>
          </a:p>
          <a:p>
            <a:r>
              <a:rPr lang="ru-RU" sz="1100" dirty="0" smtClean="0"/>
              <a:t>ПРИВОДАМИ</a:t>
            </a:r>
            <a:endParaRPr lang="ru-RU" sz="1100" dirty="0" smtClean="0"/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</a:t>
            </a:r>
            <a:r>
              <a:rPr lang="ru-RU" sz="1100" dirty="0" smtClean="0"/>
              <a:t>,</a:t>
            </a:r>
          </a:p>
          <a:p>
            <a:r>
              <a:rPr lang="ru-RU" sz="1100" dirty="0" smtClean="0"/>
              <a:t> </a:t>
            </a:r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</a:t>
            </a:r>
            <a:r>
              <a:rPr lang="ru-RU" dirty="0" smtClean="0"/>
              <a:t>ОБЪЕКТОВ,ТОВАРА..</a:t>
            </a:r>
          </a:p>
          <a:p>
            <a:r>
              <a:rPr lang="ru-RU" sz="1100" dirty="0" smtClean="0"/>
              <a:t>СКЛАДЫ, </a:t>
            </a:r>
            <a:r>
              <a:rPr lang="ru-RU" sz="1100" dirty="0" smtClean="0"/>
              <a:t>СУПЕРМАРКЕТЫ</a:t>
            </a:r>
            <a:r>
              <a:rPr lang="en-US" sz="1100" dirty="0" smtClean="0"/>
              <a:t>..</a:t>
            </a:r>
            <a:endParaRPr lang="en-US" sz="1100" dirty="0"/>
          </a:p>
          <a:p>
            <a:r>
              <a:rPr lang="ru-RU" sz="1100" dirty="0" smtClean="0"/>
              <a:t>(</a:t>
            </a:r>
            <a:r>
              <a:rPr lang="ru-RU" sz="1100" dirty="0" smtClean="0"/>
              <a:t>РАСПОЗНАВАНИЕ, </a:t>
            </a:r>
            <a:r>
              <a:rPr lang="ru-RU" sz="1100" dirty="0" smtClean="0"/>
              <a:t>ВЕКТОРИЗАЦИЯ</a:t>
            </a:r>
            <a:r>
              <a:rPr lang="ru-RU" sz="1100" dirty="0" smtClean="0"/>
              <a:t>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</a:t>
            </a:r>
            <a:r>
              <a:rPr lang="ru-RU" sz="1100" dirty="0" smtClean="0"/>
              <a:t>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79517" y="5914856"/>
            <a:ext cx="40062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</a:t>
            </a:r>
            <a:r>
              <a:rPr lang="en-US" dirty="0" smtClean="0"/>
              <a:t>INDUSTRY 4.0..</a:t>
            </a:r>
            <a:endParaRPr lang="ru-RU" dirty="0" smtClean="0"/>
          </a:p>
          <a:p>
            <a:r>
              <a:rPr lang="ru-RU" sz="1100" dirty="0" smtClean="0"/>
              <a:t>ПРОТОКОЛЫ, </a:t>
            </a:r>
            <a:r>
              <a:rPr lang="ru-RU" sz="1100" dirty="0" smtClean="0"/>
              <a:t>СЕТИ: </a:t>
            </a:r>
            <a:r>
              <a:rPr lang="en-US" sz="1100" dirty="0" smtClean="0"/>
              <a:t>WI-FI, ZIGBEE, RFID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035814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803</Words>
  <Application>Microsoft Office PowerPoint</Application>
  <PresentationFormat>Широкоэкранный</PresentationFormat>
  <Paragraphs>135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111</cp:revision>
  <dcterms:created xsi:type="dcterms:W3CDTF">2020-01-30T13:23:41Z</dcterms:created>
  <dcterms:modified xsi:type="dcterms:W3CDTF">2020-02-07T18:53:23Z</dcterms:modified>
</cp:coreProperties>
</file>