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</a:t>
            </a:r>
            <a:r>
              <a:rPr lang="ru-RU" b="1" dirty="0" smtClean="0">
                <a:latin typeface="+mj-lt"/>
              </a:rPr>
              <a:t>КЛИНИНГОВАЯ </a:t>
            </a:r>
            <a:r>
              <a:rPr lang="ru-RU" b="1" dirty="0" smtClean="0">
                <a:latin typeface="+mj-lt"/>
              </a:rPr>
              <a:t>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</a:t>
            </a:r>
            <a:r>
              <a:rPr lang="ru-RU" sz="1600" dirty="0" smtClean="0">
                <a:latin typeface="+mj-lt"/>
              </a:rPr>
              <a:t>УБОРКИ И ОХРАНЫ </a:t>
            </a:r>
            <a:r>
              <a:rPr lang="ru-RU" sz="1600" dirty="0" smtClean="0">
                <a:latin typeface="+mj-lt"/>
              </a:rPr>
              <a:t>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34473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159587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58817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2964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66743" y="35401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7028</TotalTime>
  <Words>815</Words>
  <Application>Microsoft Office PowerPoint</Application>
  <PresentationFormat>Широкоэкранный</PresentationFormat>
  <Paragraphs>136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116</cp:revision>
  <dcterms:created xsi:type="dcterms:W3CDTF">2020-01-30T13:23:41Z</dcterms:created>
  <dcterms:modified xsi:type="dcterms:W3CDTF">2020-02-08T14:08:33Z</dcterms:modified>
</cp:coreProperties>
</file>