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5101" y="4785681"/>
            <a:ext cx="11937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en-US" sz="1500" b="1" dirty="0" smtClean="0">
              <a:latin typeface="+mj-lt"/>
            </a:endParaRP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101" y="5199324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rbitron" panose="02000000000000000000" pitchFamily="2" charset="0"/>
              </a:rPr>
              <a:t>ROBOT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975600" y="67950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43103" y="10735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1048836"/>
            <a:ext cx="620182" cy="85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19" idx="1"/>
          </p:cNvCxnSpPr>
          <p:nvPr/>
        </p:nvCxnSpPr>
        <p:spPr>
          <a:xfrm flipV="1">
            <a:off x="7361866" y="2174929"/>
            <a:ext cx="604929" cy="42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475862" cy="1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09566" y="4464420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000775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000775" y="1902324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748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</a:t>
            </a:r>
            <a:r>
              <a:rPr lang="ru-RU" dirty="0" smtClean="0">
                <a:latin typeface="+mj-lt"/>
              </a:rPr>
              <a:t>разработок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прототипов).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 smtClean="0">
                <a:latin typeface="+mj-lt"/>
              </a:rPr>
              <a:t>6 </a:t>
            </a:r>
            <a:r>
              <a:rPr lang="ru-RU" sz="1600" dirty="0">
                <a:latin typeface="+mj-lt"/>
              </a:rPr>
              <a:t>млн. </a:t>
            </a:r>
            <a:r>
              <a:rPr lang="ru-RU" sz="1600" dirty="0" smtClean="0">
                <a:latin typeface="+mj-lt"/>
              </a:rPr>
              <a:t>рублей за 15%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08751" y="5096697"/>
            <a:ext cx="15360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Orbitron" panose="02000000000000000000" pitchFamily="2" charset="0"/>
              </a:rPr>
              <a:t>ACTUATOR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812</Words>
  <Application>Microsoft Office PowerPoint</Application>
  <PresentationFormat>Широкоэкранный</PresentationFormat>
  <Paragraphs>140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130</cp:revision>
  <dcterms:created xsi:type="dcterms:W3CDTF">2020-01-30T13:23:41Z</dcterms:created>
  <dcterms:modified xsi:type="dcterms:W3CDTF">2020-02-21T04:27:43Z</dcterms:modified>
</cp:coreProperties>
</file>