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403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9165" y="20831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424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34473" y="855731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90933" y="45192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2559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258846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71517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53300" y="9148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2964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5917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66743" y="35782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4984" y="5618614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82" y="5084498"/>
            <a:ext cx="14382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rbitron" panose="02000000000000000000" pitchFamily="2" charset="0"/>
              </a:rPr>
              <a:t>ROBOT ACTUATOR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818</Words>
  <Application>Microsoft Office PowerPoint</Application>
  <PresentationFormat>Широкоэкранный</PresentationFormat>
  <Paragraphs>138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121</cp:revision>
  <dcterms:created xsi:type="dcterms:W3CDTF">2020-01-30T13:23:41Z</dcterms:created>
  <dcterms:modified xsi:type="dcterms:W3CDTF">2020-02-08T15:25:35Z</dcterms:modified>
</cp:coreProperties>
</file>