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2810" y="5057482"/>
            <a:ext cx="11829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dirty="0" smtClean="0">
                <a:latin typeface="+mj-lt"/>
              </a:rPr>
              <a:t>РОБОТИЗИРОВАННЫЙ КОМПЛЕКС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ПРОМЫШЛЕННЫХ И БЫТОВЫХ ЗАДАЧ ПОД УПРАВЛЕНИЕМ НЕЙРОННОЙ СЕТИ.</a:t>
            </a:r>
          </a:p>
          <a:p>
            <a:r>
              <a:rPr lang="ru-RU" dirty="0" smtClean="0">
                <a:latin typeface="+mj-lt"/>
              </a:rPr>
              <a:t>С ФУНКЦИЯМИ ДИАЛОГА, МОНИТОРИНГА КАЧЕСТВА ВОЗДУХА, ПОЖАРОТУШЕНИЯ, ОХРАНЫ ПОМЕЩЕНИЯ</a:t>
            </a:r>
            <a:r>
              <a:rPr lang="ru-RU" sz="1500" dirty="0" smtClean="0">
                <a:latin typeface="+mj-lt"/>
              </a:rPr>
              <a:t>..</a:t>
            </a:r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96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79603" y="4533900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57375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023096" y="3906960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305003" y="3835400"/>
            <a:ext cx="55909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23038" y="4091626"/>
            <a:ext cx="443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966795" y="3879334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974952" y="4494711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49578" y="4910870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99451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</a:t>
            </a:r>
            <a:r>
              <a:rPr lang="ru-RU" dirty="0" smtClean="0"/>
              <a:t>СОБРАНОЙ ВОДЫ</a:t>
            </a:r>
            <a:endParaRPr lang="ru-RU" dirty="0" smtClean="0"/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49800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66240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27900" y="948808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77339" y="1953617"/>
            <a:ext cx="37653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90" y="1925015"/>
            <a:ext cx="31408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</a:t>
            </a:r>
            <a:r>
              <a:rPr lang="ru-RU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6" y="4307941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79" y="203939"/>
            <a:ext cx="1741487" cy="13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6032</TotalTime>
  <Words>754</Words>
  <Application>Microsoft Office PowerPoint</Application>
  <PresentationFormat>Широкоэкранный</PresentationFormat>
  <Paragraphs>128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101</cp:revision>
  <dcterms:created xsi:type="dcterms:W3CDTF">2020-01-30T13:23:41Z</dcterms:created>
  <dcterms:modified xsi:type="dcterms:W3CDTF">2020-02-07T11:59:32Z</dcterms:modified>
</cp:coreProperties>
</file>