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975600" y="67950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43103" y="10735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1048836"/>
            <a:ext cx="620182" cy="85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19" idx="1"/>
          </p:cNvCxnSpPr>
          <p:nvPr/>
        </p:nvCxnSpPr>
        <p:spPr>
          <a:xfrm flipV="1">
            <a:off x="7361866" y="2174929"/>
            <a:ext cx="604929" cy="42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475862" cy="1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09566" y="4464420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000775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000775" y="1902324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748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7049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127</cp:revision>
  <dcterms:created xsi:type="dcterms:W3CDTF">2020-01-30T13:23:41Z</dcterms:created>
  <dcterms:modified xsi:type="dcterms:W3CDTF">2020-02-09T12:29:53Z</dcterms:modified>
</cp:coreProperties>
</file>