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1CE"/>
    <a:srgbClr val="9CA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96613-F5AE-434C-97ED-F877DA6BB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4270A5-CAA9-4192-BFBC-CA29DEC05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27DDA-DE71-44C1-A8FE-E189746B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136C23-8CF5-4964-B55F-616ABF6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07114-4112-4FA5-9EAD-91DEBF8B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0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2D955-CE9C-422B-BC24-A5C13C2A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7BF406-961F-4592-AE7E-1694C8D6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6C5558-B8F2-4CEF-9193-BBF45EC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E8A16-0D7A-405A-9B33-3A839BC7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0699D-5A55-460A-B1FB-60EA756F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56F1F3-4081-4FB7-8524-4D28913FD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1908B-14E2-4295-A978-BE128925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06E7C7-5DCC-43B2-8FEB-1C50B850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5A0EB-29E4-4284-A5BA-3EC0F81D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D3831-CA09-4CCD-BD4B-6AE423DB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2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89780-8B69-43BF-A9BD-4912ECB2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9976-618A-4F48-8148-CC42895D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3C0B0-1AE9-4505-A8E7-E319B40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FC6A0-EE55-4447-9B57-C97282BE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B921E-05B6-47E1-86B1-78BF5D2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1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4AE5-9306-413D-A058-75E13014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95FBB-0723-4940-BCB7-2E2F60CB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16F3C-A6F1-4580-9DD6-38AAC1B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913C0-16C4-4D0F-A403-BC244A98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55B04-8A12-422E-BA41-E33E932F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3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62F0-46C7-4AA2-B661-CAE37DA6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3AFF4-909F-4731-B229-9A3617162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8EBA02-126A-49D3-A52C-67AE1345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9BADE-85DE-496E-A093-7EA9FE19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EF5AB-636F-4CDF-B074-7AEA7C0C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811C9-1FE1-4096-9F43-1F7847B4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43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0D611-8BAB-4A7F-9EDC-B30B917E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C725B-07EA-4623-9391-4019EAC1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8A3E8-9F8C-404D-8A8F-0FADB650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F301C4-F57A-419B-90B9-8809876CE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F18B6F-53DE-4795-8AB3-5DBF743E2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354176-02B8-4498-978C-027E64BE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A7C75B-D127-4966-A7B5-4085BD94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B45AF-6CEE-43B7-8C32-50E1180A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08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9E4CD-E163-42DC-B353-EBDEF91A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7A0910-DE1D-4F88-824D-DE4F2FB8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92E34-4290-4503-9656-EF6C82A6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6EE49B-ACC6-44EE-A460-4BFFA36A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9C6A87-2E1B-4AB0-A719-F25187C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4C7AAE-B6FA-440E-BEE1-FECC1CA6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A6DEF-AFA6-4D13-AFD9-45D823A8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61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99DA4-7FE5-43FF-B146-DDD43DC9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72453-3083-48C5-BACD-408FFCA65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5DFD5-2D92-45EC-9FCF-E87C9AB9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51141-2E66-4AD5-BF9A-BAFD1E8A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AD2E5-602C-4681-8B37-525CE84C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B14D4E-0944-413D-93E0-D500030C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4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B68E0-FE60-4FE3-9FF5-D5BEE90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58AE19-FBE8-46C2-A1DF-4B3E4785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68FED5-8C0F-4483-A4CD-AF57E784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1E3012-6F56-4870-A0FE-F4D8C7E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E7A35-2F40-493C-9095-8F19532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C6814-03C0-4188-8981-2F6A3055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2D5B15-ED1A-44CD-9884-83BDE38B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606DE-9466-4F2F-9257-EB0A2E08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F18F9-14F1-47EA-8521-6E342CF66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8E709-B5AD-4380-897E-64D47A7AE596}" type="datetimeFigureOut">
              <a:rPr lang="de-DE" smtClean="0"/>
              <a:t>06.12.2017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2578B-BC51-4F3F-9CE3-385622B4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E5674-8C25-4836-9E90-B7D8F857B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A1534-F8C0-4B83-8EE7-06703E47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hlinkClick r:id="rId3" action="ppaction://hlinksldjump"/>
            <a:extLst>
              <a:ext uri="{FF2B5EF4-FFF2-40B4-BE49-F238E27FC236}">
                <a16:creationId xmlns:a16="http://schemas.microsoft.com/office/drawing/2014/main" id="{74CAF2F6-2498-4F35-93D7-10B95AD0F3BA}"/>
              </a:ext>
            </a:extLst>
          </p:cNvPr>
          <p:cNvSpPr/>
          <p:nvPr/>
        </p:nvSpPr>
        <p:spPr>
          <a:xfrm>
            <a:off x="4082376" y="4897805"/>
            <a:ext cx="3476015" cy="679316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0" name="Rechteck: abgerundete Ecken 9">
            <a:hlinkClick r:id="rId5" action="ppaction://hlinksldjump"/>
            <a:extLst>
              <a:ext uri="{FF2B5EF4-FFF2-40B4-BE49-F238E27FC236}">
                <a16:creationId xmlns:a16="http://schemas.microsoft.com/office/drawing/2014/main" id="{92118D28-C4E8-47FB-B01B-3103DE9EA25C}"/>
              </a:ext>
            </a:extLst>
          </p:cNvPr>
          <p:cNvSpPr/>
          <p:nvPr/>
        </p:nvSpPr>
        <p:spPr>
          <a:xfrm>
            <a:off x="4082376" y="4035287"/>
            <a:ext cx="3476015" cy="6793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bg2">
                    <a:lumMod val="50000"/>
                  </a:schemeClr>
                </a:solidFill>
              </a:rPr>
              <a:t>Upload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DB1151-E742-4A6B-BD27-B1781765DF3E}"/>
              </a:ext>
            </a:extLst>
          </p:cNvPr>
          <p:cNvSpPr txBox="1"/>
          <p:nvPr/>
        </p:nvSpPr>
        <p:spPr>
          <a:xfrm>
            <a:off x="2532822" y="613085"/>
            <a:ext cx="7126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WTF</a:t>
            </a:r>
          </a:p>
          <a:p>
            <a:pPr algn="ctr"/>
            <a:r>
              <a:rPr lang="de-DE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Technologies Filesharing</a:t>
            </a:r>
            <a:endParaRPr lang="de-DE" sz="6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322CCF-84A4-4424-860D-6B7F0B15D37C}"/>
              </a:ext>
            </a:extLst>
          </p:cNvPr>
          <p:cNvSpPr txBox="1"/>
          <p:nvPr/>
        </p:nvSpPr>
        <p:spPr>
          <a:xfrm>
            <a:off x="4826794" y="2597945"/>
            <a:ext cx="128825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dirty="0"/>
              <a:t>Weiter zu WTF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54E62E-D65D-43D8-B903-5429127F8E9F}"/>
              </a:ext>
            </a:extLst>
          </p:cNvPr>
          <p:cNvSpPr txBox="1"/>
          <p:nvPr/>
        </p:nvSpPr>
        <p:spPr>
          <a:xfrm>
            <a:off x="4826794" y="3137429"/>
            <a:ext cx="2347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WTFrocks@gmail.com</a:t>
            </a:r>
          </a:p>
        </p:txBody>
      </p:sp>
      <p:sp>
        <p:nvSpPr>
          <p:cNvPr id="8" name="Rechteck: abgerundete Ecken 7">
            <a:hlinkClick r:id="rId3" action="ppaction://hlinksldjump"/>
            <a:extLst>
              <a:ext uri="{FF2B5EF4-FFF2-40B4-BE49-F238E27FC236}">
                <a16:creationId xmlns:a16="http://schemas.microsoft.com/office/drawing/2014/main" id="{7565A590-0198-497A-9744-AF9E02DAC28D}"/>
              </a:ext>
            </a:extLst>
          </p:cNvPr>
          <p:cNvSpPr/>
          <p:nvPr/>
        </p:nvSpPr>
        <p:spPr>
          <a:xfrm>
            <a:off x="6712744" y="3850481"/>
            <a:ext cx="561975" cy="24526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</a:t>
            </a:r>
          </a:p>
        </p:txBody>
      </p:sp>
      <p:sp>
        <p:nvSpPr>
          <p:cNvPr id="12" name="Freihandform: Form 11">
            <a:hlinkClick r:id="rId4" action="ppaction://hlinksldjump"/>
            <a:extLst>
              <a:ext uri="{FF2B5EF4-FFF2-40B4-BE49-F238E27FC236}">
                <a16:creationId xmlns:a16="http://schemas.microsoft.com/office/drawing/2014/main" id="{8D97083F-225F-4984-8766-51F45007F49A}"/>
              </a:ext>
            </a:extLst>
          </p:cNvPr>
          <p:cNvSpPr/>
          <p:nvPr/>
        </p:nvSpPr>
        <p:spPr>
          <a:xfrm>
            <a:off x="7795847" y="4953550"/>
            <a:ext cx="405178" cy="785445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F14DC4-AC1F-491C-BAE3-3072E03EDA39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BE4002C-0FDB-4393-9DD9-A8EA2F81A0EF}"/>
              </a:ext>
            </a:extLst>
          </p:cNvPr>
          <p:cNvSpPr/>
          <p:nvPr/>
        </p:nvSpPr>
        <p:spPr>
          <a:xfrm>
            <a:off x="7795847" y="4953550"/>
            <a:ext cx="819035" cy="785446"/>
          </a:xfrm>
          <a:custGeom>
            <a:avLst/>
            <a:gdLst>
              <a:gd name="connsiteX0" fmla="*/ 130910 w 819035"/>
              <a:gd name="connsiteY0" fmla="*/ 0 h 785446"/>
              <a:gd name="connsiteX1" fmla="*/ 819035 w 819035"/>
              <a:gd name="connsiteY1" fmla="*/ 0 h 785446"/>
              <a:gd name="connsiteX2" fmla="*/ 819035 w 819035"/>
              <a:gd name="connsiteY2" fmla="*/ 785446 h 785446"/>
              <a:gd name="connsiteX3" fmla="*/ 130910 w 819035"/>
              <a:gd name="connsiteY3" fmla="*/ 785446 h 785446"/>
              <a:gd name="connsiteX4" fmla="*/ 0 w 819035"/>
              <a:gd name="connsiteY4" fmla="*/ 654536 h 785446"/>
              <a:gd name="connsiteX5" fmla="*/ 0 w 819035"/>
              <a:gd name="connsiteY5" fmla="*/ 130910 h 785446"/>
              <a:gd name="connsiteX6" fmla="*/ 130910 w 819035"/>
              <a:gd name="connsiteY6" fmla="*/ 0 h 785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9035" h="785446">
                <a:moveTo>
                  <a:pt x="130910" y="0"/>
                </a:moveTo>
                <a:lnTo>
                  <a:pt x="819035" y="0"/>
                </a:lnTo>
                <a:lnTo>
                  <a:pt x="819035" y="785446"/>
                </a:lnTo>
                <a:lnTo>
                  <a:pt x="130910" y="785446"/>
                </a:lnTo>
                <a:cubicBezTo>
                  <a:pt x="58610" y="785446"/>
                  <a:pt x="0" y="726836"/>
                  <a:pt x="0" y="654536"/>
                </a:cubicBezTo>
                <a:lnTo>
                  <a:pt x="0" y="130910"/>
                </a:lnTo>
                <a:cubicBezTo>
                  <a:pt x="0" y="58610"/>
                  <a:pt x="58610" y="0"/>
                  <a:pt x="13091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2E4E283-3074-433E-8831-52405884EC21}"/>
              </a:ext>
            </a:extLst>
          </p:cNvPr>
          <p:cNvSpPr/>
          <p:nvPr/>
        </p:nvSpPr>
        <p:spPr>
          <a:xfrm>
            <a:off x="7795846" y="4953549"/>
            <a:ext cx="1814880" cy="785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764298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9554CFE-41A7-4380-A8AD-CFBFDD292FEA}"/>
              </a:ext>
            </a:extLst>
          </p:cNvPr>
          <p:cNvSpPr/>
          <p:nvPr/>
        </p:nvSpPr>
        <p:spPr>
          <a:xfrm>
            <a:off x="2581275" y="1119005"/>
            <a:ext cx="7029450" cy="3729038"/>
          </a:xfrm>
          <a:prstGeom prst="roundRect">
            <a:avLst>
              <a:gd name="adj" fmla="val 40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Dateien hier ablegen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878F9F5-D938-4549-915A-86BE39652CA6}"/>
              </a:ext>
            </a:extLst>
          </p:cNvPr>
          <p:cNvSpPr/>
          <p:nvPr/>
        </p:nvSpPr>
        <p:spPr>
          <a:xfrm>
            <a:off x="2581274" y="4953550"/>
            <a:ext cx="5109063" cy="7854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Teilen mit</a:t>
            </a:r>
          </a:p>
        </p:txBody>
      </p:sp>
      <p:sp>
        <p:nvSpPr>
          <p:cNvPr id="9" name="Rechteck: abgerundete Ecken 8">
            <a:hlinkClick r:id="rId3" action="ppaction://hlinksldjump"/>
            <a:extLst>
              <a:ext uri="{FF2B5EF4-FFF2-40B4-BE49-F238E27FC236}">
                <a16:creationId xmlns:a16="http://schemas.microsoft.com/office/drawing/2014/main" id="{85307D88-D187-4489-A356-299217AD3914}"/>
              </a:ext>
            </a:extLst>
          </p:cNvPr>
          <p:cNvSpPr/>
          <p:nvPr/>
        </p:nvSpPr>
        <p:spPr>
          <a:xfrm>
            <a:off x="7795846" y="4953550"/>
            <a:ext cx="1814880" cy="785446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Fertig</a:t>
            </a:r>
          </a:p>
        </p:txBody>
      </p:sp>
    </p:spTree>
    <p:extLst>
      <p:ext uri="{BB962C8B-B14F-4D97-AF65-F5344CB8AC3E}">
        <p14:creationId xmlns:p14="http://schemas.microsoft.com/office/powerpoint/2010/main" val="388091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rId3" action="ppaction://hlinksldjump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F0788A66-5A61-42D2-99B4-6161ACE4A377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B9B73CA-3E6F-43C6-8D47-0248DDF4B5E8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E85D99C-BF52-4645-9386-B6A40B464974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5468C2A2-51F9-4B7E-85BC-52BABF30E3A0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C7124F66-59B6-4F07-BCB7-D02D43EBE93F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9E166DC-78AC-4B8C-86C0-3BCE2CEE21A8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32A27A8-276B-4DBF-854B-A9F5AE022EB9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49" name="Rechteck 48">
              <a:hlinkClick r:id="rId6" action="ppaction://hlinksldjump"/>
              <a:extLst>
                <a:ext uri="{FF2B5EF4-FFF2-40B4-BE49-F238E27FC236}">
                  <a16:creationId xmlns:a16="http://schemas.microsoft.com/office/drawing/2014/main" id="{DCC7B205-5A85-4E7D-BB54-BDD30F33095F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0609830-8764-4DDC-8825-4B3D2EBD374D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A22875B8-F9E2-42C5-BCD7-51E010EAB2CA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7A4030D6-ED7D-455D-89AD-4B3B201B0CD7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Geteilt von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C2757FE-F588-496D-8B4B-FBF5E13BDEDE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867F7A0-A317-4F73-9F39-6300C1571A4E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F4521DF2-B3D7-4D52-A22E-38567866B937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4A4776B-99F6-4AD6-B744-828632332865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74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67B490-9AC4-4117-9CD1-691A07BD65E3}"/>
              </a:ext>
            </a:extLst>
          </p:cNvPr>
          <p:cNvSpPr/>
          <p:nvPr/>
        </p:nvSpPr>
        <p:spPr>
          <a:xfrm>
            <a:off x="0" y="-571"/>
            <a:ext cx="12192000" cy="576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2075" algn="l"/>
              </a:tabLst>
            </a:pPr>
            <a:r>
              <a:rPr lang="de-DE" dirty="0">
                <a:solidFill>
                  <a:schemeClr val="tx1"/>
                </a:solidFill>
              </a:rPr>
              <a:t>	WTF – Web Technologies Filesharing</a:t>
            </a:r>
          </a:p>
        </p:txBody>
      </p:sp>
      <p:sp>
        <p:nvSpPr>
          <p:cNvPr id="7" name="Ellipse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1C766A-F196-4521-97A8-94D75CC385AA}"/>
              </a:ext>
            </a:extLst>
          </p:cNvPr>
          <p:cNvSpPr/>
          <p:nvPr/>
        </p:nvSpPr>
        <p:spPr>
          <a:xfrm>
            <a:off x="11625268" y="62866"/>
            <a:ext cx="449199" cy="449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</a:t>
            </a:r>
          </a:p>
        </p:txBody>
      </p:sp>
      <p:pic>
        <p:nvPicPr>
          <p:cNvPr id="9" name="Grafik 8" descr="Glocke">
            <a:extLst>
              <a:ext uri="{FF2B5EF4-FFF2-40B4-BE49-F238E27FC236}">
                <a16:creationId xmlns:a16="http://schemas.microsoft.com/office/drawing/2014/main" id="{50F0B152-6144-4626-AE63-8964DD3B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8536" y="62866"/>
            <a:ext cx="449199" cy="449199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E8F40D5-0811-4E03-9898-B3B3956D730B}"/>
              </a:ext>
            </a:extLst>
          </p:cNvPr>
          <p:cNvGrpSpPr/>
          <p:nvPr/>
        </p:nvGrpSpPr>
        <p:grpSpPr>
          <a:xfrm>
            <a:off x="167898" y="734309"/>
            <a:ext cx="11906569" cy="2875438"/>
            <a:chOff x="167898" y="834325"/>
            <a:chExt cx="11906569" cy="287543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EEF7B46-82B1-48D2-9D33-5F9916521E90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Meine Uploads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C644AE3-78D8-4994-8DDD-74EC2779CEDE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Teilen mit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44E85EE-BD00-4199-8305-7D5F378C3469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Meine Notizen.docx	30.11.2017	Niemandem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745E54D-A3BE-4F3D-827F-FAB536FE7F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A168870-8CA6-4934-BFA2-6F0C94DC5E93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Hot Mixtape 42.mp3	20.11.2017	Alex, 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r>
                <a:rPr lang="de-DE" dirty="0">
                  <a:solidFill>
                    <a:schemeClr val="tx1"/>
                  </a:solidFill>
                </a:rPr>
                <a:t>, Patrick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E1AB6E0-0847-484E-8F6F-EC4593255477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TotallyNotPr0n.jpg	11.10.2017	Hans, Dieter, Peter und 5 weitere</a:t>
              </a:r>
            </a:p>
          </p:txBody>
        </p:sp>
        <p:sp>
          <p:nvSpPr>
            <p:cNvPr id="32" name="Rechteck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449699EC-0BE9-4149-8DB6-8EC7F0DB2D8B}"/>
                </a:ext>
              </a:extLst>
            </p:cNvPr>
            <p:cNvSpPr/>
            <p:nvPr/>
          </p:nvSpPr>
          <p:spPr>
            <a:xfrm>
              <a:off x="11507735" y="834325"/>
              <a:ext cx="566732" cy="5600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/>
                <a:t>+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452CD15-D62D-4077-9281-CAD609067270}"/>
              </a:ext>
            </a:extLst>
          </p:cNvPr>
          <p:cNvGrpSpPr/>
          <p:nvPr/>
        </p:nvGrpSpPr>
        <p:grpSpPr>
          <a:xfrm>
            <a:off x="167898" y="3816583"/>
            <a:ext cx="11906569" cy="2875438"/>
            <a:chOff x="167898" y="834325"/>
            <a:chExt cx="11906569" cy="2875438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890DF1A-117D-46AE-AA54-C190F5D05C55}"/>
                </a:ext>
              </a:extLst>
            </p:cNvPr>
            <p:cNvSpPr/>
            <p:nvPr/>
          </p:nvSpPr>
          <p:spPr>
            <a:xfrm>
              <a:off x="167898" y="834325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chemeClr val="tx1"/>
                  </a:solidFill>
                </a:rPr>
                <a:t>Mit mir geteilte Uploads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4E49142-0042-4917-96F8-3E83472BC9E1}"/>
                </a:ext>
              </a:extLst>
            </p:cNvPr>
            <p:cNvSpPr/>
            <p:nvPr/>
          </p:nvSpPr>
          <p:spPr>
            <a:xfrm>
              <a:off x="167898" y="1410397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Name	Datum	Geteilt von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C6A3774-CF0D-466C-8287-DA5F1E1534F6}"/>
                </a:ext>
              </a:extLst>
            </p:cNvPr>
            <p:cNvSpPr/>
            <p:nvPr/>
          </p:nvSpPr>
          <p:spPr>
            <a:xfrm>
              <a:off x="167898" y="1986469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ToDo.docx	6.9.2017	Alex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FF8377CC-A8BB-41AA-8FA1-512D8509EC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898" y="2002484"/>
              <a:ext cx="11906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B7CEC28-3AA0-408F-8B10-913C4866B9C4}"/>
                </a:ext>
              </a:extLst>
            </p:cNvPr>
            <p:cNvSpPr/>
            <p:nvPr/>
          </p:nvSpPr>
          <p:spPr>
            <a:xfrm>
              <a:off x="167898" y="256254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Top 10 Anime battles.mp4	24.10.2017	</a:t>
              </a:r>
              <a:r>
                <a:rPr lang="de-DE" dirty="0" err="1">
                  <a:solidFill>
                    <a:schemeClr val="tx1"/>
                  </a:solidFill>
                </a:rPr>
                <a:t>Schredi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4F4D342-8C3D-486F-9A3D-FC14DCEDDB83}"/>
                </a:ext>
              </a:extLst>
            </p:cNvPr>
            <p:cNvSpPr/>
            <p:nvPr/>
          </p:nvSpPr>
          <p:spPr>
            <a:xfrm>
              <a:off x="167898" y="3133691"/>
              <a:ext cx="11906569" cy="5760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>
                <a:tabLst>
                  <a:tab pos="5024438" algn="l"/>
                  <a:tab pos="6996113" algn="l"/>
                </a:tabLst>
              </a:pPr>
              <a:r>
                <a:rPr lang="de-DE" dirty="0">
                  <a:solidFill>
                    <a:schemeClr val="tx1"/>
                  </a:solidFill>
                </a:rPr>
                <a:t>Schafe zählen.pptx	3.11.2017	Josef</a:t>
              </a:r>
            </a:p>
          </p:txBody>
        </p:sp>
      </p:grpSp>
      <p:sp>
        <p:nvSpPr>
          <p:cNvPr id="2" name="Sprechblase: rechteckig 1">
            <a:hlinkClick r:id="rId6" action="ppaction://hlinksldjump"/>
            <a:extLst>
              <a:ext uri="{FF2B5EF4-FFF2-40B4-BE49-F238E27FC236}">
                <a16:creationId xmlns:a16="http://schemas.microsoft.com/office/drawing/2014/main" id="{2921DA04-A493-4D50-9FC9-C21C0334AB60}"/>
              </a:ext>
            </a:extLst>
          </p:cNvPr>
          <p:cNvSpPr/>
          <p:nvPr/>
        </p:nvSpPr>
        <p:spPr>
          <a:xfrm>
            <a:off x="11087876" y="584932"/>
            <a:ext cx="1070875" cy="425416"/>
          </a:xfrm>
          <a:prstGeom prst="wedgeRectCallout">
            <a:avLst>
              <a:gd name="adj1" fmla="val 21176"/>
              <a:gd name="adj2" fmla="val -6623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2994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Gebhardt</dc:creator>
  <cp:lastModifiedBy>Windows-Benutzer</cp:lastModifiedBy>
  <cp:revision>30</cp:revision>
  <dcterms:created xsi:type="dcterms:W3CDTF">2017-11-30T09:17:46Z</dcterms:created>
  <dcterms:modified xsi:type="dcterms:W3CDTF">2017-12-06T10:02:55Z</dcterms:modified>
</cp:coreProperties>
</file>