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1CE"/>
    <a:srgbClr val="9CA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139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6613-F5AE-434C-97ED-F877DA6B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270A5-CAA9-4192-BFBC-CA29DEC0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27DDA-DE71-44C1-A8FE-E189746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36C23-8CF5-4964-B55F-616ABF6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7114-4112-4FA5-9EAD-91DEBF8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2D955-CE9C-422B-BC24-A5C13C2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7BF406-961F-4592-AE7E-1694C8D6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C5558-B8F2-4CEF-9193-BBF45EC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8A16-0D7A-405A-9B33-3A839BC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0699D-5A55-460A-B1FB-60EA756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6F1F3-4081-4FB7-8524-4D28913F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1908B-14E2-4295-A978-BE128925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6E7C7-5DCC-43B2-8FEB-1C50B85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5A0EB-29E4-4284-A5BA-3EC0F81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D3831-CA09-4CCD-BD4B-6AE423DB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89780-8B69-43BF-A9BD-4912ECB2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9976-618A-4F48-8148-CC42895D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3C0B0-1AE9-4505-A8E7-E319B40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FC6A0-EE55-4447-9B57-C97282B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B921E-05B6-47E1-86B1-78BF5D2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4AE5-9306-413D-A058-75E1301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95FBB-0723-4940-BCB7-2E2F60C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16F3C-A6F1-4580-9DD6-38AAC1B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913C0-16C4-4D0F-A403-BC244A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55B04-8A12-422E-BA41-E33E932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62F0-46C7-4AA2-B661-CAE37DA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3AFF4-909F-4731-B229-9A361716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EBA02-126A-49D3-A52C-67AE1345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9BADE-85DE-496E-A093-7EA9FE19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EF5AB-636F-4CDF-B074-7AEA7C0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811C9-1FE1-4096-9F43-1F7847B4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4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0D611-8BAB-4A7F-9EDC-B30B917E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C725B-07EA-4623-9391-4019EAC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A3E8-9F8C-404D-8A8F-0FADB65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F301C4-F57A-419B-90B9-8809876C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F18B6F-53DE-4795-8AB3-5DBF743E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54176-02B8-4498-978C-027E64BE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A7C75B-D127-4966-A7B5-4085BD9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B45AF-6CEE-43B7-8C32-50E1180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9E4CD-E163-42DC-B353-EBDEF91A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0910-DE1D-4F88-824D-DE4F2FB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92E34-4290-4503-9656-EF6C82A6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EE49B-ACC6-44EE-A460-4BFFA36A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9C6A87-2E1B-4AB0-A719-F25187C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4C7AAE-B6FA-440E-BEE1-FECC1CA6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A6DEF-AFA6-4D13-AFD9-45D823A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61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99DA4-7FE5-43FF-B146-DDD43DC9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72453-3083-48C5-BACD-408FFCA6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5DFD5-2D92-45EC-9FCF-E87C9AB9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51141-2E66-4AD5-BF9A-BAFD1E8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AD2E5-602C-4681-8B37-525CE84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14D4E-0944-413D-93E0-D500030C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B68E0-FE60-4FE3-9FF5-D5BEE90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58AE19-FBE8-46C2-A1DF-4B3E4785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8FED5-8C0F-4483-A4CD-AF57E784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E3012-6F56-4870-A0FE-F4D8C7E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E7A35-2F40-493C-9095-8F19532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C6814-03C0-4188-8981-2F6A305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2D5B15-ED1A-44CD-9884-83BDE38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606DE-9466-4F2F-9257-EB0A2E0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F18F9-14F1-47EA-8521-6E342CF6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2578B-BC51-4F3F-9CE3-385622B4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5674-8C25-4836-9E90-B7D8F857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.xml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7.xm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10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hlinkClick r:id="rId3" action="ppaction://hlinksldjump"/>
            <a:extLst>
              <a:ext uri="{FF2B5EF4-FFF2-40B4-BE49-F238E27FC236}">
                <a16:creationId xmlns:a16="http://schemas.microsoft.com/office/drawing/2014/main" id="{74CAF2F6-2498-4F35-93D7-10B95AD0F3BA}"/>
              </a:ext>
            </a:extLst>
          </p:cNvPr>
          <p:cNvSpPr/>
          <p:nvPr/>
        </p:nvSpPr>
        <p:spPr>
          <a:xfrm>
            <a:off x="4082376" y="4897805"/>
            <a:ext cx="3476015" cy="679316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0" name="Rechteck: abgerundete Ecken 9">
            <a:hlinkClick r:id="rId5" action="ppaction://hlinksldjump"/>
            <a:extLst>
              <a:ext uri="{FF2B5EF4-FFF2-40B4-BE49-F238E27FC236}">
                <a16:creationId xmlns:a16="http://schemas.microsoft.com/office/drawing/2014/main" id="{92118D28-C4E8-47FB-B01B-3103DE9EA25C}"/>
              </a:ext>
            </a:extLst>
          </p:cNvPr>
          <p:cNvSpPr/>
          <p:nvPr/>
        </p:nvSpPr>
        <p:spPr>
          <a:xfrm>
            <a:off x="4082376" y="4035287"/>
            <a:ext cx="3476015" cy="6793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Upload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DB1151-E742-4A6B-BD27-B1781765DF3E}"/>
              </a:ext>
            </a:extLst>
          </p:cNvPr>
          <p:cNvSpPr txBox="1"/>
          <p:nvPr/>
        </p:nvSpPr>
        <p:spPr>
          <a:xfrm>
            <a:off x="2532822" y="613085"/>
            <a:ext cx="7126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WTF</a:t>
            </a:r>
          </a:p>
          <a:p>
            <a:pPr algn="ctr"/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Technologies Filesharing</a:t>
            </a:r>
            <a:endParaRPr lang="de-DE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hlinkClick r:id="rId3" action="ppaction://hlinksldjump"/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EEF7B46-82B1-48D2-9D33-5F9916521E90}"/>
              </a:ext>
            </a:extLst>
          </p:cNvPr>
          <p:cNvSpPr/>
          <p:nvPr/>
        </p:nvSpPr>
        <p:spPr>
          <a:xfrm>
            <a:off x="167898" y="734309"/>
            <a:ext cx="11906569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Toolkits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C644AE3-78D8-4994-8DDD-74EC2779CEDE}"/>
              </a:ext>
            </a:extLst>
          </p:cNvPr>
          <p:cNvSpPr/>
          <p:nvPr/>
        </p:nvSpPr>
        <p:spPr>
          <a:xfrm>
            <a:off x="167898" y="1310380"/>
            <a:ext cx="11906569" cy="538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745E54D-A3BE-4F3D-827F-FAB536FE7F7C}"/>
              </a:ext>
            </a:extLst>
          </p:cNvPr>
          <p:cNvCxnSpPr>
            <a:cxnSpLocks/>
          </p:cNvCxnSpPr>
          <p:nvPr/>
        </p:nvCxnSpPr>
        <p:spPr>
          <a:xfrm>
            <a:off x="167898" y="1354984"/>
            <a:ext cx="11906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F0CED83-CA40-4808-8928-E3429D5E766B}"/>
              </a:ext>
            </a:extLst>
          </p:cNvPr>
          <p:cNvGrpSpPr/>
          <p:nvPr/>
        </p:nvGrpSpPr>
        <p:grpSpPr>
          <a:xfrm>
            <a:off x="3451361" y="1536707"/>
            <a:ext cx="5289278" cy="1864858"/>
            <a:chOff x="3451361" y="1536707"/>
            <a:chExt cx="5289278" cy="1864858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B928448-8CE3-4D00-83E3-4A47ECEA28F7}"/>
                </a:ext>
              </a:extLst>
            </p:cNvPr>
            <p:cNvGrpSpPr/>
            <p:nvPr/>
          </p:nvGrpSpPr>
          <p:grpSpPr>
            <a:xfrm>
              <a:off x="3451361" y="2070855"/>
              <a:ext cx="5289278" cy="1330710"/>
              <a:chOff x="5019561" y="1907016"/>
              <a:chExt cx="5289278" cy="133071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AA41E61D-06BE-43C5-8D97-D1EC32093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9561" y="1907016"/>
                <a:ext cx="1330710" cy="1330710"/>
              </a:xfrm>
              <a:prstGeom prst="rect">
                <a:avLst/>
              </a:prstGeom>
            </p:spPr>
          </p:pic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F5B2BDC0-50E3-43FC-85B3-E889BACBB5DE}"/>
                  </a:ext>
                </a:extLst>
              </p:cNvPr>
              <p:cNvSpPr/>
              <p:nvPr/>
            </p:nvSpPr>
            <p:spPr>
              <a:xfrm>
                <a:off x="6832824" y="2232713"/>
                <a:ext cx="3476015" cy="679316"/>
              </a:xfrm>
              <a:prstGeom prst="roundRect">
                <a:avLst/>
              </a:prstGeom>
              <a:blipFill dpi="0" rotWithShape="1">
                <a:blip r:embed="rId7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20C9AEC-75DB-4D62-B641-361706987740}"/>
                </a:ext>
              </a:extLst>
            </p:cNvPr>
            <p:cNvSpPr txBox="1"/>
            <p:nvPr/>
          </p:nvSpPr>
          <p:spPr>
            <a:xfrm>
              <a:off x="4730045" y="1536707"/>
              <a:ext cx="2731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Frontend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27F849B-61F2-4C2A-8161-5A6FE220AF88}"/>
              </a:ext>
            </a:extLst>
          </p:cNvPr>
          <p:cNvGrpSpPr/>
          <p:nvPr/>
        </p:nvGrpSpPr>
        <p:grpSpPr>
          <a:xfrm>
            <a:off x="1185491" y="4069315"/>
            <a:ext cx="9821018" cy="2009297"/>
            <a:chOff x="1185491" y="4069315"/>
            <a:chExt cx="9821018" cy="2009297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EC64FD27-ACE0-4D81-A8B5-849B273377C3}"/>
                </a:ext>
              </a:extLst>
            </p:cNvPr>
            <p:cNvGrpSpPr/>
            <p:nvPr/>
          </p:nvGrpSpPr>
          <p:grpSpPr>
            <a:xfrm>
              <a:off x="1185491" y="4592535"/>
              <a:ext cx="9821018" cy="1486077"/>
              <a:chOff x="941225" y="4592535"/>
              <a:chExt cx="9821018" cy="1486077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A7787D28-488B-4FD4-AC14-3E2115B7D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25" y="4739903"/>
                <a:ext cx="2188625" cy="1338709"/>
              </a:xfrm>
              <a:prstGeom prst="rect">
                <a:avLst/>
              </a:prstGeom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07353223-BA0A-445F-90AA-5545DFDB0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0823" y="4592535"/>
                <a:ext cx="2571420" cy="1330710"/>
              </a:xfrm>
              <a:prstGeom prst="rect">
                <a:avLst/>
              </a:prstGeom>
            </p:spPr>
          </p:pic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35548D0-FF84-4D4E-BF2B-51CD62792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1361" y="4738975"/>
                <a:ext cx="4417951" cy="1339637"/>
              </a:xfrm>
              <a:prstGeom prst="rect">
                <a:avLst/>
              </a:prstGeom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E59AD9-3A6A-4D06-8966-DC214C97DC01}"/>
                </a:ext>
              </a:extLst>
            </p:cNvPr>
            <p:cNvSpPr txBox="1"/>
            <p:nvPr/>
          </p:nvSpPr>
          <p:spPr>
            <a:xfrm>
              <a:off x="4730045" y="4069315"/>
              <a:ext cx="2731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Backend</a:t>
              </a:r>
            </a:p>
          </p:txBody>
        </p:sp>
      </p:grpSp>
      <p:sp>
        <p:nvSpPr>
          <p:cNvPr id="19" name="Sprechblase: rechteckig 18">
            <a:hlinkClick r:id="rId11" action="ppaction://hlinksldjump"/>
            <a:extLst>
              <a:ext uri="{FF2B5EF4-FFF2-40B4-BE49-F238E27FC236}">
                <a16:creationId xmlns:a16="http://schemas.microsoft.com/office/drawing/2014/main" id="{7D397CDA-4976-485B-8313-FDE12A216E7E}"/>
              </a:ext>
            </a:extLst>
          </p:cNvPr>
          <p:cNvSpPr/>
          <p:nvPr/>
        </p:nvSpPr>
        <p:spPr>
          <a:xfrm>
            <a:off x="11087876" y="584932"/>
            <a:ext cx="1070875" cy="425416"/>
          </a:xfrm>
          <a:prstGeom prst="wedgeRectCallout">
            <a:avLst>
              <a:gd name="adj1" fmla="val 21176"/>
              <a:gd name="adj2" fmla="val -662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23" name="Rechteck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7F5E58-2415-4A42-AAB2-203570D859AB}"/>
              </a:ext>
            </a:extLst>
          </p:cNvPr>
          <p:cNvSpPr/>
          <p:nvPr/>
        </p:nvSpPr>
        <p:spPr>
          <a:xfrm>
            <a:off x="11087875" y="1004476"/>
            <a:ext cx="1070875" cy="425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About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65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</a:t>
            </a:r>
          </a:p>
        </p:txBody>
      </p:sp>
      <p:sp>
        <p:nvSpPr>
          <p:cNvPr id="12" name="Freihandform: Form 11">
            <a:hlinkClick r:id="rId4" action="ppaction://hlinksldjump"/>
            <a:extLst>
              <a:ext uri="{FF2B5EF4-FFF2-40B4-BE49-F238E27FC236}">
                <a16:creationId xmlns:a16="http://schemas.microsoft.com/office/drawing/2014/main" id="{8D97083F-225F-4984-8766-51F45007F49A}"/>
              </a:ext>
            </a:extLst>
          </p:cNvPr>
          <p:cNvSpPr/>
          <p:nvPr/>
        </p:nvSpPr>
        <p:spPr>
          <a:xfrm>
            <a:off x="7795847" y="4953550"/>
            <a:ext cx="405178" cy="785445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F14DC4-AC1F-491C-BAE3-3072E03EDA39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BE4002C-0FDB-4393-9DD9-A8EA2F81A0EF}"/>
              </a:ext>
            </a:extLst>
          </p:cNvPr>
          <p:cNvSpPr/>
          <p:nvPr/>
        </p:nvSpPr>
        <p:spPr>
          <a:xfrm>
            <a:off x="7795847" y="4953550"/>
            <a:ext cx="819035" cy="785446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E4E283-3074-433E-8831-52405884EC21}"/>
              </a:ext>
            </a:extLst>
          </p:cNvPr>
          <p:cNvSpPr/>
          <p:nvPr/>
        </p:nvSpPr>
        <p:spPr>
          <a:xfrm>
            <a:off x="7795846" y="4953549"/>
            <a:ext cx="1814880" cy="785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764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Fertig</a:t>
            </a:r>
          </a:p>
        </p:txBody>
      </p:sp>
    </p:spTree>
    <p:extLst>
      <p:ext uri="{BB962C8B-B14F-4D97-AF65-F5344CB8AC3E}">
        <p14:creationId xmlns:p14="http://schemas.microsoft.com/office/powerpoint/2010/main" val="388091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rId3" action="ppaction://hlinksldjump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788A66-5A61-42D2-99B4-6161ACE4A377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B9B73CA-3E6F-43C6-8D47-0248DDF4B5E8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E85D99C-BF52-4645-9386-B6A40B464974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468C2A2-51F9-4B7E-85BC-52BABF30E3A0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C7124F66-59B6-4F07-BCB7-D02D43EBE93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9E166DC-78AC-4B8C-86C0-3BCE2CEE21A8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32A27A8-276B-4DBF-854B-A9F5AE022EB9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49" name="Rechteck 48">
              <a:hlinkClick r:id="rId6" action="ppaction://hlinksldjump"/>
              <a:extLst>
                <a:ext uri="{FF2B5EF4-FFF2-40B4-BE49-F238E27FC236}">
                  <a16:creationId xmlns:a16="http://schemas.microsoft.com/office/drawing/2014/main" id="{DCC7B205-5A85-4E7D-BB54-BDD30F33095F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0609830-8764-4DDC-8825-4B3D2EBD374D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22875B8-F9E2-42C5-BCD7-51E010EAB2CA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A4030D6-ED7D-455D-89AD-4B3B201B0CD7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Geteilt von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C2757FE-F588-496D-8B4B-FBF5E13BDEDE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67F7A0-A317-4F73-9F39-6300C1571A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4521DF2-B3D7-4D52-A22E-38567866B937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>
                  <a:solidFill>
                    <a:schemeClr val="tx1"/>
                  </a:solidFill>
                </a:rPr>
                <a:t>Schredi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4A4776B-99F6-4AD6-B744-828632332865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4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E8F40D5-0811-4E03-9898-B3B3956D730B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EEF7B46-82B1-48D2-9D33-5F9916521E90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C644AE3-78D8-4994-8DDD-74EC2779CEDE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44E85EE-BD00-4199-8305-7D5F378C3469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745E54D-A3BE-4F3D-827F-FAB536FE7F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A168870-8CA6-4934-BFA2-6F0C94DC5E93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E1AB6E0-0847-484E-8F6F-EC4593255477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32" name="Rechteck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449699EC-0BE9-4149-8DB6-8EC7F0DB2D8B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452CD15-D62D-4077-9281-CAD609067270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890DF1A-117D-46AE-AA54-C190F5D05C55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4E49142-0042-4917-96F8-3E83472BC9E1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Geteilt von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C6A3774-CF0D-466C-8287-DA5F1E1534F6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F8377CC-A8BB-41AA-8FA1-512D8509EC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B7CEC28-3AA0-408F-8B10-913C4866B9C4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4F4D342-8C3D-486F-9A3D-FC14DCEDDB83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  <p:sp>
        <p:nvSpPr>
          <p:cNvPr id="2" name="Sprechblase: rechteckig 1">
            <a:hlinkClick r:id="rId6" action="ppaction://hlinksldjump"/>
            <a:extLst>
              <a:ext uri="{FF2B5EF4-FFF2-40B4-BE49-F238E27FC236}">
                <a16:creationId xmlns:a16="http://schemas.microsoft.com/office/drawing/2014/main" id="{2921DA04-A493-4D50-9FC9-C21C0334AB60}"/>
              </a:ext>
            </a:extLst>
          </p:cNvPr>
          <p:cNvSpPr/>
          <p:nvPr/>
        </p:nvSpPr>
        <p:spPr>
          <a:xfrm>
            <a:off x="11087876" y="584932"/>
            <a:ext cx="1070875" cy="425416"/>
          </a:xfrm>
          <a:prstGeom prst="wedgeRectCallout">
            <a:avLst>
              <a:gd name="adj1" fmla="val 21176"/>
              <a:gd name="adj2" fmla="val -662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  <p:sp>
        <p:nvSpPr>
          <p:cNvPr id="3" name="Rechteck 2">
            <a:hlinkClick r:id="rId7" action="ppaction://hlinksldjump"/>
            <a:extLst>
              <a:ext uri="{FF2B5EF4-FFF2-40B4-BE49-F238E27FC236}">
                <a16:creationId xmlns:a16="http://schemas.microsoft.com/office/drawing/2014/main" id="{CF22889A-B3B3-4419-89B1-BB2C01E08B50}"/>
              </a:ext>
            </a:extLst>
          </p:cNvPr>
          <p:cNvSpPr/>
          <p:nvPr/>
        </p:nvSpPr>
        <p:spPr>
          <a:xfrm>
            <a:off x="11087875" y="1004476"/>
            <a:ext cx="1070875" cy="425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About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4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hlinkClick r:id="rId3" action="ppaction://hlinksldjump"/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rId4" action="ppaction://hlinksldjump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EEF7B46-82B1-48D2-9D33-5F9916521E90}"/>
              </a:ext>
            </a:extLst>
          </p:cNvPr>
          <p:cNvSpPr/>
          <p:nvPr/>
        </p:nvSpPr>
        <p:spPr>
          <a:xfrm>
            <a:off x="167898" y="734309"/>
            <a:ext cx="11906569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</a:rPr>
              <a:t>Toolkits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C644AE3-78D8-4994-8DDD-74EC2779CEDE}"/>
              </a:ext>
            </a:extLst>
          </p:cNvPr>
          <p:cNvSpPr/>
          <p:nvPr/>
        </p:nvSpPr>
        <p:spPr>
          <a:xfrm>
            <a:off x="167898" y="1310380"/>
            <a:ext cx="11906569" cy="538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745E54D-A3BE-4F3D-827F-FAB536FE7F7C}"/>
              </a:ext>
            </a:extLst>
          </p:cNvPr>
          <p:cNvCxnSpPr>
            <a:cxnSpLocks/>
          </p:cNvCxnSpPr>
          <p:nvPr/>
        </p:nvCxnSpPr>
        <p:spPr>
          <a:xfrm>
            <a:off x="167898" y="1354984"/>
            <a:ext cx="11906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F0CED83-CA40-4808-8928-E3429D5E766B}"/>
              </a:ext>
            </a:extLst>
          </p:cNvPr>
          <p:cNvGrpSpPr/>
          <p:nvPr/>
        </p:nvGrpSpPr>
        <p:grpSpPr>
          <a:xfrm>
            <a:off x="3451361" y="1536707"/>
            <a:ext cx="5289278" cy="1864858"/>
            <a:chOff x="3451361" y="1536707"/>
            <a:chExt cx="5289278" cy="1864858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B928448-8CE3-4D00-83E3-4A47ECEA28F7}"/>
                </a:ext>
              </a:extLst>
            </p:cNvPr>
            <p:cNvGrpSpPr/>
            <p:nvPr/>
          </p:nvGrpSpPr>
          <p:grpSpPr>
            <a:xfrm>
              <a:off x="3451361" y="2070855"/>
              <a:ext cx="5289278" cy="1330710"/>
              <a:chOff x="5019561" y="1907016"/>
              <a:chExt cx="5289278" cy="133071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AA41E61D-06BE-43C5-8D97-D1EC32093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9561" y="1907016"/>
                <a:ext cx="1330710" cy="1330710"/>
              </a:xfrm>
              <a:prstGeom prst="rect">
                <a:avLst/>
              </a:prstGeom>
            </p:spPr>
          </p:pic>
          <p:sp>
            <p:nvSpPr>
              <p:cNvPr id="41" name="Rechteck: abgerundete Ecken 40">
                <a:extLst>
                  <a:ext uri="{FF2B5EF4-FFF2-40B4-BE49-F238E27FC236}">
                    <a16:creationId xmlns:a16="http://schemas.microsoft.com/office/drawing/2014/main" id="{F5B2BDC0-50E3-43FC-85B3-E889BACBB5DE}"/>
                  </a:ext>
                </a:extLst>
              </p:cNvPr>
              <p:cNvSpPr/>
              <p:nvPr/>
            </p:nvSpPr>
            <p:spPr>
              <a:xfrm>
                <a:off x="6832824" y="2232713"/>
                <a:ext cx="3476015" cy="679316"/>
              </a:xfrm>
              <a:prstGeom prst="roundRect">
                <a:avLst/>
              </a:prstGeom>
              <a:blipFill dpi="0" rotWithShape="1">
                <a:blip r:embed="rId8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</p:grp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20C9AEC-75DB-4D62-B641-361706987740}"/>
                </a:ext>
              </a:extLst>
            </p:cNvPr>
            <p:cNvSpPr txBox="1"/>
            <p:nvPr/>
          </p:nvSpPr>
          <p:spPr>
            <a:xfrm>
              <a:off x="4730045" y="1536707"/>
              <a:ext cx="2731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Frontend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27F849B-61F2-4C2A-8161-5A6FE220AF88}"/>
              </a:ext>
            </a:extLst>
          </p:cNvPr>
          <p:cNvGrpSpPr/>
          <p:nvPr/>
        </p:nvGrpSpPr>
        <p:grpSpPr>
          <a:xfrm>
            <a:off x="1185491" y="4069315"/>
            <a:ext cx="9821018" cy="2009297"/>
            <a:chOff x="1185491" y="4069315"/>
            <a:chExt cx="9821018" cy="2009297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EC64FD27-ACE0-4D81-A8B5-849B273377C3}"/>
                </a:ext>
              </a:extLst>
            </p:cNvPr>
            <p:cNvGrpSpPr/>
            <p:nvPr/>
          </p:nvGrpSpPr>
          <p:grpSpPr>
            <a:xfrm>
              <a:off x="1185491" y="4592535"/>
              <a:ext cx="9821018" cy="1486077"/>
              <a:chOff x="941225" y="4592535"/>
              <a:chExt cx="9821018" cy="1486077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A7787D28-488B-4FD4-AC14-3E2115B7D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225" y="4739903"/>
                <a:ext cx="2188625" cy="1338709"/>
              </a:xfrm>
              <a:prstGeom prst="rect">
                <a:avLst/>
              </a:prstGeom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07353223-BA0A-445F-90AA-5545DFDB0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0823" y="4592535"/>
                <a:ext cx="2571420" cy="1330710"/>
              </a:xfrm>
              <a:prstGeom prst="rect">
                <a:avLst/>
              </a:prstGeom>
            </p:spPr>
          </p:pic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35548D0-FF84-4D4E-BF2B-51CD62792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1361" y="4738975"/>
                <a:ext cx="4417951" cy="1339637"/>
              </a:xfrm>
              <a:prstGeom prst="rect">
                <a:avLst/>
              </a:prstGeom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E59AD9-3A6A-4D06-8966-DC214C97DC01}"/>
                </a:ext>
              </a:extLst>
            </p:cNvPr>
            <p:cNvSpPr txBox="1"/>
            <p:nvPr/>
          </p:nvSpPr>
          <p:spPr>
            <a:xfrm>
              <a:off x="4730045" y="4069315"/>
              <a:ext cx="2731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/>
                <a:t>Backend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496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Gebhardt</dc:creator>
  <cp:lastModifiedBy>Alexander Gebhardt</cp:lastModifiedBy>
  <cp:revision>38</cp:revision>
  <dcterms:created xsi:type="dcterms:W3CDTF">2017-11-30T09:17:46Z</dcterms:created>
  <dcterms:modified xsi:type="dcterms:W3CDTF">2017-12-06T19:03:13Z</dcterms:modified>
</cp:coreProperties>
</file>