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2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067876-D6B1-31CE-FC37-C3C00DDD552A}"/>
              </a:ext>
            </a:extLst>
          </p:cNvPr>
          <p:cNvSpPr txBox="1"/>
          <p:nvPr/>
        </p:nvSpPr>
        <p:spPr>
          <a:xfrm>
            <a:off x="1265034" y="1265034"/>
            <a:ext cx="62357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ANLN and KDR</a:t>
            </a:r>
          </a:p>
          <a:p>
            <a:pPr algn="ctr"/>
            <a:r>
              <a:rPr lang="en-CA" altLang="zh-CN" sz="5000" u="sng" dirty="0">
                <a:latin typeface="Arial" panose="020B0604020202020204" pitchFamily="34" charset="0"/>
                <a:cs typeface="Arial" panose="020B0604020202020204" pitchFamily="34" charset="0"/>
              </a:rPr>
              <a:t>Survival Analysis</a:t>
            </a:r>
            <a:endParaRPr lang="zh-CN" altLang="en-US" sz="5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2BF50-CE87-2238-A32A-0A76BC6AE4C4}"/>
              </a:ext>
            </a:extLst>
          </p:cNvPr>
          <p:cNvSpPr txBox="1"/>
          <p:nvPr/>
        </p:nvSpPr>
        <p:spPr>
          <a:xfrm>
            <a:off x="1182532" y="4808136"/>
            <a:ext cx="6235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Figures provided in these slides are raw outputs as a result of analysis in RStudio, converted to images from PDF files and pasted here for review purposes only. </a:t>
            </a:r>
          </a:p>
          <a:p>
            <a:pPr algn="ctr"/>
            <a:r>
              <a:rPr lang="en-CA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Thank you for your time. </a:t>
            </a:r>
            <a:endParaRPr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Mutation_p-value=0.47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Mutation_p-value=0.47_Hazar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Mutation_p-value=0.47_KM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Mutation_p-value=0.47_KM_by_level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97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DFI_p-value=0.02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DFI_p-value=0.02_Hazar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6614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DFI_p-value=0.02_KM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DFI_p-value=0.02_KM_by_level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134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p-value=0.16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p-value=0.16_Hazar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DFI_p-value=0.0036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9" y="1417638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p-value=0.16_KM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Expression_p-value=0.16_KM_by_level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Mutation_p-value=0.5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Mutation_p-value=0.5_Hazar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Mutation_p-value=0.5_KM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KDR_Mutation_p-value=0.5_KM_by_level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2" y="825023"/>
            <a:ext cx="7315200" cy="4797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DFI_p-value=0.0036_Hazar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22065"/>
            <a:ext cx="7315200" cy="45536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DFI_p-value=0.0036_KM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6394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DFI_p-value=0.0036_KM_by_level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603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p-value=0.0071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p-value=0.0071_Hazar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698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p-value=0.0071_KM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M_ANLN_Expression_p-value=0.0071_KM_by_level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43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41</Words>
  <Application>Microsoft Office PowerPoint</Application>
  <PresentationFormat>On-screen Show (4:3)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Aamir Mehmood</dc:creator>
  <cp:keywords/>
  <dc:description>generated using python-pptx</dc:description>
  <cp:lastModifiedBy>Aamir Mehmood</cp:lastModifiedBy>
  <cp:revision>7</cp:revision>
  <dcterms:created xsi:type="dcterms:W3CDTF">2013-01-27T09:14:16Z</dcterms:created>
  <dcterms:modified xsi:type="dcterms:W3CDTF">2024-12-02T08:59:19Z</dcterms:modified>
  <cp:category/>
</cp:coreProperties>
</file>