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173B-81C3-4004-B143-3281B3FF6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33DD-0289-423E-946E-E8678C7C5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7317-BDE9-40C6-B797-2A015217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04E8-C89A-45B7-AEC7-CC6EA4A5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3AC7-7F72-43D9-B14E-30866146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8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ABEF-4DD0-4D26-8CCD-8E3BAA05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93D9B-1162-41FE-AB62-94DF3CC6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AEA0E-5A64-40DD-A40D-0021688A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E190-28DA-4367-8981-EB982C8C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EADC-9D78-4742-A4DE-A6D2F45D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1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B5CE6-70C5-4BB9-B816-9719B20C7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E1DB-E03D-449A-9F6F-E64FFCEF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F33A4-EAB2-4D74-BBB9-9DBF9D5C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2818-F961-4A07-805E-8AEC2D89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924A-0500-4D9D-82C2-6F0EA824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3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E644-4277-432A-AD5D-737DE5AC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25CA-A1F6-4330-A11E-7A49D9DE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9A9F-FF9B-479E-895F-03CD5C80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7247-86F9-4C74-9D20-75FABA45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E93E-8F3E-47A9-A94F-6255F32F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44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A02-E29D-4676-82B8-279AFBF0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3CBB3-DBB2-43B1-833D-CFF96BB4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82F7-D5B2-4C5A-B1CA-DBD0D010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CE5D-1AB7-4BC6-A40F-7667CF1C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A14D-E882-4B15-ABEB-F03D084B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3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C585-3059-48D5-BEDE-95CECF60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4D01-6562-41F3-947E-B23ED589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C8A4F-D034-469A-B30E-DA12EAA70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DE38-CA47-460E-8A90-F8EF4A68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3698E-0781-42C9-98A9-DE8895CB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EE7C4-9869-4740-93D0-16B55ABD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2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E478-812F-4B48-86B2-2BADC64C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28E4-2A61-4612-B77C-63C8D923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8A29-B8C9-46D3-A6D2-EF91FFBA8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A86F5-2CD2-4A2E-9BE3-EE55AE532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65CDE-1135-4104-9150-B17BE96AB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BFC61-8C38-47E2-B9E5-77F270B5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9EB5D-9A53-49FF-8CE9-49E00C58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02149-5BE5-4EAF-AFCA-939A54EF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9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1766-364A-4D0E-A8AF-1255E861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1AAF5-B8BA-4FA6-8E06-9101760A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FB4F5-064C-4158-8347-BF9A6FF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9EE12-6D01-4A88-B221-65E1AB51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25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2FA01-E396-49FB-BF8A-E75E911E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DEE7-9797-474B-BC24-044850B9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CC621-9B40-4B88-9FFE-3B9E3DB2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55C7-E56F-4C5C-966C-C8C97ECC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9EDC-70AF-4726-BCB6-E759CB3A2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1DFF2-3780-4690-8C42-56899C82F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887DF-4836-4181-B612-1B88C097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11749-D1A3-48BA-9118-1E427064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A78B6-88A5-44F3-82FA-9D428D37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0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7D11-3319-4C61-BEF0-A76C794A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D34E0-8A15-46BA-8411-A6B671003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F0403-2675-4BC7-9871-3811D14D9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832D5-2369-4982-9D43-A5A8B1E5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CA34-C66F-4794-B060-E6226747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AED0D-A5D2-4C4F-9745-D3DA95E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9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6FBD0-4E50-4485-9B9E-3CB27CC5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C1C4D-74CB-43AB-BF4A-AE32D2772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FB9A-D5BC-4B32-B577-72F0A59B8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C3E6-AC53-44D1-A3BC-7228633ABF2D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FD14-11FB-414F-AD8C-9212DFEAC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9AC4-E2F7-4D5F-88D0-67920D2F7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9BD0-5157-4EA6-B7C0-56DF5BDC4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F4D2E-D94C-41DD-AA91-607811765826}"/>
              </a:ext>
            </a:extLst>
          </p:cNvPr>
          <p:cNvSpPr/>
          <p:nvPr/>
        </p:nvSpPr>
        <p:spPr>
          <a:xfrm>
            <a:off x="656823" y="2176530"/>
            <a:ext cx="5022760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time: KPIS(Net Worth, Income, Saving’s and Expenses %)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7B783-AB89-4D62-AFF4-C1033762EF83}"/>
              </a:ext>
            </a:extLst>
          </p:cNvPr>
          <p:cNvSpPr/>
          <p:nvPr/>
        </p:nvSpPr>
        <p:spPr>
          <a:xfrm>
            <a:off x="656823" y="218942"/>
            <a:ext cx="5022760" cy="4893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Main 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AB3CE-AD6A-402C-B7C3-D4A5B515D951}"/>
              </a:ext>
            </a:extLst>
          </p:cNvPr>
          <p:cNvSpPr/>
          <p:nvPr/>
        </p:nvSpPr>
        <p:spPr>
          <a:xfrm>
            <a:off x="656823" y="1004553"/>
            <a:ext cx="5022760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KPIS(Net Worth, Income, Saving’s and Expenses %)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8478F-4977-4C8A-83FB-3FDD8BD7860A}"/>
              </a:ext>
            </a:extLst>
          </p:cNvPr>
          <p:cNvSpPr/>
          <p:nvPr/>
        </p:nvSpPr>
        <p:spPr>
          <a:xfrm>
            <a:off x="6542467" y="218942"/>
            <a:ext cx="4992710" cy="4893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Selection (years and months)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374E49-0F47-4C47-95A6-AE9DE5D311CB}"/>
              </a:ext>
            </a:extLst>
          </p:cNvPr>
          <p:cNvSpPr/>
          <p:nvPr/>
        </p:nvSpPr>
        <p:spPr>
          <a:xfrm>
            <a:off x="656823" y="3429000"/>
            <a:ext cx="2356833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Expenses Breakdown %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3B15A-33B5-4F5F-9D74-C4B14041DB93}"/>
              </a:ext>
            </a:extLst>
          </p:cNvPr>
          <p:cNvSpPr/>
          <p:nvPr/>
        </p:nvSpPr>
        <p:spPr>
          <a:xfrm>
            <a:off x="3168203" y="3429000"/>
            <a:ext cx="2356833" cy="342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 Breakdown %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7D00-9832-448E-AB1D-107A8174A9C2}"/>
              </a:ext>
            </a:extLst>
          </p:cNvPr>
          <p:cNvSpPr/>
          <p:nvPr/>
        </p:nvSpPr>
        <p:spPr>
          <a:xfrm>
            <a:off x="6284890" y="1004553"/>
            <a:ext cx="5370490" cy="2240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Expense %, Savings %  With  change in Income MONTH on MONTH %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CC2A8-21C2-4785-9B4E-53DE411B0047}"/>
              </a:ext>
            </a:extLst>
          </p:cNvPr>
          <p:cNvSpPr/>
          <p:nvPr/>
        </p:nvSpPr>
        <p:spPr>
          <a:xfrm>
            <a:off x="6177566" y="3612525"/>
            <a:ext cx="5370490" cy="22409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Detailed Statement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8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AASIM PARWEZ</dc:creator>
  <cp:lastModifiedBy>MD AASIM PARWEZ</cp:lastModifiedBy>
  <cp:revision>1</cp:revision>
  <dcterms:created xsi:type="dcterms:W3CDTF">2021-11-14T06:16:08Z</dcterms:created>
  <dcterms:modified xsi:type="dcterms:W3CDTF">2021-11-14T11:41:23Z</dcterms:modified>
</cp:coreProperties>
</file>