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6" r:id="rId4"/>
    <p:sldMasterId id="2147483697"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Figtree"/>
      <p:regular r:id="rId15"/>
      <p:bold r:id="rId16"/>
      <p:italic r:id="rId17"/>
      <p:boldItalic r:id="rId18"/>
    </p:embeddedFont>
    <p:embeddedFont>
      <p:font typeface="Figtree ExtraBold"/>
      <p:bold r:id="rId19"/>
      <p:boldItalic r:id="rId20"/>
    </p:embeddedFont>
    <p:embeddedFont>
      <p:font typeface="Hanken Grotesk"/>
      <p:regular r:id="rId21"/>
      <p:bold r:id="rId22"/>
      <p:italic r:id="rId23"/>
      <p:boldItalic r:id="rId24"/>
    </p:embeddedFont>
    <p:embeddedFont>
      <p:font typeface="Hanken Grotesk ExtraBold"/>
      <p:bold r:id="rId25"/>
      <p:boldItalic r:id="rId26"/>
    </p:embeddedFont>
    <p:embeddedFont>
      <p:font typeface="Manrope"/>
      <p:regular r:id="rId27"/>
      <p:bold r:id="rId28"/>
    </p:embeddedFont>
    <p:embeddedFont>
      <p:font typeface="Manrope ExtraBold"/>
      <p:bold r:id="rId29"/>
    </p:embeddedFont>
    <p:embeddedFont>
      <p:font typeface="Figtree SemiBold"/>
      <p:regular r:id="rId30"/>
      <p:bold r:id="rId31"/>
      <p:italic r:id="rId32"/>
      <p:boldItalic r:id="rId33"/>
    </p:embeddedFont>
    <p:embeddedFont>
      <p:font typeface="Work Sans SemiBold"/>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FigtreeExtraBold-boldItalic.fntdata"/><Relationship Id="rId22" Type="http://schemas.openxmlformats.org/officeDocument/2006/relationships/font" Target="fonts/HankenGrotesk-bold.fntdata"/><Relationship Id="rId21" Type="http://schemas.openxmlformats.org/officeDocument/2006/relationships/font" Target="fonts/HankenGrotesk-regular.fntdata"/><Relationship Id="rId24" Type="http://schemas.openxmlformats.org/officeDocument/2006/relationships/font" Target="fonts/HankenGrotesk-boldItalic.fntdata"/><Relationship Id="rId23" Type="http://schemas.openxmlformats.org/officeDocument/2006/relationships/font" Target="fonts/HankenGrotesk-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HankenGroteskExtraBold-boldItalic.fntdata"/><Relationship Id="rId25" Type="http://schemas.openxmlformats.org/officeDocument/2006/relationships/font" Target="fonts/HankenGroteskExtraBold-bold.fntdata"/><Relationship Id="rId28" Type="http://schemas.openxmlformats.org/officeDocument/2006/relationships/font" Target="fonts/Manrope-bold.fntdata"/><Relationship Id="rId27" Type="http://schemas.openxmlformats.org/officeDocument/2006/relationships/font" Target="fonts/Manrope-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ManropeExtraBold-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FigtreeSemiBold-bold.fntdata"/><Relationship Id="rId30" Type="http://schemas.openxmlformats.org/officeDocument/2006/relationships/font" Target="fonts/FigtreeSemiBold-regular.fntdata"/><Relationship Id="rId11" Type="http://schemas.openxmlformats.org/officeDocument/2006/relationships/slide" Target="slides/slide5.xml"/><Relationship Id="rId33" Type="http://schemas.openxmlformats.org/officeDocument/2006/relationships/font" Target="fonts/FigtreeSemiBold-boldItalic.fntdata"/><Relationship Id="rId10" Type="http://schemas.openxmlformats.org/officeDocument/2006/relationships/slide" Target="slides/slide4.xml"/><Relationship Id="rId32" Type="http://schemas.openxmlformats.org/officeDocument/2006/relationships/font" Target="fonts/FigtreeSemiBold-italic.fntdata"/><Relationship Id="rId13" Type="http://schemas.openxmlformats.org/officeDocument/2006/relationships/slide" Target="slides/slide7.xml"/><Relationship Id="rId35" Type="http://schemas.openxmlformats.org/officeDocument/2006/relationships/font" Target="fonts/WorkSansSemiBold-bold.fntdata"/><Relationship Id="rId12" Type="http://schemas.openxmlformats.org/officeDocument/2006/relationships/slide" Target="slides/slide6.xml"/><Relationship Id="rId34" Type="http://schemas.openxmlformats.org/officeDocument/2006/relationships/font" Target="fonts/WorkSansSemiBold-regular.fntdata"/><Relationship Id="rId15" Type="http://schemas.openxmlformats.org/officeDocument/2006/relationships/font" Target="fonts/Figtree-regular.fntdata"/><Relationship Id="rId37" Type="http://schemas.openxmlformats.org/officeDocument/2006/relationships/font" Target="fonts/WorkSansSemiBold-boldItalic.fntdata"/><Relationship Id="rId14" Type="http://schemas.openxmlformats.org/officeDocument/2006/relationships/slide" Target="slides/slide8.xml"/><Relationship Id="rId36" Type="http://schemas.openxmlformats.org/officeDocument/2006/relationships/font" Target="fonts/WorkSansSemiBold-italic.fntdata"/><Relationship Id="rId17" Type="http://schemas.openxmlformats.org/officeDocument/2006/relationships/font" Target="fonts/Figtree-italic.fntdata"/><Relationship Id="rId16" Type="http://schemas.openxmlformats.org/officeDocument/2006/relationships/font" Target="fonts/Figtree-bold.fntdata"/><Relationship Id="rId19" Type="http://schemas.openxmlformats.org/officeDocument/2006/relationships/font" Target="fonts/FigtreeExtraBold-bold.fntdata"/><Relationship Id="rId18" Type="http://schemas.openxmlformats.org/officeDocument/2006/relationships/font" Target="fonts/Figtree-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30ab72803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30ab72803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SLIDES_API131231926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SLIDES_API131231926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SLIDES_API131231926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SLIDES_API131231926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SLIDES_API131231926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SLIDES_API131231926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SLIDES_API131231926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SLIDES_API131231926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SLIDES_API131231926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SLIDES_API131231926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30ab728031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30ab728031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SLIDES_API131231926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SLIDES_API131231926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Paragraph v1" type="title">
  <p:cSld name="TITLE">
    <p:spTree>
      <p:nvGrpSpPr>
        <p:cNvPr id="54" name="Shape 54"/>
        <p:cNvGrpSpPr/>
        <p:nvPr/>
      </p:nvGrpSpPr>
      <p:grpSpPr>
        <a:xfrm>
          <a:off x="0" y="0"/>
          <a:ext cx="0" cy="0"/>
          <a:chOff x="0" y="0"/>
          <a:chExt cx="0" cy="0"/>
        </a:xfrm>
      </p:grpSpPr>
      <p:sp>
        <p:nvSpPr>
          <p:cNvPr id="55" name="Google Shape;55;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6" name="Google Shape;56;p14"/>
          <p:cNvSpPr/>
          <p:nvPr/>
        </p:nvSpPr>
        <p:spPr>
          <a:xfrm flipH="1" rot="10800000">
            <a:off x="0" y="-200"/>
            <a:ext cx="7841100" cy="1426200"/>
          </a:xfrm>
          <a:prstGeom prst="round1Rect">
            <a:avLst>
              <a:gd fmla="val 27169"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txBox="1"/>
          <p:nvPr>
            <p:ph type="ctrTitle"/>
          </p:nvPr>
        </p:nvSpPr>
        <p:spPr>
          <a:xfrm>
            <a:off x="432000" y="289700"/>
            <a:ext cx="6372000" cy="547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000"/>
              <a:buNone/>
              <a:defRPr>
                <a:solidFill>
                  <a:schemeClr val="lt1"/>
                </a:solidFill>
              </a:defRPr>
            </a:lvl1pPr>
            <a:lvl2pPr lvl="1">
              <a:spcBef>
                <a:spcPts val="0"/>
              </a:spcBef>
              <a:spcAft>
                <a:spcPts val="0"/>
              </a:spcAft>
              <a:buClr>
                <a:schemeClr val="lt1"/>
              </a:buClr>
              <a:buSzPts val="2000"/>
              <a:buNone/>
              <a:defRPr sz="2000">
                <a:solidFill>
                  <a:schemeClr val="lt1"/>
                </a:solidFill>
              </a:defRPr>
            </a:lvl2pPr>
            <a:lvl3pPr lvl="2">
              <a:spcBef>
                <a:spcPts val="0"/>
              </a:spcBef>
              <a:spcAft>
                <a:spcPts val="0"/>
              </a:spcAft>
              <a:buClr>
                <a:schemeClr val="lt1"/>
              </a:buClr>
              <a:buSzPts val="2000"/>
              <a:buNone/>
              <a:defRPr sz="2000">
                <a:solidFill>
                  <a:schemeClr val="lt1"/>
                </a:solidFill>
              </a:defRPr>
            </a:lvl3pPr>
            <a:lvl4pPr lvl="3">
              <a:spcBef>
                <a:spcPts val="0"/>
              </a:spcBef>
              <a:spcAft>
                <a:spcPts val="0"/>
              </a:spcAft>
              <a:buClr>
                <a:schemeClr val="lt1"/>
              </a:buClr>
              <a:buSzPts val="2000"/>
              <a:buNone/>
              <a:defRPr sz="2000">
                <a:solidFill>
                  <a:schemeClr val="lt1"/>
                </a:solidFill>
              </a:defRPr>
            </a:lvl4pPr>
            <a:lvl5pPr lvl="4">
              <a:spcBef>
                <a:spcPts val="0"/>
              </a:spcBef>
              <a:spcAft>
                <a:spcPts val="0"/>
              </a:spcAft>
              <a:buClr>
                <a:schemeClr val="lt1"/>
              </a:buClr>
              <a:buSzPts val="2000"/>
              <a:buNone/>
              <a:defRPr sz="2000">
                <a:solidFill>
                  <a:schemeClr val="lt1"/>
                </a:solidFill>
              </a:defRPr>
            </a:lvl5pPr>
            <a:lvl6pPr lvl="5">
              <a:spcBef>
                <a:spcPts val="0"/>
              </a:spcBef>
              <a:spcAft>
                <a:spcPts val="0"/>
              </a:spcAft>
              <a:buClr>
                <a:schemeClr val="lt1"/>
              </a:buClr>
              <a:buSzPts val="2000"/>
              <a:buNone/>
              <a:defRPr sz="2000">
                <a:solidFill>
                  <a:schemeClr val="lt1"/>
                </a:solidFill>
              </a:defRPr>
            </a:lvl6pPr>
            <a:lvl7pPr lvl="6">
              <a:spcBef>
                <a:spcPts val="0"/>
              </a:spcBef>
              <a:spcAft>
                <a:spcPts val="0"/>
              </a:spcAft>
              <a:buClr>
                <a:schemeClr val="lt1"/>
              </a:buClr>
              <a:buSzPts val="2000"/>
              <a:buNone/>
              <a:defRPr sz="2000">
                <a:solidFill>
                  <a:schemeClr val="lt1"/>
                </a:solidFill>
              </a:defRPr>
            </a:lvl7pPr>
            <a:lvl8pPr lvl="7">
              <a:spcBef>
                <a:spcPts val="0"/>
              </a:spcBef>
              <a:spcAft>
                <a:spcPts val="0"/>
              </a:spcAft>
              <a:buClr>
                <a:schemeClr val="lt1"/>
              </a:buClr>
              <a:buSzPts val="2000"/>
              <a:buNone/>
              <a:defRPr sz="2000">
                <a:solidFill>
                  <a:schemeClr val="lt1"/>
                </a:solidFill>
              </a:defRPr>
            </a:lvl8pPr>
            <a:lvl9pPr lvl="8">
              <a:spcBef>
                <a:spcPts val="0"/>
              </a:spcBef>
              <a:spcAft>
                <a:spcPts val="0"/>
              </a:spcAft>
              <a:buClr>
                <a:schemeClr val="lt1"/>
              </a:buClr>
              <a:buSzPts val="2000"/>
              <a:buNone/>
              <a:defRPr sz="2000">
                <a:solidFill>
                  <a:schemeClr val="lt1"/>
                </a:solidFill>
              </a:defRPr>
            </a:lvl9pPr>
          </a:lstStyle>
          <a:p/>
        </p:txBody>
      </p:sp>
      <p:sp>
        <p:nvSpPr>
          <p:cNvPr id="58" name="Google Shape;58;p14"/>
          <p:cNvSpPr txBox="1"/>
          <p:nvPr>
            <p:ph idx="1" type="body"/>
          </p:nvPr>
        </p:nvSpPr>
        <p:spPr>
          <a:xfrm>
            <a:off x="432000" y="1727700"/>
            <a:ext cx="6372000" cy="30387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Paragraph v2 - Image" type="secHead">
  <p:cSld name="SECTION_HEADER">
    <p:spTree>
      <p:nvGrpSpPr>
        <p:cNvPr id="59" name="Shape 59"/>
        <p:cNvGrpSpPr/>
        <p:nvPr/>
      </p:nvGrpSpPr>
      <p:grpSpPr>
        <a:xfrm>
          <a:off x="0" y="0"/>
          <a:ext cx="0" cy="0"/>
          <a:chOff x="0" y="0"/>
          <a:chExt cx="0" cy="0"/>
        </a:xfrm>
      </p:grpSpPr>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1" name="Google Shape;61;p15"/>
          <p:cNvSpPr/>
          <p:nvPr/>
        </p:nvSpPr>
        <p:spPr>
          <a:xfrm flipH="1" rot="10800000">
            <a:off x="1013500" y="-125"/>
            <a:ext cx="4107600" cy="5140800"/>
          </a:xfrm>
          <a:prstGeom prst="round1Rect">
            <a:avLst>
              <a:gd fmla="val 22635"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5"/>
          <p:cNvSpPr/>
          <p:nvPr>
            <p:ph idx="2" type="pic"/>
          </p:nvPr>
        </p:nvSpPr>
        <p:spPr>
          <a:xfrm>
            <a:off x="0" y="399600"/>
            <a:ext cx="3947400" cy="4743900"/>
          </a:xfrm>
          <a:prstGeom prst="round1Rect">
            <a:avLst>
              <a:gd fmla="val 22505" name="adj"/>
            </a:avLst>
          </a:prstGeom>
          <a:noFill/>
          <a:ln>
            <a:noFill/>
          </a:ln>
        </p:spPr>
      </p:sp>
      <p:sp>
        <p:nvSpPr>
          <p:cNvPr id="63" name="Google Shape;63;p15"/>
          <p:cNvSpPr txBox="1"/>
          <p:nvPr>
            <p:ph idx="1" type="body"/>
          </p:nvPr>
        </p:nvSpPr>
        <p:spPr>
          <a:xfrm>
            <a:off x="5306400" y="1194750"/>
            <a:ext cx="3650400" cy="35862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64" name="Google Shape;64;p15"/>
          <p:cNvSpPr txBox="1"/>
          <p:nvPr>
            <p:ph type="ctrTitle"/>
          </p:nvPr>
        </p:nvSpPr>
        <p:spPr>
          <a:xfrm>
            <a:off x="5306400" y="399600"/>
            <a:ext cx="3650400" cy="547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paragraphs" type="tx">
  <p:cSld name="TITLE_AND_BODY">
    <p:spTree>
      <p:nvGrpSpPr>
        <p:cNvPr id="65" name="Shape 65"/>
        <p:cNvGrpSpPr/>
        <p:nvPr/>
      </p:nvGrpSpPr>
      <p:grpSpPr>
        <a:xfrm>
          <a:off x="0" y="0"/>
          <a:ext cx="0" cy="0"/>
          <a:chOff x="0" y="0"/>
          <a:chExt cx="0" cy="0"/>
        </a:xfrm>
      </p:grpSpPr>
      <p:sp>
        <p:nvSpPr>
          <p:cNvPr id="66" name="Google Shape;66;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7" name="Google Shape;67;p16"/>
          <p:cNvSpPr/>
          <p:nvPr/>
        </p:nvSpPr>
        <p:spPr>
          <a:xfrm rot="10800000">
            <a:off x="356100" y="-50"/>
            <a:ext cx="8787900" cy="1431000"/>
          </a:xfrm>
          <a:prstGeom prst="round1Rect">
            <a:avLst>
              <a:gd fmla="val 27169"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6"/>
          <p:cNvSpPr txBox="1"/>
          <p:nvPr>
            <p:ph type="ctrTitle"/>
          </p:nvPr>
        </p:nvSpPr>
        <p:spPr>
          <a:xfrm>
            <a:off x="778850" y="299625"/>
            <a:ext cx="7915800" cy="547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000"/>
              <a:buNone/>
              <a:defRPr>
                <a:solidFill>
                  <a:schemeClr val="lt1"/>
                </a:solidFill>
              </a:defRPr>
            </a:lvl1pPr>
            <a:lvl2pPr lvl="1">
              <a:spcBef>
                <a:spcPts val="0"/>
              </a:spcBef>
              <a:spcAft>
                <a:spcPts val="0"/>
              </a:spcAft>
              <a:buClr>
                <a:schemeClr val="lt1"/>
              </a:buClr>
              <a:buSzPts val="2000"/>
              <a:buNone/>
              <a:defRPr sz="2000">
                <a:solidFill>
                  <a:schemeClr val="lt1"/>
                </a:solidFill>
              </a:defRPr>
            </a:lvl2pPr>
            <a:lvl3pPr lvl="2">
              <a:spcBef>
                <a:spcPts val="0"/>
              </a:spcBef>
              <a:spcAft>
                <a:spcPts val="0"/>
              </a:spcAft>
              <a:buClr>
                <a:schemeClr val="lt1"/>
              </a:buClr>
              <a:buSzPts val="2000"/>
              <a:buNone/>
              <a:defRPr sz="2000">
                <a:solidFill>
                  <a:schemeClr val="lt1"/>
                </a:solidFill>
              </a:defRPr>
            </a:lvl3pPr>
            <a:lvl4pPr lvl="3">
              <a:spcBef>
                <a:spcPts val="0"/>
              </a:spcBef>
              <a:spcAft>
                <a:spcPts val="0"/>
              </a:spcAft>
              <a:buClr>
                <a:schemeClr val="lt1"/>
              </a:buClr>
              <a:buSzPts val="2000"/>
              <a:buNone/>
              <a:defRPr sz="2000">
                <a:solidFill>
                  <a:schemeClr val="lt1"/>
                </a:solidFill>
              </a:defRPr>
            </a:lvl4pPr>
            <a:lvl5pPr lvl="4">
              <a:spcBef>
                <a:spcPts val="0"/>
              </a:spcBef>
              <a:spcAft>
                <a:spcPts val="0"/>
              </a:spcAft>
              <a:buClr>
                <a:schemeClr val="lt1"/>
              </a:buClr>
              <a:buSzPts val="2000"/>
              <a:buNone/>
              <a:defRPr sz="2000">
                <a:solidFill>
                  <a:schemeClr val="lt1"/>
                </a:solidFill>
              </a:defRPr>
            </a:lvl5pPr>
            <a:lvl6pPr lvl="5">
              <a:spcBef>
                <a:spcPts val="0"/>
              </a:spcBef>
              <a:spcAft>
                <a:spcPts val="0"/>
              </a:spcAft>
              <a:buClr>
                <a:schemeClr val="lt1"/>
              </a:buClr>
              <a:buSzPts val="2000"/>
              <a:buNone/>
              <a:defRPr sz="2000">
                <a:solidFill>
                  <a:schemeClr val="lt1"/>
                </a:solidFill>
              </a:defRPr>
            </a:lvl6pPr>
            <a:lvl7pPr lvl="6">
              <a:spcBef>
                <a:spcPts val="0"/>
              </a:spcBef>
              <a:spcAft>
                <a:spcPts val="0"/>
              </a:spcAft>
              <a:buClr>
                <a:schemeClr val="lt1"/>
              </a:buClr>
              <a:buSzPts val="2000"/>
              <a:buNone/>
              <a:defRPr sz="2000">
                <a:solidFill>
                  <a:schemeClr val="lt1"/>
                </a:solidFill>
              </a:defRPr>
            </a:lvl7pPr>
            <a:lvl8pPr lvl="7">
              <a:spcBef>
                <a:spcPts val="0"/>
              </a:spcBef>
              <a:spcAft>
                <a:spcPts val="0"/>
              </a:spcAft>
              <a:buClr>
                <a:schemeClr val="lt1"/>
              </a:buClr>
              <a:buSzPts val="2000"/>
              <a:buNone/>
              <a:defRPr sz="2000">
                <a:solidFill>
                  <a:schemeClr val="lt1"/>
                </a:solidFill>
              </a:defRPr>
            </a:lvl8pPr>
            <a:lvl9pPr lvl="8">
              <a:spcBef>
                <a:spcPts val="0"/>
              </a:spcBef>
              <a:spcAft>
                <a:spcPts val="0"/>
              </a:spcAft>
              <a:buClr>
                <a:schemeClr val="lt1"/>
              </a:buClr>
              <a:buSzPts val="2000"/>
              <a:buNone/>
              <a:defRPr sz="2000">
                <a:solidFill>
                  <a:schemeClr val="lt1"/>
                </a:solidFill>
              </a:defRPr>
            </a:lvl9pPr>
          </a:lstStyle>
          <a:p/>
        </p:txBody>
      </p:sp>
      <p:sp>
        <p:nvSpPr>
          <p:cNvPr id="69" name="Google Shape;69;p16"/>
          <p:cNvSpPr txBox="1"/>
          <p:nvPr>
            <p:ph idx="1" type="body"/>
          </p:nvPr>
        </p:nvSpPr>
        <p:spPr>
          <a:xfrm>
            <a:off x="778850" y="1623851"/>
            <a:ext cx="7915800" cy="9924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70" name="Google Shape;70;p16"/>
          <p:cNvSpPr txBox="1"/>
          <p:nvPr>
            <p:ph idx="2" type="body"/>
          </p:nvPr>
        </p:nvSpPr>
        <p:spPr>
          <a:xfrm>
            <a:off x="778850" y="2710288"/>
            <a:ext cx="7915800" cy="9924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71" name="Google Shape;71;p16"/>
          <p:cNvSpPr txBox="1"/>
          <p:nvPr>
            <p:ph idx="3" type="body"/>
          </p:nvPr>
        </p:nvSpPr>
        <p:spPr>
          <a:xfrm>
            <a:off x="778850" y="3796724"/>
            <a:ext cx="7915800" cy="9924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columns v1" type="twoColTx">
  <p:cSld name="TITLE_AND_TWO_COLUMNS">
    <p:spTree>
      <p:nvGrpSpPr>
        <p:cNvPr id="72" name="Shape 72"/>
        <p:cNvGrpSpPr/>
        <p:nvPr/>
      </p:nvGrpSpPr>
      <p:grpSpPr>
        <a:xfrm>
          <a:off x="0" y="0"/>
          <a:ext cx="0" cy="0"/>
          <a:chOff x="0" y="0"/>
          <a:chExt cx="0" cy="0"/>
        </a:xfrm>
      </p:grpSpPr>
      <p:sp>
        <p:nvSpPr>
          <p:cNvPr id="73" name="Google Shape;73;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4" name="Google Shape;74;p17"/>
          <p:cNvSpPr/>
          <p:nvPr/>
        </p:nvSpPr>
        <p:spPr>
          <a:xfrm rot="10800000">
            <a:off x="1191800" y="1350"/>
            <a:ext cx="7956900" cy="5140800"/>
          </a:xfrm>
          <a:prstGeom prst="round1Rect">
            <a:avLst>
              <a:gd fmla="val 14605"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7"/>
          <p:cNvSpPr txBox="1"/>
          <p:nvPr>
            <p:ph idx="1" type="subTitle"/>
          </p:nvPr>
        </p:nvSpPr>
        <p:spPr>
          <a:xfrm>
            <a:off x="1855975" y="683650"/>
            <a:ext cx="6729600" cy="435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400"/>
              <a:buFont typeface="Figtree SemiBold"/>
              <a:buNone/>
              <a:defRPr sz="1400">
                <a:solidFill>
                  <a:schemeClr val="lt1"/>
                </a:solidFill>
                <a:latin typeface="Figtree SemiBold"/>
                <a:ea typeface="Figtree SemiBold"/>
                <a:cs typeface="Figtree SemiBold"/>
                <a:sym typeface="Figtree SemiBold"/>
              </a:defRPr>
            </a:lvl1pPr>
            <a:lvl2pPr lvl="1">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2pPr>
            <a:lvl3pPr lvl="2">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3pPr>
            <a:lvl4pPr lvl="3">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4pPr>
            <a:lvl5pPr lvl="4">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5pPr>
            <a:lvl6pPr lvl="5">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6pPr>
            <a:lvl7pPr lvl="6">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7pPr>
            <a:lvl8pPr lvl="7">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8pPr>
            <a:lvl9pPr lvl="8">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9pPr>
          </a:lstStyle>
          <a:p/>
        </p:txBody>
      </p:sp>
      <p:sp>
        <p:nvSpPr>
          <p:cNvPr id="76" name="Google Shape;76;p17"/>
          <p:cNvSpPr txBox="1"/>
          <p:nvPr>
            <p:ph idx="2" type="body"/>
          </p:nvPr>
        </p:nvSpPr>
        <p:spPr>
          <a:xfrm>
            <a:off x="1855975" y="1174150"/>
            <a:ext cx="6729600" cy="11292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sz="1100">
                <a:solidFill>
                  <a:schemeClr val="lt1"/>
                </a:solidFill>
              </a:defRPr>
            </a:lvl1pPr>
            <a:lvl2pPr indent="-298450" lvl="1" marL="914400">
              <a:spcBef>
                <a:spcPts val="0"/>
              </a:spcBef>
              <a:spcAft>
                <a:spcPts val="0"/>
              </a:spcAft>
              <a:buClr>
                <a:schemeClr val="lt1"/>
              </a:buClr>
              <a:buSzPts val="1100"/>
              <a:buChar char="○"/>
              <a:defRPr sz="1100">
                <a:solidFill>
                  <a:schemeClr val="lt1"/>
                </a:solidFill>
              </a:defRPr>
            </a:lvl2pPr>
            <a:lvl3pPr indent="-298450" lvl="2" marL="1371600">
              <a:spcBef>
                <a:spcPts val="0"/>
              </a:spcBef>
              <a:spcAft>
                <a:spcPts val="0"/>
              </a:spcAft>
              <a:buClr>
                <a:schemeClr val="lt1"/>
              </a:buClr>
              <a:buSzPts val="1100"/>
              <a:buChar char="■"/>
              <a:defRPr sz="1100">
                <a:solidFill>
                  <a:schemeClr val="lt1"/>
                </a:solidFill>
              </a:defRPr>
            </a:lvl3pPr>
            <a:lvl4pPr indent="-298450" lvl="3" marL="1828800">
              <a:spcBef>
                <a:spcPts val="0"/>
              </a:spcBef>
              <a:spcAft>
                <a:spcPts val="0"/>
              </a:spcAft>
              <a:buClr>
                <a:schemeClr val="lt1"/>
              </a:buClr>
              <a:buSzPts val="1100"/>
              <a:buChar char="●"/>
              <a:defRPr sz="1100">
                <a:solidFill>
                  <a:schemeClr val="lt1"/>
                </a:solidFill>
              </a:defRPr>
            </a:lvl4pPr>
            <a:lvl5pPr indent="-298450" lvl="4" marL="2286000">
              <a:spcBef>
                <a:spcPts val="0"/>
              </a:spcBef>
              <a:spcAft>
                <a:spcPts val="0"/>
              </a:spcAft>
              <a:buClr>
                <a:schemeClr val="lt1"/>
              </a:buClr>
              <a:buSzPts val="1100"/>
              <a:buChar char="○"/>
              <a:defRPr sz="1100">
                <a:solidFill>
                  <a:schemeClr val="lt1"/>
                </a:solidFill>
              </a:defRPr>
            </a:lvl5pPr>
            <a:lvl6pPr indent="-298450" lvl="5" marL="2743200">
              <a:spcBef>
                <a:spcPts val="0"/>
              </a:spcBef>
              <a:spcAft>
                <a:spcPts val="0"/>
              </a:spcAft>
              <a:buClr>
                <a:schemeClr val="lt1"/>
              </a:buClr>
              <a:buSzPts val="1100"/>
              <a:buChar char="■"/>
              <a:defRPr sz="1100">
                <a:solidFill>
                  <a:schemeClr val="lt1"/>
                </a:solidFill>
              </a:defRPr>
            </a:lvl6pPr>
            <a:lvl7pPr indent="-298450" lvl="6" marL="3200400">
              <a:spcBef>
                <a:spcPts val="0"/>
              </a:spcBef>
              <a:spcAft>
                <a:spcPts val="0"/>
              </a:spcAft>
              <a:buClr>
                <a:schemeClr val="lt1"/>
              </a:buClr>
              <a:buSzPts val="1100"/>
              <a:buChar char="●"/>
              <a:defRPr sz="1100">
                <a:solidFill>
                  <a:schemeClr val="lt1"/>
                </a:solidFill>
              </a:defRPr>
            </a:lvl7pPr>
            <a:lvl8pPr indent="-298450" lvl="7" marL="3657600">
              <a:spcBef>
                <a:spcPts val="0"/>
              </a:spcBef>
              <a:spcAft>
                <a:spcPts val="0"/>
              </a:spcAft>
              <a:buClr>
                <a:schemeClr val="lt1"/>
              </a:buClr>
              <a:buSzPts val="1100"/>
              <a:buChar char="○"/>
              <a:defRPr sz="1100">
                <a:solidFill>
                  <a:schemeClr val="lt1"/>
                </a:solidFill>
              </a:defRPr>
            </a:lvl8pPr>
            <a:lvl9pPr indent="-298450" lvl="8" marL="4114800">
              <a:spcBef>
                <a:spcPts val="0"/>
              </a:spcBef>
              <a:spcAft>
                <a:spcPts val="0"/>
              </a:spcAft>
              <a:buClr>
                <a:schemeClr val="lt1"/>
              </a:buClr>
              <a:buSzPts val="1100"/>
              <a:buChar char="■"/>
              <a:defRPr sz="1100">
                <a:solidFill>
                  <a:schemeClr val="lt1"/>
                </a:solidFill>
              </a:defRPr>
            </a:lvl9pPr>
          </a:lstStyle>
          <a:p/>
        </p:txBody>
      </p:sp>
      <p:sp>
        <p:nvSpPr>
          <p:cNvPr id="77" name="Google Shape;77;p17"/>
          <p:cNvSpPr txBox="1"/>
          <p:nvPr>
            <p:ph type="ctrTitle"/>
          </p:nvPr>
        </p:nvSpPr>
        <p:spPr>
          <a:xfrm rot="-5400000">
            <a:off x="-1631700" y="2222350"/>
            <a:ext cx="4470900" cy="547200"/>
          </a:xfrm>
          <a:prstGeom prst="rect">
            <a:avLst/>
          </a:prstGeom>
        </p:spPr>
        <p:txBody>
          <a:bodyPr anchorCtr="0" anchor="t" bIns="91425" lIns="91425" spcFirstLastPara="1" rIns="91425" wrap="square" tIns="91425">
            <a:noAutofit/>
          </a:bodyPr>
          <a:lstStyle>
            <a:lvl1pPr lvl="0" algn="ctr">
              <a:spcBef>
                <a:spcPts val="0"/>
              </a:spcBef>
              <a:spcAft>
                <a:spcPts val="0"/>
              </a:spcAft>
              <a:buSzPts val="2000"/>
              <a:buNone/>
              <a:defRPr/>
            </a:lvl1pPr>
            <a:lvl2pPr lvl="1" algn="ctr">
              <a:spcBef>
                <a:spcPts val="0"/>
              </a:spcBef>
              <a:spcAft>
                <a:spcPts val="0"/>
              </a:spcAft>
              <a:buSzPts val="2000"/>
              <a:buNone/>
              <a:defRPr sz="2000"/>
            </a:lvl2pPr>
            <a:lvl3pPr lvl="2" algn="ctr">
              <a:spcBef>
                <a:spcPts val="0"/>
              </a:spcBef>
              <a:spcAft>
                <a:spcPts val="0"/>
              </a:spcAft>
              <a:buSzPts val="2000"/>
              <a:buNone/>
              <a:defRPr sz="2000"/>
            </a:lvl3pPr>
            <a:lvl4pPr lvl="3" algn="ctr">
              <a:spcBef>
                <a:spcPts val="0"/>
              </a:spcBef>
              <a:spcAft>
                <a:spcPts val="0"/>
              </a:spcAft>
              <a:buSzPts val="2000"/>
              <a:buNone/>
              <a:defRPr sz="2000"/>
            </a:lvl4pPr>
            <a:lvl5pPr lvl="4" algn="ctr">
              <a:spcBef>
                <a:spcPts val="0"/>
              </a:spcBef>
              <a:spcAft>
                <a:spcPts val="0"/>
              </a:spcAft>
              <a:buSzPts val="2000"/>
              <a:buNone/>
              <a:defRPr sz="2000"/>
            </a:lvl5pPr>
            <a:lvl6pPr lvl="5" algn="ctr">
              <a:spcBef>
                <a:spcPts val="0"/>
              </a:spcBef>
              <a:spcAft>
                <a:spcPts val="0"/>
              </a:spcAft>
              <a:buSzPts val="2000"/>
              <a:buNone/>
              <a:defRPr sz="2000"/>
            </a:lvl6pPr>
            <a:lvl7pPr lvl="6" algn="ctr">
              <a:spcBef>
                <a:spcPts val="0"/>
              </a:spcBef>
              <a:spcAft>
                <a:spcPts val="0"/>
              </a:spcAft>
              <a:buSzPts val="2000"/>
              <a:buNone/>
              <a:defRPr sz="2000"/>
            </a:lvl7pPr>
            <a:lvl8pPr lvl="7" algn="ctr">
              <a:spcBef>
                <a:spcPts val="0"/>
              </a:spcBef>
              <a:spcAft>
                <a:spcPts val="0"/>
              </a:spcAft>
              <a:buSzPts val="2000"/>
              <a:buNone/>
              <a:defRPr sz="2000"/>
            </a:lvl8pPr>
            <a:lvl9pPr lvl="8" algn="ctr">
              <a:spcBef>
                <a:spcPts val="0"/>
              </a:spcBef>
              <a:spcAft>
                <a:spcPts val="0"/>
              </a:spcAft>
              <a:buSzPts val="2000"/>
              <a:buNone/>
              <a:defRPr sz="2000"/>
            </a:lvl9pPr>
          </a:lstStyle>
          <a:p/>
        </p:txBody>
      </p:sp>
      <p:sp>
        <p:nvSpPr>
          <p:cNvPr id="78" name="Google Shape;78;p17"/>
          <p:cNvSpPr/>
          <p:nvPr/>
        </p:nvSpPr>
        <p:spPr>
          <a:xfrm>
            <a:off x="1696675" y="683650"/>
            <a:ext cx="54300" cy="16122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igtree"/>
              <a:ea typeface="Figtree"/>
              <a:cs typeface="Figtree"/>
              <a:sym typeface="Figtree"/>
            </a:endParaRPr>
          </a:p>
        </p:txBody>
      </p:sp>
      <p:sp>
        <p:nvSpPr>
          <p:cNvPr id="79" name="Google Shape;79;p17"/>
          <p:cNvSpPr txBox="1"/>
          <p:nvPr>
            <p:ph idx="3" type="subTitle"/>
          </p:nvPr>
        </p:nvSpPr>
        <p:spPr>
          <a:xfrm>
            <a:off x="1855975" y="2688550"/>
            <a:ext cx="6729600" cy="435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400"/>
              <a:buFont typeface="Figtree SemiBold"/>
              <a:buNone/>
              <a:defRPr sz="1400">
                <a:solidFill>
                  <a:schemeClr val="lt1"/>
                </a:solidFill>
                <a:latin typeface="Figtree SemiBold"/>
                <a:ea typeface="Figtree SemiBold"/>
                <a:cs typeface="Figtree SemiBold"/>
                <a:sym typeface="Figtree SemiBold"/>
              </a:defRPr>
            </a:lvl1pPr>
            <a:lvl2pPr lvl="1">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2pPr>
            <a:lvl3pPr lvl="2">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3pPr>
            <a:lvl4pPr lvl="3">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4pPr>
            <a:lvl5pPr lvl="4">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5pPr>
            <a:lvl6pPr lvl="5">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6pPr>
            <a:lvl7pPr lvl="6">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7pPr>
            <a:lvl8pPr lvl="7">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8pPr>
            <a:lvl9pPr lvl="8">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9pPr>
          </a:lstStyle>
          <a:p/>
        </p:txBody>
      </p:sp>
      <p:sp>
        <p:nvSpPr>
          <p:cNvPr id="80" name="Google Shape;80;p17"/>
          <p:cNvSpPr txBox="1"/>
          <p:nvPr>
            <p:ph idx="4" type="body"/>
          </p:nvPr>
        </p:nvSpPr>
        <p:spPr>
          <a:xfrm>
            <a:off x="1855975" y="3179050"/>
            <a:ext cx="6729600" cy="11292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sz="1100">
                <a:solidFill>
                  <a:schemeClr val="lt1"/>
                </a:solidFill>
              </a:defRPr>
            </a:lvl1pPr>
            <a:lvl2pPr indent="-298450" lvl="1" marL="914400">
              <a:spcBef>
                <a:spcPts val="0"/>
              </a:spcBef>
              <a:spcAft>
                <a:spcPts val="0"/>
              </a:spcAft>
              <a:buClr>
                <a:schemeClr val="lt1"/>
              </a:buClr>
              <a:buSzPts val="1100"/>
              <a:buChar char="○"/>
              <a:defRPr sz="1100">
                <a:solidFill>
                  <a:schemeClr val="lt1"/>
                </a:solidFill>
              </a:defRPr>
            </a:lvl2pPr>
            <a:lvl3pPr indent="-298450" lvl="2" marL="1371600">
              <a:spcBef>
                <a:spcPts val="0"/>
              </a:spcBef>
              <a:spcAft>
                <a:spcPts val="0"/>
              </a:spcAft>
              <a:buClr>
                <a:schemeClr val="lt1"/>
              </a:buClr>
              <a:buSzPts val="1100"/>
              <a:buChar char="■"/>
              <a:defRPr sz="1100">
                <a:solidFill>
                  <a:schemeClr val="lt1"/>
                </a:solidFill>
              </a:defRPr>
            </a:lvl3pPr>
            <a:lvl4pPr indent="-298450" lvl="3" marL="1828800">
              <a:spcBef>
                <a:spcPts val="0"/>
              </a:spcBef>
              <a:spcAft>
                <a:spcPts val="0"/>
              </a:spcAft>
              <a:buClr>
                <a:schemeClr val="lt1"/>
              </a:buClr>
              <a:buSzPts val="1100"/>
              <a:buChar char="●"/>
              <a:defRPr sz="1100">
                <a:solidFill>
                  <a:schemeClr val="lt1"/>
                </a:solidFill>
              </a:defRPr>
            </a:lvl4pPr>
            <a:lvl5pPr indent="-298450" lvl="4" marL="2286000">
              <a:spcBef>
                <a:spcPts val="0"/>
              </a:spcBef>
              <a:spcAft>
                <a:spcPts val="0"/>
              </a:spcAft>
              <a:buClr>
                <a:schemeClr val="lt1"/>
              </a:buClr>
              <a:buSzPts val="1100"/>
              <a:buChar char="○"/>
              <a:defRPr sz="1100">
                <a:solidFill>
                  <a:schemeClr val="lt1"/>
                </a:solidFill>
              </a:defRPr>
            </a:lvl5pPr>
            <a:lvl6pPr indent="-298450" lvl="5" marL="2743200">
              <a:spcBef>
                <a:spcPts val="0"/>
              </a:spcBef>
              <a:spcAft>
                <a:spcPts val="0"/>
              </a:spcAft>
              <a:buClr>
                <a:schemeClr val="lt1"/>
              </a:buClr>
              <a:buSzPts val="1100"/>
              <a:buChar char="■"/>
              <a:defRPr sz="1100">
                <a:solidFill>
                  <a:schemeClr val="lt1"/>
                </a:solidFill>
              </a:defRPr>
            </a:lvl6pPr>
            <a:lvl7pPr indent="-298450" lvl="6" marL="3200400">
              <a:spcBef>
                <a:spcPts val="0"/>
              </a:spcBef>
              <a:spcAft>
                <a:spcPts val="0"/>
              </a:spcAft>
              <a:buClr>
                <a:schemeClr val="lt1"/>
              </a:buClr>
              <a:buSzPts val="1100"/>
              <a:buChar char="●"/>
              <a:defRPr sz="1100">
                <a:solidFill>
                  <a:schemeClr val="lt1"/>
                </a:solidFill>
              </a:defRPr>
            </a:lvl7pPr>
            <a:lvl8pPr indent="-298450" lvl="7" marL="3657600">
              <a:spcBef>
                <a:spcPts val="0"/>
              </a:spcBef>
              <a:spcAft>
                <a:spcPts val="0"/>
              </a:spcAft>
              <a:buClr>
                <a:schemeClr val="lt1"/>
              </a:buClr>
              <a:buSzPts val="1100"/>
              <a:buChar char="○"/>
              <a:defRPr sz="1100">
                <a:solidFill>
                  <a:schemeClr val="lt1"/>
                </a:solidFill>
              </a:defRPr>
            </a:lvl8pPr>
            <a:lvl9pPr indent="-298450" lvl="8" marL="4114800">
              <a:spcBef>
                <a:spcPts val="0"/>
              </a:spcBef>
              <a:spcAft>
                <a:spcPts val="0"/>
              </a:spcAft>
              <a:buClr>
                <a:schemeClr val="lt1"/>
              </a:buClr>
              <a:buSzPts val="1100"/>
              <a:buChar char="■"/>
              <a:defRPr sz="1100">
                <a:solidFill>
                  <a:schemeClr val="lt1"/>
                </a:solidFill>
              </a:defRPr>
            </a:lvl9pPr>
          </a:lstStyle>
          <a:p/>
        </p:txBody>
      </p:sp>
      <p:sp>
        <p:nvSpPr>
          <p:cNvPr id="81" name="Google Shape;81;p17"/>
          <p:cNvSpPr/>
          <p:nvPr/>
        </p:nvSpPr>
        <p:spPr>
          <a:xfrm>
            <a:off x="1696675" y="2688550"/>
            <a:ext cx="54300" cy="16122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igtree"/>
              <a:ea typeface="Figtree"/>
              <a:cs typeface="Figtree"/>
              <a:sym typeface="Figtree"/>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columns v2" type="titleOnly">
  <p:cSld name="TITLE_ONLY">
    <p:bg>
      <p:bgPr>
        <a:solidFill>
          <a:schemeClr val="accent1"/>
        </a:solidFill>
      </p:bgPr>
    </p:bg>
    <p:spTree>
      <p:nvGrpSpPr>
        <p:cNvPr id="82" name="Shape 82"/>
        <p:cNvGrpSpPr/>
        <p:nvPr/>
      </p:nvGrpSpPr>
      <p:grpSpPr>
        <a:xfrm>
          <a:off x="0" y="0"/>
          <a:ext cx="0" cy="0"/>
          <a:chOff x="0" y="0"/>
          <a:chExt cx="0" cy="0"/>
        </a:xfrm>
      </p:grpSpPr>
      <p:sp>
        <p:nvSpPr>
          <p:cNvPr id="83" name="Google Shape;83;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4" name="Google Shape;84;p18"/>
          <p:cNvSpPr/>
          <p:nvPr/>
        </p:nvSpPr>
        <p:spPr>
          <a:xfrm rot="10800000">
            <a:off x="1027500" y="1350"/>
            <a:ext cx="8116500" cy="5140800"/>
          </a:xfrm>
          <a:prstGeom prst="round1Rect">
            <a:avLst>
              <a:gd fmla="val 2263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8"/>
          <p:cNvSpPr txBox="1"/>
          <p:nvPr>
            <p:ph type="ctrTitle"/>
          </p:nvPr>
        </p:nvSpPr>
        <p:spPr>
          <a:xfrm>
            <a:off x="1976400" y="238650"/>
            <a:ext cx="6688500" cy="547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6" name="Google Shape;86;p18"/>
          <p:cNvSpPr/>
          <p:nvPr/>
        </p:nvSpPr>
        <p:spPr>
          <a:xfrm>
            <a:off x="2064825" y="1104572"/>
            <a:ext cx="274200" cy="274200"/>
          </a:xfrm>
          <a:prstGeom prst="roundRect">
            <a:avLst>
              <a:gd fmla="val 30676"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8"/>
          <p:cNvSpPr/>
          <p:nvPr/>
        </p:nvSpPr>
        <p:spPr>
          <a:xfrm>
            <a:off x="5308125" y="1104572"/>
            <a:ext cx="274200" cy="274200"/>
          </a:xfrm>
          <a:prstGeom prst="roundRect">
            <a:avLst>
              <a:gd fmla="val 30676"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8"/>
          <p:cNvSpPr txBox="1"/>
          <p:nvPr>
            <p:ph idx="1" type="subTitle"/>
          </p:nvPr>
        </p:nvSpPr>
        <p:spPr>
          <a:xfrm>
            <a:off x="1976400" y="1567500"/>
            <a:ext cx="2969400" cy="547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89" name="Google Shape;89;p18"/>
          <p:cNvSpPr txBox="1"/>
          <p:nvPr>
            <p:ph idx="2" type="body"/>
          </p:nvPr>
        </p:nvSpPr>
        <p:spPr>
          <a:xfrm>
            <a:off x="1976400" y="2215500"/>
            <a:ext cx="2969400" cy="23508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90" name="Google Shape;90;p18"/>
          <p:cNvSpPr txBox="1"/>
          <p:nvPr>
            <p:ph idx="3" type="subTitle"/>
          </p:nvPr>
        </p:nvSpPr>
        <p:spPr>
          <a:xfrm>
            <a:off x="5218475" y="1567500"/>
            <a:ext cx="2969400" cy="547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91" name="Google Shape;91;p18"/>
          <p:cNvSpPr txBox="1"/>
          <p:nvPr>
            <p:ph idx="4" type="body"/>
          </p:nvPr>
        </p:nvSpPr>
        <p:spPr>
          <a:xfrm>
            <a:off x="5218475" y="2215500"/>
            <a:ext cx="2969400" cy="23508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columns v3">
  <p:cSld name="ONE_COLUMN_TEXT">
    <p:spTree>
      <p:nvGrpSpPr>
        <p:cNvPr id="92" name="Shape 92"/>
        <p:cNvGrpSpPr/>
        <p:nvPr/>
      </p:nvGrpSpPr>
      <p:grpSpPr>
        <a:xfrm>
          <a:off x="0" y="0"/>
          <a:ext cx="0" cy="0"/>
          <a:chOff x="0" y="0"/>
          <a:chExt cx="0" cy="0"/>
        </a:xfrm>
      </p:grpSpPr>
      <p:sp>
        <p:nvSpPr>
          <p:cNvPr id="93" name="Google Shape;93;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4" name="Google Shape;94;p19"/>
          <p:cNvSpPr/>
          <p:nvPr/>
        </p:nvSpPr>
        <p:spPr>
          <a:xfrm>
            <a:off x="719025" y="1099600"/>
            <a:ext cx="3749700" cy="3625200"/>
          </a:xfrm>
          <a:prstGeom prst="roundRect">
            <a:avLst>
              <a:gd fmla="val 884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9"/>
          <p:cNvSpPr/>
          <p:nvPr/>
        </p:nvSpPr>
        <p:spPr>
          <a:xfrm>
            <a:off x="1111480" y="1405513"/>
            <a:ext cx="243000" cy="243000"/>
          </a:xfrm>
          <a:prstGeom prst="roundRect">
            <a:avLst>
              <a:gd fmla="val 30676"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9"/>
          <p:cNvSpPr/>
          <p:nvPr/>
        </p:nvSpPr>
        <p:spPr>
          <a:xfrm>
            <a:off x="4675275" y="1099600"/>
            <a:ext cx="3749700" cy="3625200"/>
          </a:xfrm>
          <a:prstGeom prst="roundRect">
            <a:avLst>
              <a:gd fmla="val 884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9"/>
          <p:cNvSpPr/>
          <p:nvPr/>
        </p:nvSpPr>
        <p:spPr>
          <a:xfrm>
            <a:off x="5067730" y="1405513"/>
            <a:ext cx="243000" cy="243000"/>
          </a:xfrm>
          <a:prstGeom prst="roundRect">
            <a:avLst>
              <a:gd fmla="val 30676"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9"/>
          <p:cNvSpPr txBox="1"/>
          <p:nvPr>
            <p:ph idx="1" type="subTitle"/>
          </p:nvPr>
        </p:nvSpPr>
        <p:spPr>
          <a:xfrm>
            <a:off x="1033200" y="1750209"/>
            <a:ext cx="3132000" cy="495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400"/>
              <a:buFont typeface="Figtree SemiBold"/>
              <a:buNone/>
              <a:defRPr sz="1400">
                <a:solidFill>
                  <a:schemeClr val="lt1"/>
                </a:solidFill>
                <a:latin typeface="Figtree SemiBold"/>
                <a:ea typeface="Figtree SemiBold"/>
                <a:cs typeface="Figtree SemiBold"/>
                <a:sym typeface="Figtree SemiBold"/>
              </a:defRPr>
            </a:lvl1pPr>
            <a:lvl2pPr lvl="1">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2pPr>
            <a:lvl3pPr lvl="2">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3pPr>
            <a:lvl4pPr lvl="3">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4pPr>
            <a:lvl5pPr lvl="4">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5pPr>
            <a:lvl6pPr lvl="5">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6pPr>
            <a:lvl7pPr lvl="6">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7pPr>
            <a:lvl8pPr lvl="7">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8pPr>
            <a:lvl9pPr lvl="8">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9pPr>
          </a:lstStyle>
          <a:p/>
        </p:txBody>
      </p:sp>
      <p:sp>
        <p:nvSpPr>
          <p:cNvPr id="99" name="Google Shape;99;p19"/>
          <p:cNvSpPr txBox="1"/>
          <p:nvPr>
            <p:ph idx="2" type="body"/>
          </p:nvPr>
        </p:nvSpPr>
        <p:spPr>
          <a:xfrm>
            <a:off x="1033200" y="2312929"/>
            <a:ext cx="3132000" cy="2031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sz="1100">
                <a:solidFill>
                  <a:schemeClr val="lt1"/>
                </a:solidFill>
              </a:defRPr>
            </a:lvl1pPr>
            <a:lvl2pPr indent="-298450" lvl="1" marL="914400">
              <a:spcBef>
                <a:spcPts val="0"/>
              </a:spcBef>
              <a:spcAft>
                <a:spcPts val="0"/>
              </a:spcAft>
              <a:buClr>
                <a:schemeClr val="lt1"/>
              </a:buClr>
              <a:buSzPts val="1100"/>
              <a:buChar char="○"/>
              <a:defRPr sz="1100">
                <a:solidFill>
                  <a:schemeClr val="lt1"/>
                </a:solidFill>
              </a:defRPr>
            </a:lvl2pPr>
            <a:lvl3pPr indent="-298450" lvl="2" marL="1371600">
              <a:spcBef>
                <a:spcPts val="0"/>
              </a:spcBef>
              <a:spcAft>
                <a:spcPts val="0"/>
              </a:spcAft>
              <a:buClr>
                <a:schemeClr val="lt1"/>
              </a:buClr>
              <a:buSzPts val="1100"/>
              <a:buChar char="■"/>
              <a:defRPr sz="1100">
                <a:solidFill>
                  <a:schemeClr val="lt1"/>
                </a:solidFill>
              </a:defRPr>
            </a:lvl3pPr>
            <a:lvl4pPr indent="-298450" lvl="3" marL="1828800">
              <a:spcBef>
                <a:spcPts val="0"/>
              </a:spcBef>
              <a:spcAft>
                <a:spcPts val="0"/>
              </a:spcAft>
              <a:buClr>
                <a:schemeClr val="lt1"/>
              </a:buClr>
              <a:buSzPts val="1100"/>
              <a:buChar char="●"/>
              <a:defRPr sz="1100">
                <a:solidFill>
                  <a:schemeClr val="lt1"/>
                </a:solidFill>
              </a:defRPr>
            </a:lvl4pPr>
            <a:lvl5pPr indent="-298450" lvl="4" marL="2286000">
              <a:spcBef>
                <a:spcPts val="0"/>
              </a:spcBef>
              <a:spcAft>
                <a:spcPts val="0"/>
              </a:spcAft>
              <a:buClr>
                <a:schemeClr val="lt1"/>
              </a:buClr>
              <a:buSzPts val="1100"/>
              <a:buChar char="○"/>
              <a:defRPr sz="1100">
                <a:solidFill>
                  <a:schemeClr val="lt1"/>
                </a:solidFill>
              </a:defRPr>
            </a:lvl5pPr>
            <a:lvl6pPr indent="-298450" lvl="5" marL="2743200">
              <a:spcBef>
                <a:spcPts val="0"/>
              </a:spcBef>
              <a:spcAft>
                <a:spcPts val="0"/>
              </a:spcAft>
              <a:buClr>
                <a:schemeClr val="lt1"/>
              </a:buClr>
              <a:buSzPts val="1100"/>
              <a:buChar char="■"/>
              <a:defRPr sz="1100">
                <a:solidFill>
                  <a:schemeClr val="lt1"/>
                </a:solidFill>
              </a:defRPr>
            </a:lvl6pPr>
            <a:lvl7pPr indent="-298450" lvl="6" marL="3200400">
              <a:spcBef>
                <a:spcPts val="0"/>
              </a:spcBef>
              <a:spcAft>
                <a:spcPts val="0"/>
              </a:spcAft>
              <a:buClr>
                <a:schemeClr val="lt1"/>
              </a:buClr>
              <a:buSzPts val="1100"/>
              <a:buChar char="●"/>
              <a:defRPr sz="1100">
                <a:solidFill>
                  <a:schemeClr val="lt1"/>
                </a:solidFill>
              </a:defRPr>
            </a:lvl7pPr>
            <a:lvl8pPr indent="-298450" lvl="7" marL="3657600">
              <a:spcBef>
                <a:spcPts val="0"/>
              </a:spcBef>
              <a:spcAft>
                <a:spcPts val="0"/>
              </a:spcAft>
              <a:buClr>
                <a:schemeClr val="lt1"/>
              </a:buClr>
              <a:buSzPts val="1100"/>
              <a:buChar char="○"/>
              <a:defRPr sz="1100">
                <a:solidFill>
                  <a:schemeClr val="lt1"/>
                </a:solidFill>
              </a:defRPr>
            </a:lvl8pPr>
            <a:lvl9pPr indent="-298450" lvl="8" marL="4114800">
              <a:spcBef>
                <a:spcPts val="0"/>
              </a:spcBef>
              <a:spcAft>
                <a:spcPts val="0"/>
              </a:spcAft>
              <a:buClr>
                <a:schemeClr val="lt1"/>
              </a:buClr>
              <a:buSzPts val="1100"/>
              <a:buChar char="■"/>
              <a:defRPr sz="1100">
                <a:solidFill>
                  <a:schemeClr val="lt1"/>
                </a:solidFill>
              </a:defRPr>
            </a:lvl9pPr>
          </a:lstStyle>
          <a:p/>
        </p:txBody>
      </p:sp>
      <p:sp>
        <p:nvSpPr>
          <p:cNvPr id="100" name="Google Shape;100;p19"/>
          <p:cNvSpPr txBox="1"/>
          <p:nvPr>
            <p:ph idx="3" type="subTitle"/>
          </p:nvPr>
        </p:nvSpPr>
        <p:spPr>
          <a:xfrm>
            <a:off x="4989600" y="1750209"/>
            <a:ext cx="3132000" cy="495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400"/>
              <a:buFont typeface="Figtree SemiBold"/>
              <a:buNone/>
              <a:defRPr sz="1400">
                <a:solidFill>
                  <a:schemeClr val="lt1"/>
                </a:solidFill>
                <a:latin typeface="Figtree SemiBold"/>
                <a:ea typeface="Figtree SemiBold"/>
                <a:cs typeface="Figtree SemiBold"/>
                <a:sym typeface="Figtree SemiBold"/>
              </a:defRPr>
            </a:lvl1pPr>
            <a:lvl2pPr lvl="1">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2pPr>
            <a:lvl3pPr lvl="2">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3pPr>
            <a:lvl4pPr lvl="3">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4pPr>
            <a:lvl5pPr lvl="4">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5pPr>
            <a:lvl6pPr lvl="5">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6pPr>
            <a:lvl7pPr lvl="6">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7pPr>
            <a:lvl8pPr lvl="7">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8pPr>
            <a:lvl9pPr lvl="8">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9pPr>
          </a:lstStyle>
          <a:p/>
        </p:txBody>
      </p:sp>
      <p:sp>
        <p:nvSpPr>
          <p:cNvPr id="101" name="Google Shape;101;p19"/>
          <p:cNvSpPr txBox="1"/>
          <p:nvPr>
            <p:ph idx="4" type="body"/>
          </p:nvPr>
        </p:nvSpPr>
        <p:spPr>
          <a:xfrm>
            <a:off x="4989600" y="2312929"/>
            <a:ext cx="3132000" cy="2031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sz="1100">
                <a:solidFill>
                  <a:schemeClr val="lt1"/>
                </a:solidFill>
              </a:defRPr>
            </a:lvl1pPr>
            <a:lvl2pPr indent="-298450" lvl="1" marL="914400">
              <a:spcBef>
                <a:spcPts val="0"/>
              </a:spcBef>
              <a:spcAft>
                <a:spcPts val="0"/>
              </a:spcAft>
              <a:buClr>
                <a:schemeClr val="lt1"/>
              </a:buClr>
              <a:buSzPts val="1100"/>
              <a:buChar char="○"/>
              <a:defRPr sz="1100">
                <a:solidFill>
                  <a:schemeClr val="lt1"/>
                </a:solidFill>
              </a:defRPr>
            </a:lvl2pPr>
            <a:lvl3pPr indent="-298450" lvl="2" marL="1371600">
              <a:spcBef>
                <a:spcPts val="0"/>
              </a:spcBef>
              <a:spcAft>
                <a:spcPts val="0"/>
              </a:spcAft>
              <a:buClr>
                <a:schemeClr val="lt1"/>
              </a:buClr>
              <a:buSzPts val="1100"/>
              <a:buChar char="■"/>
              <a:defRPr sz="1100">
                <a:solidFill>
                  <a:schemeClr val="lt1"/>
                </a:solidFill>
              </a:defRPr>
            </a:lvl3pPr>
            <a:lvl4pPr indent="-298450" lvl="3" marL="1828800">
              <a:spcBef>
                <a:spcPts val="0"/>
              </a:spcBef>
              <a:spcAft>
                <a:spcPts val="0"/>
              </a:spcAft>
              <a:buClr>
                <a:schemeClr val="lt1"/>
              </a:buClr>
              <a:buSzPts val="1100"/>
              <a:buChar char="●"/>
              <a:defRPr sz="1100">
                <a:solidFill>
                  <a:schemeClr val="lt1"/>
                </a:solidFill>
              </a:defRPr>
            </a:lvl4pPr>
            <a:lvl5pPr indent="-298450" lvl="4" marL="2286000">
              <a:spcBef>
                <a:spcPts val="0"/>
              </a:spcBef>
              <a:spcAft>
                <a:spcPts val="0"/>
              </a:spcAft>
              <a:buClr>
                <a:schemeClr val="lt1"/>
              </a:buClr>
              <a:buSzPts val="1100"/>
              <a:buChar char="○"/>
              <a:defRPr sz="1100">
                <a:solidFill>
                  <a:schemeClr val="lt1"/>
                </a:solidFill>
              </a:defRPr>
            </a:lvl5pPr>
            <a:lvl6pPr indent="-298450" lvl="5" marL="2743200">
              <a:spcBef>
                <a:spcPts val="0"/>
              </a:spcBef>
              <a:spcAft>
                <a:spcPts val="0"/>
              </a:spcAft>
              <a:buClr>
                <a:schemeClr val="lt1"/>
              </a:buClr>
              <a:buSzPts val="1100"/>
              <a:buChar char="■"/>
              <a:defRPr sz="1100">
                <a:solidFill>
                  <a:schemeClr val="lt1"/>
                </a:solidFill>
              </a:defRPr>
            </a:lvl6pPr>
            <a:lvl7pPr indent="-298450" lvl="6" marL="3200400">
              <a:spcBef>
                <a:spcPts val="0"/>
              </a:spcBef>
              <a:spcAft>
                <a:spcPts val="0"/>
              </a:spcAft>
              <a:buClr>
                <a:schemeClr val="lt1"/>
              </a:buClr>
              <a:buSzPts val="1100"/>
              <a:buChar char="●"/>
              <a:defRPr sz="1100">
                <a:solidFill>
                  <a:schemeClr val="lt1"/>
                </a:solidFill>
              </a:defRPr>
            </a:lvl7pPr>
            <a:lvl8pPr indent="-298450" lvl="7" marL="3657600">
              <a:spcBef>
                <a:spcPts val="0"/>
              </a:spcBef>
              <a:spcAft>
                <a:spcPts val="0"/>
              </a:spcAft>
              <a:buClr>
                <a:schemeClr val="lt1"/>
              </a:buClr>
              <a:buSzPts val="1100"/>
              <a:buChar char="○"/>
              <a:defRPr sz="1100">
                <a:solidFill>
                  <a:schemeClr val="lt1"/>
                </a:solidFill>
              </a:defRPr>
            </a:lvl8pPr>
            <a:lvl9pPr indent="-298450" lvl="8" marL="4114800">
              <a:spcBef>
                <a:spcPts val="0"/>
              </a:spcBef>
              <a:spcAft>
                <a:spcPts val="0"/>
              </a:spcAft>
              <a:buClr>
                <a:schemeClr val="lt1"/>
              </a:buClr>
              <a:buSzPts val="1100"/>
              <a:buChar char="■"/>
              <a:defRPr sz="1100">
                <a:solidFill>
                  <a:schemeClr val="lt1"/>
                </a:solidFill>
              </a:defRPr>
            </a:lvl9pPr>
          </a:lstStyle>
          <a:p/>
        </p:txBody>
      </p:sp>
      <p:sp>
        <p:nvSpPr>
          <p:cNvPr id="102" name="Google Shape;102;p19"/>
          <p:cNvSpPr txBox="1"/>
          <p:nvPr>
            <p:ph type="ctrTitle"/>
          </p:nvPr>
        </p:nvSpPr>
        <p:spPr>
          <a:xfrm>
            <a:off x="720000" y="240225"/>
            <a:ext cx="7707600" cy="547200"/>
          </a:xfrm>
          <a:prstGeom prst="rect">
            <a:avLst/>
          </a:prstGeom>
        </p:spPr>
        <p:txBody>
          <a:bodyPr anchorCtr="0" anchor="t" bIns="91425" lIns="91425" spcFirstLastPara="1" rIns="91425" wrap="square" tIns="91425">
            <a:noAutofit/>
          </a:bodyPr>
          <a:lstStyle>
            <a:lvl1pPr lvl="0" algn="ctr">
              <a:spcBef>
                <a:spcPts val="0"/>
              </a:spcBef>
              <a:spcAft>
                <a:spcPts val="0"/>
              </a:spcAft>
              <a:buSzPts val="2000"/>
              <a:buNone/>
              <a:defRPr/>
            </a:lvl1pPr>
            <a:lvl2pPr lvl="1" algn="ctr">
              <a:spcBef>
                <a:spcPts val="0"/>
              </a:spcBef>
              <a:spcAft>
                <a:spcPts val="0"/>
              </a:spcAft>
              <a:buSzPts val="2000"/>
              <a:buNone/>
              <a:defRPr sz="2000"/>
            </a:lvl2pPr>
            <a:lvl3pPr lvl="2" algn="ctr">
              <a:spcBef>
                <a:spcPts val="0"/>
              </a:spcBef>
              <a:spcAft>
                <a:spcPts val="0"/>
              </a:spcAft>
              <a:buSzPts val="2000"/>
              <a:buNone/>
              <a:defRPr sz="2000"/>
            </a:lvl3pPr>
            <a:lvl4pPr lvl="3" algn="ctr">
              <a:spcBef>
                <a:spcPts val="0"/>
              </a:spcBef>
              <a:spcAft>
                <a:spcPts val="0"/>
              </a:spcAft>
              <a:buSzPts val="2000"/>
              <a:buNone/>
              <a:defRPr sz="2000"/>
            </a:lvl4pPr>
            <a:lvl5pPr lvl="4" algn="ctr">
              <a:spcBef>
                <a:spcPts val="0"/>
              </a:spcBef>
              <a:spcAft>
                <a:spcPts val="0"/>
              </a:spcAft>
              <a:buSzPts val="2000"/>
              <a:buNone/>
              <a:defRPr sz="2000"/>
            </a:lvl5pPr>
            <a:lvl6pPr lvl="5" algn="ctr">
              <a:spcBef>
                <a:spcPts val="0"/>
              </a:spcBef>
              <a:spcAft>
                <a:spcPts val="0"/>
              </a:spcAft>
              <a:buSzPts val="2000"/>
              <a:buNone/>
              <a:defRPr sz="2000"/>
            </a:lvl6pPr>
            <a:lvl7pPr lvl="6" algn="ctr">
              <a:spcBef>
                <a:spcPts val="0"/>
              </a:spcBef>
              <a:spcAft>
                <a:spcPts val="0"/>
              </a:spcAft>
              <a:buSzPts val="2000"/>
              <a:buNone/>
              <a:defRPr sz="2000"/>
            </a:lvl7pPr>
            <a:lvl8pPr lvl="7" algn="ctr">
              <a:spcBef>
                <a:spcPts val="0"/>
              </a:spcBef>
              <a:spcAft>
                <a:spcPts val="0"/>
              </a:spcAft>
              <a:buSzPts val="2000"/>
              <a:buNone/>
              <a:defRPr sz="2000"/>
            </a:lvl8pPr>
            <a:lvl9pPr lvl="8" algn="ctr">
              <a:spcBef>
                <a:spcPts val="0"/>
              </a:spcBef>
              <a:spcAft>
                <a:spcPts val="0"/>
              </a:spcAft>
              <a:buSzPts val="2000"/>
              <a:buNone/>
              <a:defRPr sz="20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Bullet Points v1 No Image">
  <p:cSld name="MAIN_POINT">
    <p:bg>
      <p:bgPr>
        <a:solidFill>
          <a:schemeClr val="accent1"/>
        </a:solidFill>
      </p:bgPr>
    </p:bg>
    <p:spTree>
      <p:nvGrpSpPr>
        <p:cNvPr id="103" name="Shape 103"/>
        <p:cNvGrpSpPr/>
        <p:nvPr/>
      </p:nvGrpSpPr>
      <p:grpSpPr>
        <a:xfrm>
          <a:off x="0" y="0"/>
          <a:ext cx="0" cy="0"/>
          <a:chOff x="0" y="0"/>
          <a:chExt cx="0" cy="0"/>
        </a:xfrm>
      </p:grpSpPr>
      <p:sp>
        <p:nvSpPr>
          <p:cNvPr id="104" name="Google Shape;104;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5" name="Google Shape;105;p20"/>
          <p:cNvSpPr/>
          <p:nvPr/>
        </p:nvSpPr>
        <p:spPr>
          <a:xfrm flipH="1" rot="10800000">
            <a:off x="0" y="-25"/>
            <a:ext cx="8241300" cy="1411200"/>
          </a:xfrm>
          <a:prstGeom prst="round1Rect">
            <a:avLst>
              <a:gd fmla="val 27169"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0"/>
          <p:cNvSpPr txBox="1"/>
          <p:nvPr>
            <p:ph type="ctrTitle"/>
          </p:nvPr>
        </p:nvSpPr>
        <p:spPr>
          <a:xfrm>
            <a:off x="327600" y="268350"/>
            <a:ext cx="7026600" cy="547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7" name="Google Shape;107;p20"/>
          <p:cNvSpPr txBox="1"/>
          <p:nvPr>
            <p:ph idx="1" type="body"/>
          </p:nvPr>
        </p:nvSpPr>
        <p:spPr>
          <a:xfrm>
            <a:off x="327600" y="1686025"/>
            <a:ext cx="7920000" cy="29772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sz="1100">
                <a:solidFill>
                  <a:schemeClr val="lt1"/>
                </a:solidFill>
              </a:defRPr>
            </a:lvl1pPr>
            <a:lvl2pPr indent="-298450" lvl="1" marL="914400">
              <a:spcBef>
                <a:spcPts val="0"/>
              </a:spcBef>
              <a:spcAft>
                <a:spcPts val="0"/>
              </a:spcAft>
              <a:buClr>
                <a:schemeClr val="lt1"/>
              </a:buClr>
              <a:buSzPts val="1100"/>
              <a:buChar char="○"/>
              <a:defRPr sz="1100">
                <a:solidFill>
                  <a:schemeClr val="lt1"/>
                </a:solidFill>
              </a:defRPr>
            </a:lvl2pPr>
            <a:lvl3pPr indent="-298450" lvl="2" marL="1371600">
              <a:spcBef>
                <a:spcPts val="0"/>
              </a:spcBef>
              <a:spcAft>
                <a:spcPts val="0"/>
              </a:spcAft>
              <a:buClr>
                <a:schemeClr val="lt1"/>
              </a:buClr>
              <a:buSzPts val="1100"/>
              <a:buChar char="■"/>
              <a:defRPr sz="1100">
                <a:solidFill>
                  <a:schemeClr val="lt1"/>
                </a:solidFill>
              </a:defRPr>
            </a:lvl3pPr>
            <a:lvl4pPr indent="-298450" lvl="3" marL="1828800">
              <a:spcBef>
                <a:spcPts val="0"/>
              </a:spcBef>
              <a:spcAft>
                <a:spcPts val="0"/>
              </a:spcAft>
              <a:buClr>
                <a:schemeClr val="lt1"/>
              </a:buClr>
              <a:buSzPts val="1100"/>
              <a:buChar char="●"/>
              <a:defRPr sz="1100">
                <a:solidFill>
                  <a:schemeClr val="lt1"/>
                </a:solidFill>
              </a:defRPr>
            </a:lvl4pPr>
            <a:lvl5pPr indent="-298450" lvl="4" marL="2286000">
              <a:spcBef>
                <a:spcPts val="0"/>
              </a:spcBef>
              <a:spcAft>
                <a:spcPts val="0"/>
              </a:spcAft>
              <a:buClr>
                <a:schemeClr val="lt1"/>
              </a:buClr>
              <a:buSzPts val="1100"/>
              <a:buChar char="○"/>
              <a:defRPr sz="1100">
                <a:solidFill>
                  <a:schemeClr val="lt1"/>
                </a:solidFill>
              </a:defRPr>
            </a:lvl5pPr>
            <a:lvl6pPr indent="-298450" lvl="5" marL="2743200">
              <a:spcBef>
                <a:spcPts val="0"/>
              </a:spcBef>
              <a:spcAft>
                <a:spcPts val="0"/>
              </a:spcAft>
              <a:buClr>
                <a:schemeClr val="lt1"/>
              </a:buClr>
              <a:buSzPts val="1100"/>
              <a:buChar char="■"/>
              <a:defRPr sz="1100">
                <a:solidFill>
                  <a:schemeClr val="lt1"/>
                </a:solidFill>
              </a:defRPr>
            </a:lvl6pPr>
            <a:lvl7pPr indent="-298450" lvl="6" marL="3200400">
              <a:spcBef>
                <a:spcPts val="0"/>
              </a:spcBef>
              <a:spcAft>
                <a:spcPts val="0"/>
              </a:spcAft>
              <a:buClr>
                <a:schemeClr val="lt1"/>
              </a:buClr>
              <a:buSzPts val="1100"/>
              <a:buChar char="●"/>
              <a:defRPr sz="1100">
                <a:solidFill>
                  <a:schemeClr val="lt1"/>
                </a:solidFill>
              </a:defRPr>
            </a:lvl7pPr>
            <a:lvl8pPr indent="-298450" lvl="7" marL="3657600">
              <a:spcBef>
                <a:spcPts val="0"/>
              </a:spcBef>
              <a:spcAft>
                <a:spcPts val="0"/>
              </a:spcAft>
              <a:buClr>
                <a:schemeClr val="lt1"/>
              </a:buClr>
              <a:buSzPts val="1100"/>
              <a:buChar char="○"/>
              <a:defRPr sz="1100">
                <a:solidFill>
                  <a:schemeClr val="lt1"/>
                </a:solidFill>
              </a:defRPr>
            </a:lvl8pPr>
            <a:lvl9pPr indent="-298450" lvl="8" marL="4114800">
              <a:spcBef>
                <a:spcPts val="0"/>
              </a:spcBef>
              <a:spcAft>
                <a:spcPts val="0"/>
              </a:spcAft>
              <a:buClr>
                <a:schemeClr val="lt1"/>
              </a:buClr>
              <a:buSzPts val="1100"/>
              <a:buChar char="■"/>
              <a:defRPr sz="1100">
                <a:solidFill>
                  <a:schemeClr val="lt1"/>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Bullet Points v1">
  <p:cSld name="SECTION_TITLE_AND_DESCRIPTION">
    <p:spTree>
      <p:nvGrpSpPr>
        <p:cNvPr id="108" name="Shape 108"/>
        <p:cNvGrpSpPr/>
        <p:nvPr/>
      </p:nvGrpSpPr>
      <p:grpSpPr>
        <a:xfrm>
          <a:off x="0" y="0"/>
          <a:ext cx="0" cy="0"/>
          <a:chOff x="0" y="0"/>
          <a:chExt cx="0" cy="0"/>
        </a:xfrm>
      </p:grpSpPr>
      <p:sp>
        <p:nvSpPr>
          <p:cNvPr id="109" name="Google Shape;109;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0" name="Google Shape;110;p21"/>
          <p:cNvSpPr/>
          <p:nvPr/>
        </p:nvSpPr>
        <p:spPr>
          <a:xfrm>
            <a:off x="-19850" y="-30150"/>
            <a:ext cx="4305900" cy="517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1" name="Google Shape;111;p21"/>
          <p:cNvSpPr/>
          <p:nvPr>
            <p:ph idx="2" type="pic"/>
          </p:nvPr>
        </p:nvSpPr>
        <p:spPr>
          <a:xfrm>
            <a:off x="-19850" y="-30150"/>
            <a:ext cx="4305900" cy="5174700"/>
          </a:xfrm>
          <a:prstGeom prst="round1Rect">
            <a:avLst>
              <a:gd fmla="val 22505" name="adj"/>
            </a:avLst>
          </a:prstGeom>
          <a:noFill/>
          <a:ln>
            <a:noFill/>
          </a:ln>
        </p:spPr>
      </p:sp>
      <p:sp>
        <p:nvSpPr>
          <p:cNvPr id="112" name="Google Shape;112;p21"/>
          <p:cNvSpPr txBox="1"/>
          <p:nvPr>
            <p:ph type="ctrTitle"/>
          </p:nvPr>
        </p:nvSpPr>
        <p:spPr>
          <a:xfrm>
            <a:off x="4600800" y="363600"/>
            <a:ext cx="4201200" cy="5400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13" name="Google Shape;113;p21"/>
          <p:cNvSpPr txBox="1"/>
          <p:nvPr>
            <p:ph idx="1" type="body"/>
          </p:nvPr>
        </p:nvSpPr>
        <p:spPr>
          <a:xfrm>
            <a:off x="4600800" y="1044000"/>
            <a:ext cx="4201200" cy="37368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Bullet Points v2">
  <p:cSld name="CAPTION_ONLY">
    <p:spTree>
      <p:nvGrpSpPr>
        <p:cNvPr id="114" name="Shape 114"/>
        <p:cNvGrpSpPr/>
        <p:nvPr/>
      </p:nvGrpSpPr>
      <p:grpSpPr>
        <a:xfrm>
          <a:off x="0" y="0"/>
          <a:ext cx="0" cy="0"/>
          <a:chOff x="0" y="0"/>
          <a:chExt cx="0" cy="0"/>
        </a:xfrm>
      </p:grpSpPr>
      <p:sp>
        <p:nvSpPr>
          <p:cNvPr id="115" name="Google Shape;115;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6" name="Google Shape;116;p22"/>
          <p:cNvSpPr/>
          <p:nvPr/>
        </p:nvSpPr>
        <p:spPr>
          <a:xfrm flipH="1">
            <a:off x="4821775" y="-15150"/>
            <a:ext cx="4367700" cy="5173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7" name="Google Shape;117;p22"/>
          <p:cNvSpPr/>
          <p:nvPr/>
        </p:nvSpPr>
        <p:spPr>
          <a:xfrm rot="10800000">
            <a:off x="4821875" y="-29300"/>
            <a:ext cx="3083700" cy="4490400"/>
          </a:xfrm>
          <a:prstGeom prst="round1Rect">
            <a:avLst>
              <a:gd fmla="val 22635"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2"/>
          <p:cNvSpPr/>
          <p:nvPr>
            <p:ph idx="2" type="pic"/>
          </p:nvPr>
        </p:nvSpPr>
        <p:spPr>
          <a:xfrm flipH="1">
            <a:off x="5235000" y="446550"/>
            <a:ext cx="3909000" cy="4698000"/>
          </a:xfrm>
          <a:prstGeom prst="round1Rect">
            <a:avLst>
              <a:gd fmla="val 22505" name="adj"/>
            </a:avLst>
          </a:prstGeom>
          <a:noFill/>
          <a:ln>
            <a:noFill/>
          </a:ln>
        </p:spPr>
      </p:sp>
      <p:sp>
        <p:nvSpPr>
          <p:cNvPr id="119" name="Google Shape;119;p22"/>
          <p:cNvSpPr txBox="1"/>
          <p:nvPr>
            <p:ph type="ctrTitle"/>
          </p:nvPr>
        </p:nvSpPr>
        <p:spPr>
          <a:xfrm>
            <a:off x="471600" y="363600"/>
            <a:ext cx="4201200" cy="5400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20" name="Google Shape;120;p22"/>
          <p:cNvSpPr txBox="1"/>
          <p:nvPr>
            <p:ph idx="1" type="body"/>
          </p:nvPr>
        </p:nvSpPr>
        <p:spPr>
          <a:xfrm>
            <a:off x="471600" y="1044000"/>
            <a:ext cx="4201200" cy="37368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columns">
  <p:cSld name="BIG_NUMBER">
    <p:spTree>
      <p:nvGrpSpPr>
        <p:cNvPr id="121" name="Shape 121"/>
        <p:cNvGrpSpPr/>
        <p:nvPr/>
      </p:nvGrpSpPr>
      <p:grpSpPr>
        <a:xfrm>
          <a:off x="0" y="0"/>
          <a:ext cx="0" cy="0"/>
          <a:chOff x="0" y="0"/>
          <a:chExt cx="0" cy="0"/>
        </a:xfrm>
      </p:grpSpPr>
      <p:sp>
        <p:nvSpPr>
          <p:cNvPr id="122" name="Google Shape;12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23" name="Google Shape;123;p23"/>
          <p:cNvSpPr/>
          <p:nvPr/>
        </p:nvSpPr>
        <p:spPr>
          <a:xfrm>
            <a:off x="0" y="1168825"/>
            <a:ext cx="9144000" cy="4220400"/>
          </a:xfrm>
          <a:prstGeom prst="round1Rect">
            <a:avLst>
              <a:gd fmla="val 27169"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4" name="Google Shape;124;p23"/>
          <p:cNvCxnSpPr/>
          <p:nvPr/>
        </p:nvCxnSpPr>
        <p:spPr>
          <a:xfrm>
            <a:off x="3173475" y="1570122"/>
            <a:ext cx="0" cy="3268800"/>
          </a:xfrm>
          <a:prstGeom prst="straightConnector1">
            <a:avLst/>
          </a:prstGeom>
          <a:noFill/>
          <a:ln cap="flat" cmpd="sng" w="9525">
            <a:solidFill>
              <a:schemeClr val="lt1"/>
            </a:solidFill>
            <a:prstDash val="solid"/>
            <a:round/>
            <a:headEnd len="med" w="med" type="none"/>
            <a:tailEnd len="med" w="med" type="none"/>
          </a:ln>
        </p:spPr>
      </p:cxnSp>
      <p:cxnSp>
        <p:nvCxnSpPr>
          <p:cNvPr id="125" name="Google Shape;125;p23"/>
          <p:cNvCxnSpPr/>
          <p:nvPr/>
        </p:nvCxnSpPr>
        <p:spPr>
          <a:xfrm>
            <a:off x="5994100" y="1609359"/>
            <a:ext cx="0" cy="3268800"/>
          </a:xfrm>
          <a:prstGeom prst="straightConnector1">
            <a:avLst/>
          </a:prstGeom>
          <a:noFill/>
          <a:ln cap="flat" cmpd="sng" w="9525">
            <a:solidFill>
              <a:schemeClr val="lt1"/>
            </a:solidFill>
            <a:prstDash val="solid"/>
            <a:round/>
            <a:headEnd len="med" w="med" type="none"/>
            <a:tailEnd len="med" w="med" type="none"/>
          </a:ln>
        </p:spPr>
      </p:cxnSp>
      <p:sp>
        <p:nvSpPr>
          <p:cNvPr id="126" name="Google Shape;126;p23"/>
          <p:cNvSpPr txBox="1"/>
          <p:nvPr>
            <p:ph type="ctrTitle"/>
          </p:nvPr>
        </p:nvSpPr>
        <p:spPr>
          <a:xfrm>
            <a:off x="349200" y="202700"/>
            <a:ext cx="7916400" cy="5400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27" name="Google Shape;127;p23"/>
          <p:cNvSpPr txBox="1"/>
          <p:nvPr>
            <p:ph idx="1" type="subTitle"/>
          </p:nvPr>
        </p:nvSpPr>
        <p:spPr>
          <a:xfrm>
            <a:off x="565200" y="1505126"/>
            <a:ext cx="2332800" cy="589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400"/>
              <a:buFont typeface="Figtree SemiBold"/>
              <a:buNone/>
              <a:defRPr sz="1400">
                <a:solidFill>
                  <a:schemeClr val="lt1"/>
                </a:solidFill>
                <a:latin typeface="Figtree SemiBold"/>
                <a:ea typeface="Figtree SemiBold"/>
                <a:cs typeface="Figtree SemiBold"/>
                <a:sym typeface="Figtree SemiBold"/>
              </a:defRPr>
            </a:lvl1pPr>
            <a:lvl2pPr lvl="1">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2pPr>
            <a:lvl3pPr lvl="2">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3pPr>
            <a:lvl4pPr lvl="3">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4pPr>
            <a:lvl5pPr lvl="4">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5pPr>
            <a:lvl6pPr lvl="5">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6pPr>
            <a:lvl7pPr lvl="6">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7pPr>
            <a:lvl8pPr lvl="7">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8pPr>
            <a:lvl9pPr lvl="8">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9pPr>
          </a:lstStyle>
          <a:p/>
        </p:txBody>
      </p:sp>
      <p:sp>
        <p:nvSpPr>
          <p:cNvPr id="128" name="Google Shape;128;p23"/>
          <p:cNvSpPr txBox="1"/>
          <p:nvPr>
            <p:ph idx="2" type="body"/>
          </p:nvPr>
        </p:nvSpPr>
        <p:spPr>
          <a:xfrm>
            <a:off x="565200" y="2203158"/>
            <a:ext cx="2332800" cy="25323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sz="1100">
                <a:solidFill>
                  <a:schemeClr val="lt1"/>
                </a:solidFill>
              </a:defRPr>
            </a:lvl1pPr>
            <a:lvl2pPr indent="-298450" lvl="1" marL="914400">
              <a:spcBef>
                <a:spcPts val="0"/>
              </a:spcBef>
              <a:spcAft>
                <a:spcPts val="0"/>
              </a:spcAft>
              <a:buClr>
                <a:schemeClr val="lt1"/>
              </a:buClr>
              <a:buSzPts val="1100"/>
              <a:buChar char="○"/>
              <a:defRPr sz="1100">
                <a:solidFill>
                  <a:schemeClr val="lt1"/>
                </a:solidFill>
              </a:defRPr>
            </a:lvl2pPr>
            <a:lvl3pPr indent="-298450" lvl="2" marL="1371600">
              <a:spcBef>
                <a:spcPts val="0"/>
              </a:spcBef>
              <a:spcAft>
                <a:spcPts val="0"/>
              </a:spcAft>
              <a:buClr>
                <a:schemeClr val="lt1"/>
              </a:buClr>
              <a:buSzPts val="1100"/>
              <a:buChar char="■"/>
              <a:defRPr sz="1100">
                <a:solidFill>
                  <a:schemeClr val="lt1"/>
                </a:solidFill>
              </a:defRPr>
            </a:lvl3pPr>
            <a:lvl4pPr indent="-298450" lvl="3" marL="1828800">
              <a:spcBef>
                <a:spcPts val="0"/>
              </a:spcBef>
              <a:spcAft>
                <a:spcPts val="0"/>
              </a:spcAft>
              <a:buClr>
                <a:schemeClr val="lt1"/>
              </a:buClr>
              <a:buSzPts val="1100"/>
              <a:buChar char="●"/>
              <a:defRPr sz="1100">
                <a:solidFill>
                  <a:schemeClr val="lt1"/>
                </a:solidFill>
              </a:defRPr>
            </a:lvl4pPr>
            <a:lvl5pPr indent="-298450" lvl="4" marL="2286000">
              <a:spcBef>
                <a:spcPts val="0"/>
              </a:spcBef>
              <a:spcAft>
                <a:spcPts val="0"/>
              </a:spcAft>
              <a:buClr>
                <a:schemeClr val="lt1"/>
              </a:buClr>
              <a:buSzPts val="1100"/>
              <a:buChar char="○"/>
              <a:defRPr sz="1100">
                <a:solidFill>
                  <a:schemeClr val="lt1"/>
                </a:solidFill>
              </a:defRPr>
            </a:lvl5pPr>
            <a:lvl6pPr indent="-298450" lvl="5" marL="2743200">
              <a:spcBef>
                <a:spcPts val="0"/>
              </a:spcBef>
              <a:spcAft>
                <a:spcPts val="0"/>
              </a:spcAft>
              <a:buClr>
                <a:schemeClr val="lt1"/>
              </a:buClr>
              <a:buSzPts val="1100"/>
              <a:buChar char="■"/>
              <a:defRPr sz="1100">
                <a:solidFill>
                  <a:schemeClr val="lt1"/>
                </a:solidFill>
              </a:defRPr>
            </a:lvl6pPr>
            <a:lvl7pPr indent="-298450" lvl="6" marL="3200400">
              <a:spcBef>
                <a:spcPts val="0"/>
              </a:spcBef>
              <a:spcAft>
                <a:spcPts val="0"/>
              </a:spcAft>
              <a:buClr>
                <a:schemeClr val="lt1"/>
              </a:buClr>
              <a:buSzPts val="1100"/>
              <a:buChar char="●"/>
              <a:defRPr sz="1100">
                <a:solidFill>
                  <a:schemeClr val="lt1"/>
                </a:solidFill>
              </a:defRPr>
            </a:lvl7pPr>
            <a:lvl8pPr indent="-298450" lvl="7" marL="3657600">
              <a:spcBef>
                <a:spcPts val="0"/>
              </a:spcBef>
              <a:spcAft>
                <a:spcPts val="0"/>
              </a:spcAft>
              <a:buClr>
                <a:schemeClr val="lt1"/>
              </a:buClr>
              <a:buSzPts val="1100"/>
              <a:buChar char="○"/>
              <a:defRPr sz="1100">
                <a:solidFill>
                  <a:schemeClr val="lt1"/>
                </a:solidFill>
              </a:defRPr>
            </a:lvl8pPr>
            <a:lvl9pPr indent="-298450" lvl="8" marL="4114800">
              <a:spcBef>
                <a:spcPts val="0"/>
              </a:spcBef>
              <a:spcAft>
                <a:spcPts val="0"/>
              </a:spcAft>
              <a:buClr>
                <a:schemeClr val="lt1"/>
              </a:buClr>
              <a:buSzPts val="1100"/>
              <a:buChar char="■"/>
              <a:defRPr sz="1100">
                <a:solidFill>
                  <a:schemeClr val="lt1"/>
                </a:solidFill>
              </a:defRPr>
            </a:lvl9pPr>
          </a:lstStyle>
          <a:p/>
        </p:txBody>
      </p:sp>
      <p:sp>
        <p:nvSpPr>
          <p:cNvPr id="129" name="Google Shape;129;p23"/>
          <p:cNvSpPr txBox="1"/>
          <p:nvPr>
            <p:ph idx="3" type="subTitle"/>
          </p:nvPr>
        </p:nvSpPr>
        <p:spPr>
          <a:xfrm>
            <a:off x="3405600" y="1505126"/>
            <a:ext cx="2332800" cy="589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400"/>
              <a:buFont typeface="Figtree SemiBold"/>
              <a:buNone/>
              <a:defRPr sz="1400">
                <a:solidFill>
                  <a:schemeClr val="lt1"/>
                </a:solidFill>
                <a:latin typeface="Figtree SemiBold"/>
                <a:ea typeface="Figtree SemiBold"/>
                <a:cs typeface="Figtree SemiBold"/>
                <a:sym typeface="Figtree SemiBold"/>
              </a:defRPr>
            </a:lvl1pPr>
            <a:lvl2pPr lvl="1">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2pPr>
            <a:lvl3pPr lvl="2">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3pPr>
            <a:lvl4pPr lvl="3">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4pPr>
            <a:lvl5pPr lvl="4">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5pPr>
            <a:lvl6pPr lvl="5">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6pPr>
            <a:lvl7pPr lvl="6">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7pPr>
            <a:lvl8pPr lvl="7">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8pPr>
            <a:lvl9pPr lvl="8">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9pPr>
          </a:lstStyle>
          <a:p/>
        </p:txBody>
      </p:sp>
      <p:sp>
        <p:nvSpPr>
          <p:cNvPr id="130" name="Google Shape;130;p23"/>
          <p:cNvSpPr txBox="1"/>
          <p:nvPr>
            <p:ph idx="4" type="body"/>
          </p:nvPr>
        </p:nvSpPr>
        <p:spPr>
          <a:xfrm>
            <a:off x="3405600" y="2203158"/>
            <a:ext cx="2332800" cy="25323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sz="1100">
                <a:solidFill>
                  <a:schemeClr val="lt1"/>
                </a:solidFill>
              </a:defRPr>
            </a:lvl1pPr>
            <a:lvl2pPr indent="-298450" lvl="1" marL="914400">
              <a:spcBef>
                <a:spcPts val="0"/>
              </a:spcBef>
              <a:spcAft>
                <a:spcPts val="0"/>
              </a:spcAft>
              <a:buClr>
                <a:schemeClr val="lt1"/>
              </a:buClr>
              <a:buSzPts val="1100"/>
              <a:buChar char="○"/>
              <a:defRPr sz="1100">
                <a:solidFill>
                  <a:schemeClr val="lt1"/>
                </a:solidFill>
              </a:defRPr>
            </a:lvl2pPr>
            <a:lvl3pPr indent="-298450" lvl="2" marL="1371600">
              <a:spcBef>
                <a:spcPts val="0"/>
              </a:spcBef>
              <a:spcAft>
                <a:spcPts val="0"/>
              </a:spcAft>
              <a:buClr>
                <a:schemeClr val="lt1"/>
              </a:buClr>
              <a:buSzPts val="1100"/>
              <a:buChar char="■"/>
              <a:defRPr sz="1100">
                <a:solidFill>
                  <a:schemeClr val="lt1"/>
                </a:solidFill>
              </a:defRPr>
            </a:lvl3pPr>
            <a:lvl4pPr indent="-298450" lvl="3" marL="1828800">
              <a:spcBef>
                <a:spcPts val="0"/>
              </a:spcBef>
              <a:spcAft>
                <a:spcPts val="0"/>
              </a:spcAft>
              <a:buClr>
                <a:schemeClr val="lt1"/>
              </a:buClr>
              <a:buSzPts val="1100"/>
              <a:buChar char="●"/>
              <a:defRPr sz="1100">
                <a:solidFill>
                  <a:schemeClr val="lt1"/>
                </a:solidFill>
              </a:defRPr>
            </a:lvl4pPr>
            <a:lvl5pPr indent="-298450" lvl="4" marL="2286000">
              <a:spcBef>
                <a:spcPts val="0"/>
              </a:spcBef>
              <a:spcAft>
                <a:spcPts val="0"/>
              </a:spcAft>
              <a:buClr>
                <a:schemeClr val="lt1"/>
              </a:buClr>
              <a:buSzPts val="1100"/>
              <a:buChar char="○"/>
              <a:defRPr sz="1100">
                <a:solidFill>
                  <a:schemeClr val="lt1"/>
                </a:solidFill>
              </a:defRPr>
            </a:lvl5pPr>
            <a:lvl6pPr indent="-298450" lvl="5" marL="2743200">
              <a:spcBef>
                <a:spcPts val="0"/>
              </a:spcBef>
              <a:spcAft>
                <a:spcPts val="0"/>
              </a:spcAft>
              <a:buClr>
                <a:schemeClr val="lt1"/>
              </a:buClr>
              <a:buSzPts val="1100"/>
              <a:buChar char="■"/>
              <a:defRPr sz="1100">
                <a:solidFill>
                  <a:schemeClr val="lt1"/>
                </a:solidFill>
              </a:defRPr>
            </a:lvl6pPr>
            <a:lvl7pPr indent="-298450" lvl="6" marL="3200400">
              <a:spcBef>
                <a:spcPts val="0"/>
              </a:spcBef>
              <a:spcAft>
                <a:spcPts val="0"/>
              </a:spcAft>
              <a:buClr>
                <a:schemeClr val="lt1"/>
              </a:buClr>
              <a:buSzPts val="1100"/>
              <a:buChar char="●"/>
              <a:defRPr sz="1100">
                <a:solidFill>
                  <a:schemeClr val="lt1"/>
                </a:solidFill>
              </a:defRPr>
            </a:lvl7pPr>
            <a:lvl8pPr indent="-298450" lvl="7" marL="3657600">
              <a:spcBef>
                <a:spcPts val="0"/>
              </a:spcBef>
              <a:spcAft>
                <a:spcPts val="0"/>
              </a:spcAft>
              <a:buClr>
                <a:schemeClr val="lt1"/>
              </a:buClr>
              <a:buSzPts val="1100"/>
              <a:buChar char="○"/>
              <a:defRPr sz="1100">
                <a:solidFill>
                  <a:schemeClr val="lt1"/>
                </a:solidFill>
              </a:defRPr>
            </a:lvl8pPr>
            <a:lvl9pPr indent="-298450" lvl="8" marL="4114800">
              <a:spcBef>
                <a:spcPts val="0"/>
              </a:spcBef>
              <a:spcAft>
                <a:spcPts val="0"/>
              </a:spcAft>
              <a:buClr>
                <a:schemeClr val="lt1"/>
              </a:buClr>
              <a:buSzPts val="1100"/>
              <a:buChar char="■"/>
              <a:defRPr sz="1100">
                <a:solidFill>
                  <a:schemeClr val="lt1"/>
                </a:solidFill>
              </a:defRPr>
            </a:lvl9pPr>
          </a:lstStyle>
          <a:p/>
        </p:txBody>
      </p:sp>
      <p:sp>
        <p:nvSpPr>
          <p:cNvPr id="131" name="Google Shape;131;p23"/>
          <p:cNvSpPr txBox="1"/>
          <p:nvPr>
            <p:ph idx="5" type="subTitle"/>
          </p:nvPr>
        </p:nvSpPr>
        <p:spPr>
          <a:xfrm>
            <a:off x="6246000" y="1505126"/>
            <a:ext cx="2332800" cy="589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400"/>
              <a:buFont typeface="Figtree SemiBold"/>
              <a:buNone/>
              <a:defRPr sz="1400">
                <a:solidFill>
                  <a:schemeClr val="lt1"/>
                </a:solidFill>
                <a:latin typeface="Figtree SemiBold"/>
                <a:ea typeface="Figtree SemiBold"/>
                <a:cs typeface="Figtree SemiBold"/>
                <a:sym typeface="Figtree SemiBold"/>
              </a:defRPr>
            </a:lvl1pPr>
            <a:lvl2pPr lvl="1">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2pPr>
            <a:lvl3pPr lvl="2">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3pPr>
            <a:lvl4pPr lvl="3">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4pPr>
            <a:lvl5pPr lvl="4">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5pPr>
            <a:lvl6pPr lvl="5">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6pPr>
            <a:lvl7pPr lvl="6">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7pPr>
            <a:lvl8pPr lvl="7">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8pPr>
            <a:lvl9pPr lvl="8">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9pPr>
          </a:lstStyle>
          <a:p/>
        </p:txBody>
      </p:sp>
      <p:sp>
        <p:nvSpPr>
          <p:cNvPr id="132" name="Google Shape;132;p23"/>
          <p:cNvSpPr txBox="1"/>
          <p:nvPr>
            <p:ph idx="6" type="body"/>
          </p:nvPr>
        </p:nvSpPr>
        <p:spPr>
          <a:xfrm>
            <a:off x="6246000" y="2203158"/>
            <a:ext cx="2332800" cy="25323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sz="1100">
                <a:solidFill>
                  <a:schemeClr val="lt1"/>
                </a:solidFill>
              </a:defRPr>
            </a:lvl1pPr>
            <a:lvl2pPr indent="-298450" lvl="1" marL="914400">
              <a:spcBef>
                <a:spcPts val="0"/>
              </a:spcBef>
              <a:spcAft>
                <a:spcPts val="0"/>
              </a:spcAft>
              <a:buClr>
                <a:schemeClr val="lt1"/>
              </a:buClr>
              <a:buSzPts val="1100"/>
              <a:buChar char="○"/>
              <a:defRPr sz="1100">
                <a:solidFill>
                  <a:schemeClr val="lt1"/>
                </a:solidFill>
              </a:defRPr>
            </a:lvl2pPr>
            <a:lvl3pPr indent="-298450" lvl="2" marL="1371600">
              <a:spcBef>
                <a:spcPts val="0"/>
              </a:spcBef>
              <a:spcAft>
                <a:spcPts val="0"/>
              </a:spcAft>
              <a:buClr>
                <a:schemeClr val="lt1"/>
              </a:buClr>
              <a:buSzPts val="1100"/>
              <a:buChar char="■"/>
              <a:defRPr sz="1100">
                <a:solidFill>
                  <a:schemeClr val="lt1"/>
                </a:solidFill>
              </a:defRPr>
            </a:lvl3pPr>
            <a:lvl4pPr indent="-298450" lvl="3" marL="1828800">
              <a:spcBef>
                <a:spcPts val="0"/>
              </a:spcBef>
              <a:spcAft>
                <a:spcPts val="0"/>
              </a:spcAft>
              <a:buClr>
                <a:schemeClr val="lt1"/>
              </a:buClr>
              <a:buSzPts val="1100"/>
              <a:buChar char="●"/>
              <a:defRPr sz="1100">
                <a:solidFill>
                  <a:schemeClr val="lt1"/>
                </a:solidFill>
              </a:defRPr>
            </a:lvl4pPr>
            <a:lvl5pPr indent="-298450" lvl="4" marL="2286000">
              <a:spcBef>
                <a:spcPts val="0"/>
              </a:spcBef>
              <a:spcAft>
                <a:spcPts val="0"/>
              </a:spcAft>
              <a:buClr>
                <a:schemeClr val="lt1"/>
              </a:buClr>
              <a:buSzPts val="1100"/>
              <a:buChar char="○"/>
              <a:defRPr sz="1100">
                <a:solidFill>
                  <a:schemeClr val="lt1"/>
                </a:solidFill>
              </a:defRPr>
            </a:lvl5pPr>
            <a:lvl6pPr indent="-298450" lvl="5" marL="2743200">
              <a:spcBef>
                <a:spcPts val="0"/>
              </a:spcBef>
              <a:spcAft>
                <a:spcPts val="0"/>
              </a:spcAft>
              <a:buClr>
                <a:schemeClr val="lt1"/>
              </a:buClr>
              <a:buSzPts val="1100"/>
              <a:buChar char="■"/>
              <a:defRPr sz="1100">
                <a:solidFill>
                  <a:schemeClr val="lt1"/>
                </a:solidFill>
              </a:defRPr>
            </a:lvl6pPr>
            <a:lvl7pPr indent="-298450" lvl="6" marL="3200400">
              <a:spcBef>
                <a:spcPts val="0"/>
              </a:spcBef>
              <a:spcAft>
                <a:spcPts val="0"/>
              </a:spcAft>
              <a:buClr>
                <a:schemeClr val="lt1"/>
              </a:buClr>
              <a:buSzPts val="1100"/>
              <a:buChar char="●"/>
              <a:defRPr sz="1100">
                <a:solidFill>
                  <a:schemeClr val="lt1"/>
                </a:solidFill>
              </a:defRPr>
            </a:lvl7pPr>
            <a:lvl8pPr indent="-298450" lvl="7" marL="3657600">
              <a:spcBef>
                <a:spcPts val="0"/>
              </a:spcBef>
              <a:spcAft>
                <a:spcPts val="0"/>
              </a:spcAft>
              <a:buClr>
                <a:schemeClr val="lt1"/>
              </a:buClr>
              <a:buSzPts val="1100"/>
              <a:buChar char="○"/>
              <a:defRPr sz="1100">
                <a:solidFill>
                  <a:schemeClr val="lt1"/>
                </a:solidFill>
              </a:defRPr>
            </a:lvl8pPr>
            <a:lvl9pPr indent="-298450" lvl="8" marL="4114800">
              <a:spcBef>
                <a:spcPts val="0"/>
              </a:spcBef>
              <a:spcAft>
                <a:spcPts val="0"/>
              </a:spcAft>
              <a:buClr>
                <a:schemeClr val="lt1"/>
              </a:buClr>
              <a:buSzPts val="1100"/>
              <a:buChar char="■"/>
              <a:defRPr sz="1100">
                <a:solidFill>
                  <a:schemeClr val="lt1"/>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columns-v2" type="blank">
  <p:cSld name="BLANK">
    <p:spTree>
      <p:nvGrpSpPr>
        <p:cNvPr id="133" name="Shape 133"/>
        <p:cNvGrpSpPr/>
        <p:nvPr/>
      </p:nvGrpSpPr>
      <p:grpSpPr>
        <a:xfrm>
          <a:off x="0" y="0"/>
          <a:ext cx="0" cy="0"/>
          <a:chOff x="0" y="0"/>
          <a:chExt cx="0" cy="0"/>
        </a:xfrm>
      </p:grpSpPr>
      <p:sp>
        <p:nvSpPr>
          <p:cNvPr id="134" name="Google Shape;13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35" name="Google Shape;135;p24"/>
          <p:cNvSpPr txBox="1"/>
          <p:nvPr>
            <p:ph idx="1" type="subTitle"/>
          </p:nvPr>
        </p:nvSpPr>
        <p:spPr>
          <a:xfrm>
            <a:off x="968400" y="1351300"/>
            <a:ext cx="1886400" cy="436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136" name="Google Shape;136;p24"/>
          <p:cNvSpPr txBox="1"/>
          <p:nvPr>
            <p:ph idx="2" type="body"/>
          </p:nvPr>
        </p:nvSpPr>
        <p:spPr>
          <a:xfrm>
            <a:off x="968400" y="1868600"/>
            <a:ext cx="1886400" cy="2920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137" name="Google Shape;137;p24"/>
          <p:cNvSpPr txBox="1"/>
          <p:nvPr>
            <p:ph idx="3" type="subTitle"/>
          </p:nvPr>
        </p:nvSpPr>
        <p:spPr>
          <a:xfrm>
            <a:off x="3628800" y="1351300"/>
            <a:ext cx="1886400" cy="436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138" name="Google Shape;138;p24"/>
          <p:cNvSpPr txBox="1"/>
          <p:nvPr>
            <p:ph idx="4" type="body"/>
          </p:nvPr>
        </p:nvSpPr>
        <p:spPr>
          <a:xfrm>
            <a:off x="3628800" y="1868600"/>
            <a:ext cx="1886400" cy="2920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139" name="Google Shape;139;p24"/>
          <p:cNvSpPr txBox="1"/>
          <p:nvPr>
            <p:ph idx="5" type="subTitle"/>
          </p:nvPr>
        </p:nvSpPr>
        <p:spPr>
          <a:xfrm>
            <a:off x="6289200" y="1351300"/>
            <a:ext cx="1886400" cy="436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2pPr>
            <a:lvl3pPr lvl="2">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3pPr>
            <a:lvl4pPr lvl="3">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4pPr>
            <a:lvl5pPr lvl="4">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5pPr>
            <a:lvl6pPr lvl="5">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6pPr>
            <a:lvl7pPr lvl="6">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7pPr>
            <a:lvl8pPr lvl="7">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8pPr>
            <a:lvl9pPr lvl="8">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9pPr>
          </a:lstStyle>
          <a:p/>
        </p:txBody>
      </p:sp>
      <p:sp>
        <p:nvSpPr>
          <p:cNvPr id="140" name="Google Shape;140;p24"/>
          <p:cNvSpPr txBox="1"/>
          <p:nvPr>
            <p:ph idx="6" type="body"/>
          </p:nvPr>
        </p:nvSpPr>
        <p:spPr>
          <a:xfrm>
            <a:off x="6289200" y="1868575"/>
            <a:ext cx="1886400" cy="2920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141" name="Google Shape;141;p24"/>
          <p:cNvSpPr txBox="1"/>
          <p:nvPr>
            <p:ph type="ctrTitle"/>
          </p:nvPr>
        </p:nvSpPr>
        <p:spPr>
          <a:xfrm>
            <a:off x="677400" y="228925"/>
            <a:ext cx="7789200" cy="540000"/>
          </a:xfrm>
          <a:prstGeom prst="rect">
            <a:avLst/>
          </a:prstGeom>
        </p:spPr>
        <p:txBody>
          <a:bodyPr anchorCtr="0" anchor="t" bIns="91425" lIns="91425" spcFirstLastPara="1" rIns="91425" wrap="square" tIns="91425">
            <a:noAutofit/>
          </a:bodyPr>
          <a:lstStyle>
            <a:lvl1pPr lvl="0" algn="ctr">
              <a:spcBef>
                <a:spcPts val="0"/>
              </a:spcBef>
              <a:spcAft>
                <a:spcPts val="0"/>
              </a:spcAft>
              <a:buSzPts val="2000"/>
              <a:buNone/>
              <a:defRPr/>
            </a:lvl1pPr>
            <a:lvl2pPr lvl="1" algn="ctr">
              <a:spcBef>
                <a:spcPts val="0"/>
              </a:spcBef>
              <a:spcAft>
                <a:spcPts val="0"/>
              </a:spcAft>
              <a:buSzPts val="2000"/>
              <a:buNone/>
              <a:defRPr sz="2000"/>
            </a:lvl2pPr>
            <a:lvl3pPr lvl="2" algn="ctr">
              <a:spcBef>
                <a:spcPts val="0"/>
              </a:spcBef>
              <a:spcAft>
                <a:spcPts val="0"/>
              </a:spcAft>
              <a:buSzPts val="2000"/>
              <a:buNone/>
              <a:defRPr sz="2000"/>
            </a:lvl3pPr>
            <a:lvl4pPr lvl="3" algn="ctr">
              <a:spcBef>
                <a:spcPts val="0"/>
              </a:spcBef>
              <a:spcAft>
                <a:spcPts val="0"/>
              </a:spcAft>
              <a:buSzPts val="2000"/>
              <a:buNone/>
              <a:defRPr sz="2000"/>
            </a:lvl4pPr>
            <a:lvl5pPr lvl="4" algn="ctr">
              <a:spcBef>
                <a:spcPts val="0"/>
              </a:spcBef>
              <a:spcAft>
                <a:spcPts val="0"/>
              </a:spcAft>
              <a:buSzPts val="2000"/>
              <a:buNone/>
              <a:defRPr sz="2000"/>
            </a:lvl5pPr>
            <a:lvl6pPr lvl="5" algn="ctr">
              <a:spcBef>
                <a:spcPts val="0"/>
              </a:spcBef>
              <a:spcAft>
                <a:spcPts val="0"/>
              </a:spcAft>
              <a:buSzPts val="2000"/>
              <a:buNone/>
              <a:defRPr sz="2000"/>
            </a:lvl6pPr>
            <a:lvl7pPr lvl="6" algn="ctr">
              <a:spcBef>
                <a:spcPts val="0"/>
              </a:spcBef>
              <a:spcAft>
                <a:spcPts val="0"/>
              </a:spcAft>
              <a:buSzPts val="2000"/>
              <a:buNone/>
              <a:defRPr sz="2000"/>
            </a:lvl7pPr>
            <a:lvl8pPr lvl="7" algn="ctr">
              <a:spcBef>
                <a:spcPts val="0"/>
              </a:spcBef>
              <a:spcAft>
                <a:spcPts val="0"/>
              </a:spcAft>
              <a:buSzPts val="2000"/>
              <a:buNone/>
              <a:defRPr sz="2000"/>
            </a:lvl8pPr>
            <a:lvl9pPr lvl="8" algn="ctr">
              <a:spcBef>
                <a:spcPts val="0"/>
              </a:spcBef>
              <a:spcAft>
                <a:spcPts val="0"/>
              </a:spcAft>
              <a:buSzPts val="2000"/>
              <a:buNone/>
              <a:defRPr sz="2000"/>
            </a:lvl9pPr>
          </a:lstStyle>
          <a:p/>
        </p:txBody>
      </p:sp>
      <p:sp>
        <p:nvSpPr>
          <p:cNvPr id="142" name="Google Shape;142;p24"/>
          <p:cNvSpPr/>
          <p:nvPr/>
        </p:nvSpPr>
        <p:spPr>
          <a:xfrm rot="5400000">
            <a:off x="1892625" y="-38075"/>
            <a:ext cx="54300" cy="24132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igtree"/>
              <a:ea typeface="Figtree"/>
              <a:cs typeface="Figtree"/>
              <a:sym typeface="Figtree"/>
            </a:endParaRPr>
          </a:p>
        </p:txBody>
      </p:sp>
      <p:sp>
        <p:nvSpPr>
          <p:cNvPr id="143" name="Google Shape;143;p24"/>
          <p:cNvSpPr/>
          <p:nvPr/>
        </p:nvSpPr>
        <p:spPr>
          <a:xfrm rot="5400000">
            <a:off x="4544850" y="-50212"/>
            <a:ext cx="54300" cy="24132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igtree"/>
              <a:ea typeface="Figtree"/>
              <a:cs typeface="Figtree"/>
              <a:sym typeface="Figtree"/>
            </a:endParaRPr>
          </a:p>
        </p:txBody>
      </p:sp>
      <p:sp>
        <p:nvSpPr>
          <p:cNvPr id="144" name="Google Shape;144;p24"/>
          <p:cNvSpPr/>
          <p:nvPr/>
        </p:nvSpPr>
        <p:spPr>
          <a:xfrm rot="5400000">
            <a:off x="7197075" y="-53337"/>
            <a:ext cx="54300" cy="2413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igtree"/>
              <a:ea typeface="Figtree"/>
              <a:cs typeface="Figtree"/>
              <a:sym typeface="Figtree"/>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columns-v3">
  <p:cSld name="CUSTOM">
    <p:spTree>
      <p:nvGrpSpPr>
        <p:cNvPr id="145" name="Shape 145"/>
        <p:cNvGrpSpPr/>
        <p:nvPr/>
      </p:nvGrpSpPr>
      <p:grpSpPr>
        <a:xfrm>
          <a:off x="0" y="0"/>
          <a:ext cx="0" cy="0"/>
          <a:chOff x="0" y="0"/>
          <a:chExt cx="0" cy="0"/>
        </a:xfrm>
      </p:grpSpPr>
      <p:sp>
        <p:nvSpPr>
          <p:cNvPr id="146" name="Google Shape;146;p25"/>
          <p:cNvSpPr/>
          <p:nvPr/>
        </p:nvSpPr>
        <p:spPr>
          <a:xfrm flipH="1" rot="10800000">
            <a:off x="0" y="1350"/>
            <a:ext cx="1345200" cy="5140800"/>
          </a:xfrm>
          <a:prstGeom prst="round1Rect">
            <a:avLst>
              <a:gd fmla="val 32352"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5"/>
          <p:cNvSpPr/>
          <p:nvPr/>
        </p:nvSpPr>
        <p:spPr>
          <a:xfrm>
            <a:off x="1168075" y="1035825"/>
            <a:ext cx="22200" cy="9342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8" name="Google Shape;148;p25"/>
          <p:cNvSpPr/>
          <p:nvPr/>
        </p:nvSpPr>
        <p:spPr>
          <a:xfrm>
            <a:off x="1168075" y="2312800"/>
            <a:ext cx="22200" cy="9342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9" name="Google Shape;149;p25"/>
          <p:cNvSpPr/>
          <p:nvPr/>
        </p:nvSpPr>
        <p:spPr>
          <a:xfrm>
            <a:off x="1168075" y="3648275"/>
            <a:ext cx="22200" cy="9342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0" name="Google Shape;150;p25"/>
          <p:cNvSpPr txBox="1"/>
          <p:nvPr>
            <p:ph idx="1" type="subTitle"/>
          </p:nvPr>
        </p:nvSpPr>
        <p:spPr>
          <a:xfrm>
            <a:off x="1427350" y="872925"/>
            <a:ext cx="7283700" cy="54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151" name="Google Shape;151;p25"/>
          <p:cNvSpPr txBox="1"/>
          <p:nvPr>
            <p:ph idx="2" type="body"/>
          </p:nvPr>
        </p:nvSpPr>
        <p:spPr>
          <a:xfrm>
            <a:off x="1427350" y="1468135"/>
            <a:ext cx="7283700" cy="6588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152" name="Google Shape;152;p25"/>
          <p:cNvSpPr txBox="1"/>
          <p:nvPr>
            <p:ph type="ctrTitle"/>
          </p:nvPr>
        </p:nvSpPr>
        <p:spPr>
          <a:xfrm>
            <a:off x="1427350" y="131300"/>
            <a:ext cx="7283700" cy="547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53" name="Google Shape;153;p25"/>
          <p:cNvSpPr txBox="1"/>
          <p:nvPr>
            <p:ph idx="3" type="subTitle"/>
          </p:nvPr>
        </p:nvSpPr>
        <p:spPr>
          <a:xfrm>
            <a:off x="1427350" y="2182145"/>
            <a:ext cx="7283700" cy="54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154" name="Google Shape;154;p25"/>
          <p:cNvSpPr txBox="1"/>
          <p:nvPr>
            <p:ph idx="4" type="body"/>
          </p:nvPr>
        </p:nvSpPr>
        <p:spPr>
          <a:xfrm>
            <a:off x="1427350" y="2777355"/>
            <a:ext cx="7283700" cy="6588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155" name="Google Shape;155;p25"/>
          <p:cNvSpPr txBox="1"/>
          <p:nvPr>
            <p:ph idx="5" type="subTitle"/>
          </p:nvPr>
        </p:nvSpPr>
        <p:spPr>
          <a:xfrm>
            <a:off x="1427350" y="3491365"/>
            <a:ext cx="7283700" cy="54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156" name="Google Shape;156;p25"/>
          <p:cNvSpPr txBox="1"/>
          <p:nvPr>
            <p:ph idx="6" type="body"/>
          </p:nvPr>
        </p:nvSpPr>
        <p:spPr>
          <a:xfrm>
            <a:off x="1427350" y="4086575"/>
            <a:ext cx="7283700" cy="6588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4 key metrics v2">
  <p:cSld name="CUSTOM_1">
    <p:bg>
      <p:bgPr>
        <a:solidFill>
          <a:schemeClr val="accent1"/>
        </a:solidFill>
      </p:bgPr>
    </p:bg>
    <p:spTree>
      <p:nvGrpSpPr>
        <p:cNvPr id="157" name="Shape 157"/>
        <p:cNvGrpSpPr/>
        <p:nvPr/>
      </p:nvGrpSpPr>
      <p:grpSpPr>
        <a:xfrm>
          <a:off x="0" y="0"/>
          <a:ext cx="0" cy="0"/>
          <a:chOff x="0" y="0"/>
          <a:chExt cx="0" cy="0"/>
        </a:xfrm>
      </p:grpSpPr>
      <p:sp>
        <p:nvSpPr>
          <p:cNvPr id="158" name="Google Shape;158;p26"/>
          <p:cNvSpPr/>
          <p:nvPr/>
        </p:nvSpPr>
        <p:spPr>
          <a:xfrm>
            <a:off x="0" y="1607400"/>
            <a:ext cx="9144000" cy="3536400"/>
          </a:xfrm>
          <a:prstGeom prst="round1Rect">
            <a:avLst>
              <a:gd fmla="val 27169"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6"/>
          <p:cNvSpPr txBox="1"/>
          <p:nvPr>
            <p:ph idx="1" type="subTitle"/>
          </p:nvPr>
        </p:nvSpPr>
        <p:spPr>
          <a:xfrm>
            <a:off x="352800" y="1946075"/>
            <a:ext cx="1807200" cy="36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160" name="Google Shape;160;p26"/>
          <p:cNvSpPr txBox="1"/>
          <p:nvPr>
            <p:ph idx="2" type="body"/>
          </p:nvPr>
        </p:nvSpPr>
        <p:spPr>
          <a:xfrm>
            <a:off x="352800" y="2409500"/>
            <a:ext cx="1807200" cy="23553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161" name="Google Shape;161;p26"/>
          <p:cNvSpPr txBox="1"/>
          <p:nvPr>
            <p:ph idx="3" type="subTitle"/>
          </p:nvPr>
        </p:nvSpPr>
        <p:spPr>
          <a:xfrm>
            <a:off x="2574000" y="1946075"/>
            <a:ext cx="1807200" cy="36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162" name="Google Shape;162;p26"/>
          <p:cNvSpPr txBox="1"/>
          <p:nvPr>
            <p:ph idx="4" type="body"/>
          </p:nvPr>
        </p:nvSpPr>
        <p:spPr>
          <a:xfrm>
            <a:off x="2574000" y="2409500"/>
            <a:ext cx="1807200" cy="23553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163" name="Google Shape;163;p26"/>
          <p:cNvSpPr txBox="1"/>
          <p:nvPr>
            <p:ph idx="5" type="subTitle"/>
          </p:nvPr>
        </p:nvSpPr>
        <p:spPr>
          <a:xfrm>
            <a:off x="4788000" y="1946075"/>
            <a:ext cx="1807200" cy="36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164" name="Google Shape;164;p26"/>
          <p:cNvSpPr txBox="1"/>
          <p:nvPr>
            <p:ph idx="6" type="body"/>
          </p:nvPr>
        </p:nvSpPr>
        <p:spPr>
          <a:xfrm>
            <a:off x="4788000" y="2409500"/>
            <a:ext cx="1807200" cy="23553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165" name="Google Shape;165;p26"/>
          <p:cNvSpPr txBox="1"/>
          <p:nvPr>
            <p:ph idx="7" type="subTitle"/>
          </p:nvPr>
        </p:nvSpPr>
        <p:spPr>
          <a:xfrm>
            <a:off x="7002000" y="1946075"/>
            <a:ext cx="1807200" cy="36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166" name="Google Shape;166;p26"/>
          <p:cNvSpPr txBox="1"/>
          <p:nvPr>
            <p:ph idx="8" type="body"/>
          </p:nvPr>
        </p:nvSpPr>
        <p:spPr>
          <a:xfrm>
            <a:off x="7002000" y="2409500"/>
            <a:ext cx="1807200" cy="23553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167" name="Google Shape;167;p26"/>
          <p:cNvSpPr txBox="1"/>
          <p:nvPr>
            <p:ph type="ctrTitle"/>
          </p:nvPr>
        </p:nvSpPr>
        <p:spPr>
          <a:xfrm>
            <a:off x="349200" y="237075"/>
            <a:ext cx="7916400" cy="540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000"/>
              <a:buNone/>
              <a:defRPr>
                <a:solidFill>
                  <a:schemeClr val="lt1"/>
                </a:solidFill>
              </a:defRPr>
            </a:lvl1pPr>
            <a:lvl2pPr lvl="1">
              <a:spcBef>
                <a:spcPts val="0"/>
              </a:spcBef>
              <a:spcAft>
                <a:spcPts val="0"/>
              </a:spcAft>
              <a:buClr>
                <a:schemeClr val="lt1"/>
              </a:buClr>
              <a:buSzPts val="2000"/>
              <a:buNone/>
              <a:defRPr sz="2000">
                <a:solidFill>
                  <a:schemeClr val="lt1"/>
                </a:solidFill>
              </a:defRPr>
            </a:lvl2pPr>
            <a:lvl3pPr lvl="2">
              <a:spcBef>
                <a:spcPts val="0"/>
              </a:spcBef>
              <a:spcAft>
                <a:spcPts val="0"/>
              </a:spcAft>
              <a:buClr>
                <a:schemeClr val="lt1"/>
              </a:buClr>
              <a:buSzPts val="2000"/>
              <a:buNone/>
              <a:defRPr sz="2000">
                <a:solidFill>
                  <a:schemeClr val="lt1"/>
                </a:solidFill>
              </a:defRPr>
            </a:lvl3pPr>
            <a:lvl4pPr lvl="3">
              <a:spcBef>
                <a:spcPts val="0"/>
              </a:spcBef>
              <a:spcAft>
                <a:spcPts val="0"/>
              </a:spcAft>
              <a:buClr>
                <a:schemeClr val="lt1"/>
              </a:buClr>
              <a:buSzPts val="2000"/>
              <a:buNone/>
              <a:defRPr sz="2000">
                <a:solidFill>
                  <a:schemeClr val="lt1"/>
                </a:solidFill>
              </a:defRPr>
            </a:lvl4pPr>
            <a:lvl5pPr lvl="4">
              <a:spcBef>
                <a:spcPts val="0"/>
              </a:spcBef>
              <a:spcAft>
                <a:spcPts val="0"/>
              </a:spcAft>
              <a:buClr>
                <a:schemeClr val="lt1"/>
              </a:buClr>
              <a:buSzPts val="2000"/>
              <a:buNone/>
              <a:defRPr sz="2000">
                <a:solidFill>
                  <a:schemeClr val="lt1"/>
                </a:solidFill>
              </a:defRPr>
            </a:lvl5pPr>
            <a:lvl6pPr lvl="5">
              <a:spcBef>
                <a:spcPts val="0"/>
              </a:spcBef>
              <a:spcAft>
                <a:spcPts val="0"/>
              </a:spcAft>
              <a:buClr>
                <a:schemeClr val="lt1"/>
              </a:buClr>
              <a:buSzPts val="2000"/>
              <a:buNone/>
              <a:defRPr sz="2000">
                <a:solidFill>
                  <a:schemeClr val="lt1"/>
                </a:solidFill>
              </a:defRPr>
            </a:lvl6pPr>
            <a:lvl7pPr lvl="6">
              <a:spcBef>
                <a:spcPts val="0"/>
              </a:spcBef>
              <a:spcAft>
                <a:spcPts val="0"/>
              </a:spcAft>
              <a:buClr>
                <a:schemeClr val="lt1"/>
              </a:buClr>
              <a:buSzPts val="2000"/>
              <a:buNone/>
              <a:defRPr sz="2000">
                <a:solidFill>
                  <a:schemeClr val="lt1"/>
                </a:solidFill>
              </a:defRPr>
            </a:lvl7pPr>
            <a:lvl8pPr lvl="7">
              <a:spcBef>
                <a:spcPts val="0"/>
              </a:spcBef>
              <a:spcAft>
                <a:spcPts val="0"/>
              </a:spcAft>
              <a:buClr>
                <a:schemeClr val="lt1"/>
              </a:buClr>
              <a:buSzPts val="2000"/>
              <a:buNone/>
              <a:defRPr sz="2000">
                <a:solidFill>
                  <a:schemeClr val="lt1"/>
                </a:solidFill>
              </a:defRPr>
            </a:lvl8pPr>
            <a:lvl9pPr lvl="8">
              <a:spcBef>
                <a:spcPts val="0"/>
              </a:spcBef>
              <a:spcAft>
                <a:spcPts val="0"/>
              </a:spcAft>
              <a:buClr>
                <a:schemeClr val="lt1"/>
              </a:buClr>
              <a:buSzPts val="2000"/>
              <a:buNone/>
              <a:defRPr sz="2000">
                <a:solidFill>
                  <a:schemeClr val="lt1"/>
                </a:solidFill>
              </a:defRPr>
            </a:lvl9pPr>
          </a:lstStyle>
          <a:p/>
        </p:txBody>
      </p:sp>
      <p:sp>
        <p:nvSpPr>
          <p:cNvPr id="168" name="Google Shape;168;p26"/>
          <p:cNvSpPr/>
          <p:nvPr/>
        </p:nvSpPr>
        <p:spPr>
          <a:xfrm>
            <a:off x="426972" y="1377423"/>
            <a:ext cx="403500" cy="403500"/>
          </a:xfrm>
          <a:prstGeom prst="roundRect">
            <a:avLst>
              <a:gd fmla="val 19304" name="adj"/>
            </a:avLst>
          </a:prstGeom>
          <a:solidFill>
            <a:schemeClr val="accent4"/>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6"/>
          <p:cNvSpPr/>
          <p:nvPr/>
        </p:nvSpPr>
        <p:spPr>
          <a:xfrm>
            <a:off x="2660772" y="1377423"/>
            <a:ext cx="403500" cy="403500"/>
          </a:xfrm>
          <a:prstGeom prst="roundRect">
            <a:avLst>
              <a:gd fmla="val 19304" name="adj"/>
            </a:avLst>
          </a:prstGeom>
          <a:solidFill>
            <a:schemeClr val="accent4"/>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6"/>
          <p:cNvSpPr/>
          <p:nvPr/>
        </p:nvSpPr>
        <p:spPr>
          <a:xfrm>
            <a:off x="4894572" y="1377423"/>
            <a:ext cx="403500" cy="403500"/>
          </a:xfrm>
          <a:prstGeom prst="roundRect">
            <a:avLst>
              <a:gd fmla="val 19304" name="adj"/>
            </a:avLst>
          </a:prstGeom>
          <a:solidFill>
            <a:schemeClr val="accent4"/>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6"/>
          <p:cNvSpPr/>
          <p:nvPr/>
        </p:nvSpPr>
        <p:spPr>
          <a:xfrm>
            <a:off x="7109997" y="1377423"/>
            <a:ext cx="403500" cy="403500"/>
          </a:xfrm>
          <a:prstGeom prst="roundRect">
            <a:avLst>
              <a:gd fmla="val 19304" name="adj"/>
            </a:avLst>
          </a:prstGeom>
          <a:solidFill>
            <a:schemeClr val="accent4"/>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4 key metrics v2">
  <p:cSld name="CUSTOM_2">
    <p:spTree>
      <p:nvGrpSpPr>
        <p:cNvPr id="172" name="Shape 172"/>
        <p:cNvGrpSpPr/>
        <p:nvPr/>
      </p:nvGrpSpPr>
      <p:grpSpPr>
        <a:xfrm>
          <a:off x="0" y="0"/>
          <a:ext cx="0" cy="0"/>
          <a:chOff x="0" y="0"/>
          <a:chExt cx="0" cy="0"/>
        </a:xfrm>
      </p:grpSpPr>
      <p:sp>
        <p:nvSpPr>
          <p:cNvPr id="173" name="Google Shape;173;p27"/>
          <p:cNvSpPr/>
          <p:nvPr/>
        </p:nvSpPr>
        <p:spPr>
          <a:xfrm rot="10800000">
            <a:off x="4547100" y="25"/>
            <a:ext cx="4596900" cy="478500"/>
          </a:xfrm>
          <a:prstGeom prst="round1Rect">
            <a:avLst>
              <a:gd fmla="val 27169"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7"/>
          <p:cNvSpPr/>
          <p:nvPr/>
        </p:nvSpPr>
        <p:spPr>
          <a:xfrm>
            <a:off x="-600" y="4665000"/>
            <a:ext cx="4614600" cy="478500"/>
          </a:xfrm>
          <a:prstGeom prst="round1Rect">
            <a:avLst>
              <a:gd fmla="val 27169"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7"/>
          <p:cNvSpPr/>
          <p:nvPr/>
        </p:nvSpPr>
        <p:spPr>
          <a:xfrm>
            <a:off x="471500" y="1489575"/>
            <a:ext cx="1632600" cy="2830800"/>
          </a:xfrm>
          <a:prstGeom prst="roundRect">
            <a:avLst>
              <a:gd fmla="val 8846"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7"/>
          <p:cNvSpPr/>
          <p:nvPr/>
        </p:nvSpPr>
        <p:spPr>
          <a:xfrm>
            <a:off x="7039925" y="1489575"/>
            <a:ext cx="1632600" cy="2830800"/>
          </a:xfrm>
          <a:prstGeom prst="roundRect">
            <a:avLst>
              <a:gd fmla="val 8846"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7"/>
          <p:cNvSpPr/>
          <p:nvPr/>
        </p:nvSpPr>
        <p:spPr>
          <a:xfrm>
            <a:off x="2611275" y="1489575"/>
            <a:ext cx="1632600" cy="2830800"/>
          </a:xfrm>
          <a:prstGeom prst="roundRect">
            <a:avLst>
              <a:gd fmla="val 8846"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78" name="Google Shape;178;p27"/>
          <p:cNvSpPr/>
          <p:nvPr/>
        </p:nvSpPr>
        <p:spPr>
          <a:xfrm>
            <a:off x="4751050" y="1489575"/>
            <a:ext cx="1632600" cy="2830800"/>
          </a:xfrm>
          <a:prstGeom prst="roundRect">
            <a:avLst>
              <a:gd fmla="val 8846"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7"/>
          <p:cNvSpPr/>
          <p:nvPr/>
        </p:nvSpPr>
        <p:spPr>
          <a:xfrm>
            <a:off x="1035175" y="1733138"/>
            <a:ext cx="505200" cy="505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0" name="Google Shape;180;p27"/>
          <p:cNvSpPr/>
          <p:nvPr/>
        </p:nvSpPr>
        <p:spPr>
          <a:xfrm>
            <a:off x="7603600" y="1733138"/>
            <a:ext cx="505200" cy="505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1" name="Google Shape;181;p27"/>
          <p:cNvSpPr/>
          <p:nvPr/>
        </p:nvSpPr>
        <p:spPr>
          <a:xfrm>
            <a:off x="3174950" y="1733138"/>
            <a:ext cx="505200" cy="505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p>
        </p:txBody>
      </p:sp>
      <p:sp>
        <p:nvSpPr>
          <p:cNvPr id="182" name="Google Shape;182;p27"/>
          <p:cNvSpPr/>
          <p:nvPr/>
        </p:nvSpPr>
        <p:spPr>
          <a:xfrm>
            <a:off x="5314725" y="1733138"/>
            <a:ext cx="505200" cy="505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3" name="Google Shape;183;p27"/>
          <p:cNvSpPr txBox="1"/>
          <p:nvPr/>
        </p:nvSpPr>
        <p:spPr>
          <a:xfrm>
            <a:off x="1035175" y="1733138"/>
            <a:ext cx="505200" cy="50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Hanken Grotesk ExtraBold"/>
                <a:ea typeface="Hanken Grotesk ExtraBold"/>
                <a:cs typeface="Hanken Grotesk ExtraBold"/>
                <a:sym typeface="Hanken Grotesk ExtraBold"/>
              </a:rPr>
              <a:t>01</a:t>
            </a:r>
            <a:endParaRPr>
              <a:solidFill>
                <a:schemeClr val="dk1"/>
              </a:solidFill>
              <a:latin typeface="Hanken Grotesk ExtraBold"/>
              <a:ea typeface="Hanken Grotesk ExtraBold"/>
              <a:cs typeface="Hanken Grotesk ExtraBold"/>
              <a:sym typeface="Hanken Grotesk ExtraBold"/>
            </a:endParaRPr>
          </a:p>
        </p:txBody>
      </p:sp>
      <p:sp>
        <p:nvSpPr>
          <p:cNvPr id="184" name="Google Shape;184;p27"/>
          <p:cNvSpPr txBox="1"/>
          <p:nvPr/>
        </p:nvSpPr>
        <p:spPr>
          <a:xfrm>
            <a:off x="7603600" y="1733138"/>
            <a:ext cx="505200" cy="50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Hanken Grotesk ExtraBold"/>
                <a:ea typeface="Hanken Grotesk ExtraBold"/>
                <a:cs typeface="Hanken Grotesk ExtraBold"/>
                <a:sym typeface="Hanken Grotesk ExtraBold"/>
              </a:rPr>
              <a:t>04</a:t>
            </a:r>
            <a:endParaRPr>
              <a:solidFill>
                <a:schemeClr val="dk1"/>
              </a:solidFill>
              <a:latin typeface="Hanken Grotesk ExtraBold"/>
              <a:ea typeface="Hanken Grotesk ExtraBold"/>
              <a:cs typeface="Hanken Grotesk ExtraBold"/>
              <a:sym typeface="Hanken Grotesk ExtraBold"/>
            </a:endParaRPr>
          </a:p>
        </p:txBody>
      </p:sp>
      <p:sp>
        <p:nvSpPr>
          <p:cNvPr id="185" name="Google Shape;185;p27"/>
          <p:cNvSpPr txBox="1"/>
          <p:nvPr/>
        </p:nvSpPr>
        <p:spPr>
          <a:xfrm>
            <a:off x="3174950" y="1733138"/>
            <a:ext cx="505200" cy="50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Hanken Grotesk ExtraBold"/>
                <a:ea typeface="Hanken Grotesk ExtraBold"/>
                <a:cs typeface="Hanken Grotesk ExtraBold"/>
                <a:sym typeface="Hanken Grotesk ExtraBold"/>
              </a:rPr>
              <a:t>02</a:t>
            </a:r>
            <a:endParaRPr>
              <a:solidFill>
                <a:schemeClr val="dk1"/>
              </a:solidFill>
              <a:latin typeface="Hanken Grotesk ExtraBold"/>
              <a:ea typeface="Hanken Grotesk ExtraBold"/>
              <a:cs typeface="Hanken Grotesk ExtraBold"/>
              <a:sym typeface="Hanken Grotesk ExtraBold"/>
            </a:endParaRPr>
          </a:p>
        </p:txBody>
      </p:sp>
      <p:sp>
        <p:nvSpPr>
          <p:cNvPr id="186" name="Google Shape;186;p27"/>
          <p:cNvSpPr txBox="1"/>
          <p:nvPr/>
        </p:nvSpPr>
        <p:spPr>
          <a:xfrm>
            <a:off x="5314725" y="1733138"/>
            <a:ext cx="505200" cy="50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Hanken Grotesk ExtraBold"/>
                <a:ea typeface="Hanken Grotesk ExtraBold"/>
                <a:cs typeface="Hanken Grotesk ExtraBold"/>
                <a:sym typeface="Hanken Grotesk ExtraBold"/>
              </a:rPr>
              <a:t>03</a:t>
            </a:r>
            <a:endParaRPr>
              <a:solidFill>
                <a:schemeClr val="dk1"/>
              </a:solidFill>
              <a:latin typeface="Hanken Grotesk ExtraBold"/>
              <a:ea typeface="Hanken Grotesk ExtraBold"/>
              <a:cs typeface="Hanken Grotesk ExtraBold"/>
              <a:sym typeface="Hanken Grotesk ExtraBold"/>
            </a:endParaRPr>
          </a:p>
        </p:txBody>
      </p:sp>
      <p:sp>
        <p:nvSpPr>
          <p:cNvPr id="187" name="Google Shape;187;p27"/>
          <p:cNvSpPr txBox="1"/>
          <p:nvPr>
            <p:ph idx="1" type="subTitle"/>
          </p:nvPr>
        </p:nvSpPr>
        <p:spPr>
          <a:xfrm>
            <a:off x="619150" y="2385286"/>
            <a:ext cx="1335600" cy="411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188" name="Google Shape;188;p27"/>
          <p:cNvSpPr txBox="1"/>
          <p:nvPr>
            <p:ph idx="2" type="body"/>
          </p:nvPr>
        </p:nvSpPr>
        <p:spPr>
          <a:xfrm>
            <a:off x="619175" y="2909722"/>
            <a:ext cx="1335600" cy="11676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Clr>
                <a:schemeClr val="dk1"/>
              </a:buClr>
              <a:buSzPts val="1100"/>
              <a:buChar char="●"/>
              <a:defRPr sz="1100">
                <a:solidFill>
                  <a:schemeClr val="dk1"/>
                </a:solidFill>
              </a:defRPr>
            </a:lvl1pPr>
            <a:lvl2pPr indent="-298450" lvl="1" marL="914400" algn="ctr">
              <a:spcBef>
                <a:spcPts val="0"/>
              </a:spcBef>
              <a:spcAft>
                <a:spcPts val="0"/>
              </a:spcAft>
              <a:buClr>
                <a:schemeClr val="dk1"/>
              </a:buClr>
              <a:buSzPts val="1100"/>
              <a:buChar char="○"/>
              <a:defRPr sz="1100">
                <a:solidFill>
                  <a:schemeClr val="dk1"/>
                </a:solidFill>
              </a:defRPr>
            </a:lvl2pPr>
            <a:lvl3pPr indent="-298450" lvl="2" marL="1371600" algn="ctr">
              <a:spcBef>
                <a:spcPts val="0"/>
              </a:spcBef>
              <a:spcAft>
                <a:spcPts val="0"/>
              </a:spcAft>
              <a:buClr>
                <a:schemeClr val="dk1"/>
              </a:buClr>
              <a:buSzPts val="1100"/>
              <a:buChar char="■"/>
              <a:defRPr sz="1100">
                <a:solidFill>
                  <a:schemeClr val="dk1"/>
                </a:solidFill>
              </a:defRPr>
            </a:lvl3pPr>
            <a:lvl4pPr indent="-298450" lvl="3" marL="1828800" algn="ctr">
              <a:spcBef>
                <a:spcPts val="0"/>
              </a:spcBef>
              <a:spcAft>
                <a:spcPts val="0"/>
              </a:spcAft>
              <a:buClr>
                <a:schemeClr val="dk1"/>
              </a:buClr>
              <a:buSzPts val="1100"/>
              <a:buChar char="●"/>
              <a:defRPr sz="1100">
                <a:solidFill>
                  <a:schemeClr val="dk1"/>
                </a:solidFill>
              </a:defRPr>
            </a:lvl4pPr>
            <a:lvl5pPr indent="-298450" lvl="4" marL="2286000" algn="ctr">
              <a:spcBef>
                <a:spcPts val="0"/>
              </a:spcBef>
              <a:spcAft>
                <a:spcPts val="0"/>
              </a:spcAft>
              <a:buClr>
                <a:schemeClr val="dk1"/>
              </a:buClr>
              <a:buSzPts val="1100"/>
              <a:buChar char="○"/>
              <a:defRPr sz="1100">
                <a:solidFill>
                  <a:schemeClr val="dk1"/>
                </a:solidFill>
              </a:defRPr>
            </a:lvl5pPr>
            <a:lvl6pPr indent="-298450" lvl="5" marL="2743200" algn="ctr">
              <a:spcBef>
                <a:spcPts val="0"/>
              </a:spcBef>
              <a:spcAft>
                <a:spcPts val="0"/>
              </a:spcAft>
              <a:buClr>
                <a:schemeClr val="dk1"/>
              </a:buClr>
              <a:buSzPts val="1100"/>
              <a:buChar char="■"/>
              <a:defRPr sz="1100">
                <a:solidFill>
                  <a:schemeClr val="dk1"/>
                </a:solidFill>
              </a:defRPr>
            </a:lvl6pPr>
            <a:lvl7pPr indent="-298450" lvl="6" marL="3200400" algn="ctr">
              <a:spcBef>
                <a:spcPts val="0"/>
              </a:spcBef>
              <a:spcAft>
                <a:spcPts val="0"/>
              </a:spcAft>
              <a:buClr>
                <a:schemeClr val="dk1"/>
              </a:buClr>
              <a:buSzPts val="1100"/>
              <a:buChar char="●"/>
              <a:defRPr sz="1100">
                <a:solidFill>
                  <a:schemeClr val="dk1"/>
                </a:solidFill>
              </a:defRPr>
            </a:lvl7pPr>
            <a:lvl8pPr indent="-298450" lvl="7" marL="3657600" algn="ctr">
              <a:spcBef>
                <a:spcPts val="0"/>
              </a:spcBef>
              <a:spcAft>
                <a:spcPts val="0"/>
              </a:spcAft>
              <a:buClr>
                <a:schemeClr val="dk1"/>
              </a:buClr>
              <a:buSzPts val="1100"/>
              <a:buChar char="○"/>
              <a:defRPr sz="1100">
                <a:solidFill>
                  <a:schemeClr val="dk1"/>
                </a:solidFill>
              </a:defRPr>
            </a:lvl8pPr>
            <a:lvl9pPr indent="-298450" lvl="8" marL="4114800" algn="ctr">
              <a:spcBef>
                <a:spcPts val="0"/>
              </a:spcBef>
              <a:spcAft>
                <a:spcPts val="0"/>
              </a:spcAft>
              <a:buClr>
                <a:schemeClr val="dk1"/>
              </a:buClr>
              <a:buSzPts val="1100"/>
              <a:buChar char="■"/>
              <a:defRPr sz="1100">
                <a:solidFill>
                  <a:schemeClr val="dk1"/>
                </a:solidFill>
              </a:defRPr>
            </a:lvl9pPr>
          </a:lstStyle>
          <a:p/>
        </p:txBody>
      </p:sp>
      <p:sp>
        <p:nvSpPr>
          <p:cNvPr id="189" name="Google Shape;189;p27"/>
          <p:cNvSpPr txBox="1"/>
          <p:nvPr>
            <p:ph idx="3" type="subTitle"/>
          </p:nvPr>
        </p:nvSpPr>
        <p:spPr>
          <a:xfrm>
            <a:off x="2761150" y="2385286"/>
            <a:ext cx="1335600" cy="411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190" name="Google Shape;190;p27"/>
          <p:cNvSpPr txBox="1"/>
          <p:nvPr>
            <p:ph idx="4" type="body"/>
          </p:nvPr>
        </p:nvSpPr>
        <p:spPr>
          <a:xfrm>
            <a:off x="2761175" y="2909722"/>
            <a:ext cx="1335600" cy="11676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Clr>
                <a:schemeClr val="dk1"/>
              </a:buClr>
              <a:buSzPts val="1100"/>
              <a:buChar char="●"/>
              <a:defRPr sz="1100">
                <a:solidFill>
                  <a:schemeClr val="dk1"/>
                </a:solidFill>
              </a:defRPr>
            </a:lvl1pPr>
            <a:lvl2pPr indent="-298450" lvl="1" marL="914400" algn="ctr">
              <a:spcBef>
                <a:spcPts val="0"/>
              </a:spcBef>
              <a:spcAft>
                <a:spcPts val="0"/>
              </a:spcAft>
              <a:buClr>
                <a:schemeClr val="dk1"/>
              </a:buClr>
              <a:buSzPts val="1100"/>
              <a:buChar char="○"/>
              <a:defRPr sz="1100">
                <a:solidFill>
                  <a:schemeClr val="dk1"/>
                </a:solidFill>
              </a:defRPr>
            </a:lvl2pPr>
            <a:lvl3pPr indent="-298450" lvl="2" marL="1371600" algn="ctr">
              <a:spcBef>
                <a:spcPts val="0"/>
              </a:spcBef>
              <a:spcAft>
                <a:spcPts val="0"/>
              </a:spcAft>
              <a:buClr>
                <a:schemeClr val="dk1"/>
              </a:buClr>
              <a:buSzPts val="1100"/>
              <a:buChar char="■"/>
              <a:defRPr sz="1100">
                <a:solidFill>
                  <a:schemeClr val="dk1"/>
                </a:solidFill>
              </a:defRPr>
            </a:lvl3pPr>
            <a:lvl4pPr indent="-298450" lvl="3" marL="1828800" algn="ctr">
              <a:spcBef>
                <a:spcPts val="0"/>
              </a:spcBef>
              <a:spcAft>
                <a:spcPts val="0"/>
              </a:spcAft>
              <a:buClr>
                <a:schemeClr val="dk1"/>
              </a:buClr>
              <a:buSzPts val="1100"/>
              <a:buChar char="●"/>
              <a:defRPr sz="1100">
                <a:solidFill>
                  <a:schemeClr val="dk1"/>
                </a:solidFill>
              </a:defRPr>
            </a:lvl4pPr>
            <a:lvl5pPr indent="-298450" lvl="4" marL="2286000" algn="ctr">
              <a:spcBef>
                <a:spcPts val="0"/>
              </a:spcBef>
              <a:spcAft>
                <a:spcPts val="0"/>
              </a:spcAft>
              <a:buClr>
                <a:schemeClr val="dk1"/>
              </a:buClr>
              <a:buSzPts val="1100"/>
              <a:buChar char="○"/>
              <a:defRPr sz="1100">
                <a:solidFill>
                  <a:schemeClr val="dk1"/>
                </a:solidFill>
              </a:defRPr>
            </a:lvl5pPr>
            <a:lvl6pPr indent="-298450" lvl="5" marL="2743200" algn="ctr">
              <a:spcBef>
                <a:spcPts val="0"/>
              </a:spcBef>
              <a:spcAft>
                <a:spcPts val="0"/>
              </a:spcAft>
              <a:buClr>
                <a:schemeClr val="dk1"/>
              </a:buClr>
              <a:buSzPts val="1100"/>
              <a:buChar char="■"/>
              <a:defRPr sz="1100">
                <a:solidFill>
                  <a:schemeClr val="dk1"/>
                </a:solidFill>
              </a:defRPr>
            </a:lvl6pPr>
            <a:lvl7pPr indent="-298450" lvl="6" marL="3200400" algn="ctr">
              <a:spcBef>
                <a:spcPts val="0"/>
              </a:spcBef>
              <a:spcAft>
                <a:spcPts val="0"/>
              </a:spcAft>
              <a:buClr>
                <a:schemeClr val="dk1"/>
              </a:buClr>
              <a:buSzPts val="1100"/>
              <a:buChar char="●"/>
              <a:defRPr sz="1100">
                <a:solidFill>
                  <a:schemeClr val="dk1"/>
                </a:solidFill>
              </a:defRPr>
            </a:lvl7pPr>
            <a:lvl8pPr indent="-298450" lvl="7" marL="3657600" algn="ctr">
              <a:spcBef>
                <a:spcPts val="0"/>
              </a:spcBef>
              <a:spcAft>
                <a:spcPts val="0"/>
              </a:spcAft>
              <a:buClr>
                <a:schemeClr val="dk1"/>
              </a:buClr>
              <a:buSzPts val="1100"/>
              <a:buChar char="○"/>
              <a:defRPr sz="1100">
                <a:solidFill>
                  <a:schemeClr val="dk1"/>
                </a:solidFill>
              </a:defRPr>
            </a:lvl8pPr>
            <a:lvl9pPr indent="-298450" lvl="8" marL="4114800" algn="ctr">
              <a:spcBef>
                <a:spcPts val="0"/>
              </a:spcBef>
              <a:spcAft>
                <a:spcPts val="0"/>
              </a:spcAft>
              <a:buClr>
                <a:schemeClr val="dk1"/>
              </a:buClr>
              <a:buSzPts val="1100"/>
              <a:buChar char="■"/>
              <a:defRPr sz="1100">
                <a:solidFill>
                  <a:schemeClr val="dk1"/>
                </a:solidFill>
              </a:defRPr>
            </a:lvl9pPr>
          </a:lstStyle>
          <a:p/>
        </p:txBody>
      </p:sp>
      <p:sp>
        <p:nvSpPr>
          <p:cNvPr id="191" name="Google Shape;191;p27"/>
          <p:cNvSpPr txBox="1"/>
          <p:nvPr>
            <p:ph idx="5" type="subTitle"/>
          </p:nvPr>
        </p:nvSpPr>
        <p:spPr>
          <a:xfrm>
            <a:off x="4899550" y="2385286"/>
            <a:ext cx="1335600" cy="411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192" name="Google Shape;192;p27"/>
          <p:cNvSpPr txBox="1"/>
          <p:nvPr>
            <p:ph idx="6" type="body"/>
          </p:nvPr>
        </p:nvSpPr>
        <p:spPr>
          <a:xfrm>
            <a:off x="4899575" y="2909722"/>
            <a:ext cx="1335600" cy="11676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Clr>
                <a:schemeClr val="dk1"/>
              </a:buClr>
              <a:buSzPts val="1100"/>
              <a:buChar char="●"/>
              <a:defRPr sz="1100">
                <a:solidFill>
                  <a:schemeClr val="dk1"/>
                </a:solidFill>
              </a:defRPr>
            </a:lvl1pPr>
            <a:lvl2pPr indent="-298450" lvl="1" marL="914400" algn="ctr">
              <a:spcBef>
                <a:spcPts val="0"/>
              </a:spcBef>
              <a:spcAft>
                <a:spcPts val="0"/>
              </a:spcAft>
              <a:buClr>
                <a:schemeClr val="dk1"/>
              </a:buClr>
              <a:buSzPts val="1100"/>
              <a:buChar char="○"/>
              <a:defRPr sz="1100">
                <a:solidFill>
                  <a:schemeClr val="dk1"/>
                </a:solidFill>
              </a:defRPr>
            </a:lvl2pPr>
            <a:lvl3pPr indent="-298450" lvl="2" marL="1371600" algn="ctr">
              <a:spcBef>
                <a:spcPts val="0"/>
              </a:spcBef>
              <a:spcAft>
                <a:spcPts val="0"/>
              </a:spcAft>
              <a:buClr>
                <a:schemeClr val="dk1"/>
              </a:buClr>
              <a:buSzPts val="1100"/>
              <a:buChar char="■"/>
              <a:defRPr sz="1100">
                <a:solidFill>
                  <a:schemeClr val="dk1"/>
                </a:solidFill>
              </a:defRPr>
            </a:lvl3pPr>
            <a:lvl4pPr indent="-298450" lvl="3" marL="1828800" algn="ctr">
              <a:spcBef>
                <a:spcPts val="0"/>
              </a:spcBef>
              <a:spcAft>
                <a:spcPts val="0"/>
              </a:spcAft>
              <a:buClr>
                <a:schemeClr val="dk1"/>
              </a:buClr>
              <a:buSzPts val="1100"/>
              <a:buChar char="●"/>
              <a:defRPr sz="1100">
                <a:solidFill>
                  <a:schemeClr val="dk1"/>
                </a:solidFill>
              </a:defRPr>
            </a:lvl4pPr>
            <a:lvl5pPr indent="-298450" lvl="4" marL="2286000" algn="ctr">
              <a:spcBef>
                <a:spcPts val="0"/>
              </a:spcBef>
              <a:spcAft>
                <a:spcPts val="0"/>
              </a:spcAft>
              <a:buClr>
                <a:schemeClr val="dk1"/>
              </a:buClr>
              <a:buSzPts val="1100"/>
              <a:buChar char="○"/>
              <a:defRPr sz="1100">
                <a:solidFill>
                  <a:schemeClr val="dk1"/>
                </a:solidFill>
              </a:defRPr>
            </a:lvl5pPr>
            <a:lvl6pPr indent="-298450" lvl="5" marL="2743200" algn="ctr">
              <a:spcBef>
                <a:spcPts val="0"/>
              </a:spcBef>
              <a:spcAft>
                <a:spcPts val="0"/>
              </a:spcAft>
              <a:buClr>
                <a:schemeClr val="dk1"/>
              </a:buClr>
              <a:buSzPts val="1100"/>
              <a:buChar char="■"/>
              <a:defRPr sz="1100">
                <a:solidFill>
                  <a:schemeClr val="dk1"/>
                </a:solidFill>
              </a:defRPr>
            </a:lvl6pPr>
            <a:lvl7pPr indent="-298450" lvl="6" marL="3200400" algn="ctr">
              <a:spcBef>
                <a:spcPts val="0"/>
              </a:spcBef>
              <a:spcAft>
                <a:spcPts val="0"/>
              </a:spcAft>
              <a:buClr>
                <a:schemeClr val="dk1"/>
              </a:buClr>
              <a:buSzPts val="1100"/>
              <a:buChar char="●"/>
              <a:defRPr sz="1100">
                <a:solidFill>
                  <a:schemeClr val="dk1"/>
                </a:solidFill>
              </a:defRPr>
            </a:lvl7pPr>
            <a:lvl8pPr indent="-298450" lvl="7" marL="3657600" algn="ctr">
              <a:spcBef>
                <a:spcPts val="0"/>
              </a:spcBef>
              <a:spcAft>
                <a:spcPts val="0"/>
              </a:spcAft>
              <a:buClr>
                <a:schemeClr val="dk1"/>
              </a:buClr>
              <a:buSzPts val="1100"/>
              <a:buChar char="○"/>
              <a:defRPr sz="1100">
                <a:solidFill>
                  <a:schemeClr val="dk1"/>
                </a:solidFill>
              </a:defRPr>
            </a:lvl8pPr>
            <a:lvl9pPr indent="-298450" lvl="8" marL="4114800" algn="ctr">
              <a:spcBef>
                <a:spcPts val="0"/>
              </a:spcBef>
              <a:spcAft>
                <a:spcPts val="0"/>
              </a:spcAft>
              <a:buClr>
                <a:schemeClr val="dk1"/>
              </a:buClr>
              <a:buSzPts val="1100"/>
              <a:buChar char="■"/>
              <a:defRPr sz="1100">
                <a:solidFill>
                  <a:schemeClr val="dk1"/>
                </a:solidFill>
              </a:defRPr>
            </a:lvl9pPr>
          </a:lstStyle>
          <a:p/>
        </p:txBody>
      </p:sp>
      <p:sp>
        <p:nvSpPr>
          <p:cNvPr id="193" name="Google Shape;193;p27"/>
          <p:cNvSpPr txBox="1"/>
          <p:nvPr>
            <p:ph idx="7" type="subTitle"/>
          </p:nvPr>
        </p:nvSpPr>
        <p:spPr>
          <a:xfrm>
            <a:off x="7189150" y="2385286"/>
            <a:ext cx="1335600" cy="411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194" name="Google Shape;194;p27"/>
          <p:cNvSpPr txBox="1"/>
          <p:nvPr>
            <p:ph idx="8" type="body"/>
          </p:nvPr>
        </p:nvSpPr>
        <p:spPr>
          <a:xfrm>
            <a:off x="7189175" y="2909722"/>
            <a:ext cx="1335600" cy="11676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Clr>
                <a:schemeClr val="dk1"/>
              </a:buClr>
              <a:buSzPts val="1100"/>
              <a:buChar char="●"/>
              <a:defRPr sz="1100">
                <a:solidFill>
                  <a:schemeClr val="dk1"/>
                </a:solidFill>
              </a:defRPr>
            </a:lvl1pPr>
            <a:lvl2pPr indent="-298450" lvl="1" marL="914400" algn="ctr">
              <a:spcBef>
                <a:spcPts val="0"/>
              </a:spcBef>
              <a:spcAft>
                <a:spcPts val="0"/>
              </a:spcAft>
              <a:buClr>
                <a:schemeClr val="dk1"/>
              </a:buClr>
              <a:buSzPts val="1100"/>
              <a:buChar char="○"/>
              <a:defRPr sz="1100">
                <a:solidFill>
                  <a:schemeClr val="dk1"/>
                </a:solidFill>
              </a:defRPr>
            </a:lvl2pPr>
            <a:lvl3pPr indent="-298450" lvl="2" marL="1371600" algn="ctr">
              <a:spcBef>
                <a:spcPts val="0"/>
              </a:spcBef>
              <a:spcAft>
                <a:spcPts val="0"/>
              </a:spcAft>
              <a:buClr>
                <a:schemeClr val="dk1"/>
              </a:buClr>
              <a:buSzPts val="1100"/>
              <a:buChar char="■"/>
              <a:defRPr sz="1100">
                <a:solidFill>
                  <a:schemeClr val="dk1"/>
                </a:solidFill>
              </a:defRPr>
            </a:lvl3pPr>
            <a:lvl4pPr indent="-298450" lvl="3" marL="1828800" algn="ctr">
              <a:spcBef>
                <a:spcPts val="0"/>
              </a:spcBef>
              <a:spcAft>
                <a:spcPts val="0"/>
              </a:spcAft>
              <a:buClr>
                <a:schemeClr val="dk1"/>
              </a:buClr>
              <a:buSzPts val="1100"/>
              <a:buChar char="●"/>
              <a:defRPr sz="1100">
                <a:solidFill>
                  <a:schemeClr val="dk1"/>
                </a:solidFill>
              </a:defRPr>
            </a:lvl4pPr>
            <a:lvl5pPr indent="-298450" lvl="4" marL="2286000" algn="ctr">
              <a:spcBef>
                <a:spcPts val="0"/>
              </a:spcBef>
              <a:spcAft>
                <a:spcPts val="0"/>
              </a:spcAft>
              <a:buClr>
                <a:schemeClr val="dk1"/>
              </a:buClr>
              <a:buSzPts val="1100"/>
              <a:buChar char="○"/>
              <a:defRPr sz="1100">
                <a:solidFill>
                  <a:schemeClr val="dk1"/>
                </a:solidFill>
              </a:defRPr>
            </a:lvl5pPr>
            <a:lvl6pPr indent="-298450" lvl="5" marL="2743200" algn="ctr">
              <a:spcBef>
                <a:spcPts val="0"/>
              </a:spcBef>
              <a:spcAft>
                <a:spcPts val="0"/>
              </a:spcAft>
              <a:buClr>
                <a:schemeClr val="dk1"/>
              </a:buClr>
              <a:buSzPts val="1100"/>
              <a:buChar char="■"/>
              <a:defRPr sz="1100">
                <a:solidFill>
                  <a:schemeClr val="dk1"/>
                </a:solidFill>
              </a:defRPr>
            </a:lvl6pPr>
            <a:lvl7pPr indent="-298450" lvl="6" marL="3200400" algn="ctr">
              <a:spcBef>
                <a:spcPts val="0"/>
              </a:spcBef>
              <a:spcAft>
                <a:spcPts val="0"/>
              </a:spcAft>
              <a:buClr>
                <a:schemeClr val="dk1"/>
              </a:buClr>
              <a:buSzPts val="1100"/>
              <a:buChar char="●"/>
              <a:defRPr sz="1100">
                <a:solidFill>
                  <a:schemeClr val="dk1"/>
                </a:solidFill>
              </a:defRPr>
            </a:lvl7pPr>
            <a:lvl8pPr indent="-298450" lvl="7" marL="3657600" algn="ctr">
              <a:spcBef>
                <a:spcPts val="0"/>
              </a:spcBef>
              <a:spcAft>
                <a:spcPts val="0"/>
              </a:spcAft>
              <a:buClr>
                <a:schemeClr val="dk1"/>
              </a:buClr>
              <a:buSzPts val="1100"/>
              <a:buChar char="○"/>
              <a:defRPr sz="1100">
                <a:solidFill>
                  <a:schemeClr val="dk1"/>
                </a:solidFill>
              </a:defRPr>
            </a:lvl8pPr>
            <a:lvl9pPr indent="-298450" lvl="8" marL="4114800" algn="ctr">
              <a:spcBef>
                <a:spcPts val="0"/>
              </a:spcBef>
              <a:spcAft>
                <a:spcPts val="0"/>
              </a:spcAft>
              <a:buClr>
                <a:schemeClr val="dk1"/>
              </a:buClr>
              <a:buSzPts val="1100"/>
              <a:buChar char="■"/>
              <a:defRPr sz="1100">
                <a:solidFill>
                  <a:schemeClr val="dk1"/>
                </a:solidFill>
              </a:defRPr>
            </a:lvl9pPr>
          </a:lstStyle>
          <a:p/>
        </p:txBody>
      </p:sp>
      <p:sp>
        <p:nvSpPr>
          <p:cNvPr id="195" name="Google Shape;195;p27"/>
          <p:cNvSpPr txBox="1"/>
          <p:nvPr>
            <p:ph type="ctrTitle"/>
          </p:nvPr>
        </p:nvSpPr>
        <p:spPr>
          <a:xfrm>
            <a:off x="471538" y="714050"/>
            <a:ext cx="7916400" cy="540000"/>
          </a:xfrm>
          <a:prstGeom prst="rect">
            <a:avLst/>
          </a:prstGeom>
        </p:spPr>
        <p:txBody>
          <a:bodyPr anchorCtr="0" anchor="t" bIns="91425" lIns="91425" spcFirstLastPara="1" rIns="91425" wrap="square" tIns="91425">
            <a:noAutofit/>
          </a:bodyPr>
          <a:lstStyle>
            <a:lvl1pPr lvl="0" algn="ctr">
              <a:spcBef>
                <a:spcPts val="0"/>
              </a:spcBef>
              <a:spcAft>
                <a:spcPts val="0"/>
              </a:spcAft>
              <a:buSzPts val="2000"/>
              <a:buNone/>
              <a:defRPr/>
            </a:lvl1pPr>
            <a:lvl2pPr lvl="1" algn="ctr">
              <a:spcBef>
                <a:spcPts val="0"/>
              </a:spcBef>
              <a:spcAft>
                <a:spcPts val="0"/>
              </a:spcAft>
              <a:buSzPts val="2000"/>
              <a:buNone/>
              <a:defRPr sz="2000"/>
            </a:lvl2pPr>
            <a:lvl3pPr lvl="2" algn="ctr">
              <a:spcBef>
                <a:spcPts val="0"/>
              </a:spcBef>
              <a:spcAft>
                <a:spcPts val="0"/>
              </a:spcAft>
              <a:buSzPts val="2000"/>
              <a:buNone/>
              <a:defRPr sz="2000"/>
            </a:lvl3pPr>
            <a:lvl4pPr lvl="3" algn="ctr">
              <a:spcBef>
                <a:spcPts val="0"/>
              </a:spcBef>
              <a:spcAft>
                <a:spcPts val="0"/>
              </a:spcAft>
              <a:buSzPts val="2000"/>
              <a:buNone/>
              <a:defRPr sz="2000"/>
            </a:lvl4pPr>
            <a:lvl5pPr lvl="4" algn="ctr">
              <a:spcBef>
                <a:spcPts val="0"/>
              </a:spcBef>
              <a:spcAft>
                <a:spcPts val="0"/>
              </a:spcAft>
              <a:buSzPts val="2000"/>
              <a:buNone/>
              <a:defRPr sz="2000"/>
            </a:lvl5pPr>
            <a:lvl6pPr lvl="5" algn="ctr">
              <a:spcBef>
                <a:spcPts val="0"/>
              </a:spcBef>
              <a:spcAft>
                <a:spcPts val="0"/>
              </a:spcAft>
              <a:buSzPts val="2000"/>
              <a:buNone/>
              <a:defRPr sz="2000"/>
            </a:lvl6pPr>
            <a:lvl7pPr lvl="6" algn="ctr">
              <a:spcBef>
                <a:spcPts val="0"/>
              </a:spcBef>
              <a:spcAft>
                <a:spcPts val="0"/>
              </a:spcAft>
              <a:buSzPts val="2000"/>
              <a:buNone/>
              <a:defRPr sz="2000"/>
            </a:lvl7pPr>
            <a:lvl8pPr lvl="7" algn="ctr">
              <a:spcBef>
                <a:spcPts val="0"/>
              </a:spcBef>
              <a:spcAft>
                <a:spcPts val="0"/>
              </a:spcAft>
              <a:buSzPts val="2000"/>
              <a:buNone/>
              <a:defRPr sz="2000"/>
            </a:lvl8pPr>
            <a:lvl9pPr lvl="8" algn="ctr">
              <a:spcBef>
                <a:spcPts val="0"/>
              </a:spcBef>
              <a:spcAft>
                <a:spcPts val="0"/>
              </a:spcAft>
              <a:buSzPts val="2000"/>
              <a:buNone/>
              <a:defRPr sz="20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key metrics">
  <p:cSld name="CUSTOM_3">
    <p:bg>
      <p:bgPr>
        <a:solidFill>
          <a:schemeClr val="accent1"/>
        </a:solidFill>
      </p:bgPr>
    </p:bg>
    <p:spTree>
      <p:nvGrpSpPr>
        <p:cNvPr id="196" name="Shape 196"/>
        <p:cNvGrpSpPr/>
        <p:nvPr/>
      </p:nvGrpSpPr>
      <p:grpSpPr>
        <a:xfrm>
          <a:off x="0" y="0"/>
          <a:ext cx="0" cy="0"/>
          <a:chOff x="0" y="0"/>
          <a:chExt cx="0" cy="0"/>
        </a:xfrm>
      </p:grpSpPr>
      <p:sp>
        <p:nvSpPr>
          <p:cNvPr id="197" name="Google Shape;197;p28"/>
          <p:cNvSpPr/>
          <p:nvPr/>
        </p:nvSpPr>
        <p:spPr>
          <a:xfrm>
            <a:off x="1234350" y="1254325"/>
            <a:ext cx="6675300" cy="3233400"/>
          </a:xfrm>
          <a:prstGeom prst="roundRect">
            <a:avLst>
              <a:gd fmla="val 8846"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8"/>
          <p:cNvSpPr/>
          <p:nvPr/>
        </p:nvSpPr>
        <p:spPr>
          <a:xfrm>
            <a:off x="1760105" y="1845463"/>
            <a:ext cx="243000" cy="243000"/>
          </a:xfrm>
          <a:prstGeom prst="roundRect">
            <a:avLst>
              <a:gd fmla="val 3067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8"/>
          <p:cNvSpPr/>
          <p:nvPr/>
        </p:nvSpPr>
        <p:spPr>
          <a:xfrm>
            <a:off x="3708555" y="1845463"/>
            <a:ext cx="243000" cy="243000"/>
          </a:xfrm>
          <a:prstGeom prst="roundRect">
            <a:avLst>
              <a:gd fmla="val 3067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8"/>
          <p:cNvSpPr/>
          <p:nvPr/>
        </p:nvSpPr>
        <p:spPr>
          <a:xfrm>
            <a:off x="5718155" y="1845463"/>
            <a:ext cx="243000" cy="243000"/>
          </a:xfrm>
          <a:prstGeom prst="roundRect">
            <a:avLst>
              <a:gd fmla="val 3067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8"/>
          <p:cNvSpPr txBox="1"/>
          <p:nvPr>
            <p:ph idx="1" type="subTitle"/>
          </p:nvPr>
        </p:nvSpPr>
        <p:spPr>
          <a:xfrm>
            <a:off x="1760400" y="2390400"/>
            <a:ext cx="1573200" cy="547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202" name="Google Shape;202;p28"/>
          <p:cNvSpPr txBox="1"/>
          <p:nvPr>
            <p:ph idx="2" type="body"/>
          </p:nvPr>
        </p:nvSpPr>
        <p:spPr>
          <a:xfrm>
            <a:off x="1760400" y="2937600"/>
            <a:ext cx="1573200" cy="9612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203" name="Google Shape;203;p28"/>
          <p:cNvSpPr txBox="1"/>
          <p:nvPr>
            <p:ph idx="3" type="subTitle"/>
          </p:nvPr>
        </p:nvSpPr>
        <p:spPr>
          <a:xfrm>
            <a:off x="3740400" y="2390400"/>
            <a:ext cx="1573200" cy="547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204" name="Google Shape;204;p28"/>
          <p:cNvSpPr txBox="1"/>
          <p:nvPr>
            <p:ph idx="4" type="body"/>
          </p:nvPr>
        </p:nvSpPr>
        <p:spPr>
          <a:xfrm>
            <a:off x="3740400" y="2937600"/>
            <a:ext cx="1573200" cy="9612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205" name="Google Shape;205;p28"/>
          <p:cNvSpPr txBox="1"/>
          <p:nvPr>
            <p:ph idx="5" type="subTitle"/>
          </p:nvPr>
        </p:nvSpPr>
        <p:spPr>
          <a:xfrm>
            <a:off x="5810400" y="2390400"/>
            <a:ext cx="1573200" cy="547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206" name="Google Shape;206;p28"/>
          <p:cNvSpPr txBox="1"/>
          <p:nvPr>
            <p:ph idx="6" type="body"/>
          </p:nvPr>
        </p:nvSpPr>
        <p:spPr>
          <a:xfrm>
            <a:off x="5810400" y="2937600"/>
            <a:ext cx="1573200" cy="9612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207" name="Google Shape;207;p28"/>
          <p:cNvSpPr txBox="1"/>
          <p:nvPr>
            <p:ph type="ctrTitle"/>
          </p:nvPr>
        </p:nvSpPr>
        <p:spPr>
          <a:xfrm>
            <a:off x="1177200" y="428400"/>
            <a:ext cx="6674400" cy="547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2000"/>
              <a:buNone/>
              <a:defRPr>
                <a:solidFill>
                  <a:schemeClr val="lt1"/>
                </a:solidFill>
              </a:defRPr>
            </a:lvl1pPr>
            <a:lvl2pPr lvl="1">
              <a:spcBef>
                <a:spcPts val="0"/>
              </a:spcBef>
              <a:spcAft>
                <a:spcPts val="0"/>
              </a:spcAft>
              <a:buClr>
                <a:schemeClr val="lt1"/>
              </a:buClr>
              <a:buSzPts val="2000"/>
              <a:buNone/>
              <a:defRPr sz="2000">
                <a:solidFill>
                  <a:schemeClr val="lt1"/>
                </a:solidFill>
              </a:defRPr>
            </a:lvl2pPr>
            <a:lvl3pPr lvl="2">
              <a:spcBef>
                <a:spcPts val="0"/>
              </a:spcBef>
              <a:spcAft>
                <a:spcPts val="0"/>
              </a:spcAft>
              <a:buClr>
                <a:schemeClr val="lt1"/>
              </a:buClr>
              <a:buSzPts val="2000"/>
              <a:buNone/>
              <a:defRPr sz="2000">
                <a:solidFill>
                  <a:schemeClr val="lt1"/>
                </a:solidFill>
              </a:defRPr>
            </a:lvl3pPr>
            <a:lvl4pPr lvl="3">
              <a:spcBef>
                <a:spcPts val="0"/>
              </a:spcBef>
              <a:spcAft>
                <a:spcPts val="0"/>
              </a:spcAft>
              <a:buClr>
                <a:schemeClr val="lt1"/>
              </a:buClr>
              <a:buSzPts val="2000"/>
              <a:buNone/>
              <a:defRPr sz="2000">
                <a:solidFill>
                  <a:schemeClr val="lt1"/>
                </a:solidFill>
              </a:defRPr>
            </a:lvl4pPr>
            <a:lvl5pPr lvl="4">
              <a:spcBef>
                <a:spcPts val="0"/>
              </a:spcBef>
              <a:spcAft>
                <a:spcPts val="0"/>
              </a:spcAft>
              <a:buClr>
                <a:schemeClr val="lt1"/>
              </a:buClr>
              <a:buSzPts val="2000"/>
              <a:buNone/>
              <a:defRPr sz="2000">
                <a:solidFill>
                  <a:schemeClr val="lt1"/>
                </a:solidFill>
              </a:defRPr>
            </a:lvl5pPr>
            <a:lvl6pPr lvl="5">
              <a:spcBef>
                <a:spcPts val="0"/>
              </a:spcBef>
              <a:spcAft>
                <a:spcPts val="0"/>
              </a:spcAft>
              <a:buClr>
                <a:schemeClr val="lt1"/>
              </a:buClr>
              <a:buSzPts val="2000"/>
              <a:buNone/>
              <a:defRPr sz="2000">
                <a:solidFill>
                  <a:schemeClr val="lt1"/>
                </a:solidFill>
              </a:defRPr>
            </a:lvl6pPr>
            <a:lvl7pPr lvl="6">
              <a:spcBef>
                <a:spcPts val="0"/>
              </a:spcBef>
              <a:spcAft>
                <a:spcPts val="0"/>
              </a:spcAft>
              <a:buClr>
                <a:schemeClr val="lt1"/>
              </a:buClr>
              <a:buSzPts val="2000"/>
              <a:buNone/>
              <a:defRPr sz="2000">
                <a:solidFill>
                  <a:schemeClr val="lt1"/>
                </a:solidFill>
              </a:defRPr>
            </a:lvl7pPr>
            <a:lvl8pPr lvl="7">
              <a:spcBef>
                <a:spcPts val="0"/>
              </a:spcBef>
              <a:spcAft>
                <a:spcPts val="0"/>
              </a:spcAft>
              <a:buClr>
                <a:schemeClr val="lt1"/>
              </a:buClr>
              <a:buSzPts val="2000"/>
              <a:buNone/>
              <a:defRPr sz="2000">
                <a:solidFill>
                  <a:schemeClr val="lt1"/>
                </a:solidFill>
              </a:defRPr>
            </a:lvl8pPr>
            <a:lvl9pPr lvl="8">
              <a:spcBef>
                <a:spcPts val="0"/>
              </a:spcBef>
              <a:spcAft>
                <a:spcPts val="0"/>
              </a:spcAft>
              <a:buClr>
                <a:schemeClr val="lt1"/>
              </a:buClr>
              <a:buSzPts val="2000"/>
              <a:buNone/>
              <a:defRPr sz="2000">
                <a:solidFill>
                  <a:schemeClr val="lt1"/>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key metrics v2">
  <p:cSld name="CUSTOM_4">
    <p:spTree>
      <p:nvGrpSpPr>
        <p:cNvPr id="208" name="Shape 208"/>
        <p:cNvGrpSpPr/>
        <p:nvPr/>
      </p:nvGrpSpPr>
      <p:grpSpPr>
        <a:xfrm>
          <a:off x="0" y="0"/>
          <a:ext cx="0" cy="0"/>
          <a:chOff x="0" y="0"/>
          <a:chExt cx="0" cy="0"/>
        </a:xfrm>
      </p:grpSpPr>
      <p:sp>
        <p:nvSpPr>
          <p:cNvPr id="209" name="Google Shape;209;p29"/>
          <p:cNvSpPr/>
          <p:nvPr/>
        </p:nvSpPr>
        <p:spPr>
          <a:xfrm rot="-5400000">
            <a:off x="1981500" y="-2030400"/>
            <a:ext cx="5211300" cy="9204300"/>
          </a:xfrm>
          <a:prstGeom prst="round1Rect">
            <a:avLst>
              <a:gd fmla="val 1412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9"/>
          <p:cNvSpPr/>
          <p:nvPr/>
        </p:nvSpPr>
        <p:spPr>
          <a:xfrm rot="10800000">
            <a:off x="1087175" y="406850"/>
            <a:ext cx="7623600" cy="1388700"/>
          </a:xfrm>
          <a:prstGeom prst="round1Rect">
            <a:avLst>
              <a:gd fmla="val 26514"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9"/>
          <p:cNvSpPr txBox="1"/>
          <p:nvPr>
            <p:ph idx="1" type="subTitle"/>
          </p:nvPr>
        </p:nvSpPr>
        <p:spPr>
          <a:xfrm>
            <a:off x="1310975" y="538250"/>
            <a:ext cx="7176000" cy="394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212" name="Google Shape;212;p29"/>
          <p:cNvSpPr txBox="1"/>
          <p:nvPr>
            <p:ph idx="2" type="body"/>
          </p:nvPr>
        </p:nvSpPr>
        <p:spPr>
          <a:xfrm>
            <a:off x="1310975" y="1011025"/>
            <a:ext cx="7238400" cy="5472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213" name="Google Shape;213;p29"/>
          <p:cNvSpPr txBox="1"/>
          <p:nvPr>
            <p:ph type="ctrTitle"/>
          </p:nvPr>
        </p:nvSpPr>
        <p:spPr>
          <a:xfrm rot="-5400000">
            <a:off x="-1509125" y="2289400"/>
            <a:ext cx="4347300" cy="547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2000"/>
              <a:buNone/>
              <a:defRPr>
                <a:solidFill>
                  <a:schemeClr val="lt1"/>
                </a:solidFill>
              </a:defRPr>
            </a:lvl1pPr>
            <a:lvl2pPr lvl="1" algn="ctr">
              <a:spcBef>
                <a:spcPts val="0"/>
              </a:spcBef>
              <a:spcAft>
                <a:spcPts val="0"/>
              </a:spcAft>
              <a:buClr>
                <a:schemeClr val="lt1"/>
              </a:buClr>
              <a:buSzPts val="2000"/>
              <a:buNone/>
              <a:defRPr sz="2000">
                <a:solidFill>
                  <a:schemeClr val="lt1"/>
                </a:solidFill>
              </a:defRPr>
            </a:lvl2pPr>
            <a:lvl3pPr lvl="2" algn="ctr">
              <a:spcBef>
                <a:spcPts val="0"/>
              </a:spcBef>
              <a:spcAft>
                <a:spcPts val="0"/>
              </a:spcAft>
              <a:buClr>
                <a:schemeClr val="lt1"/>
              </a:buClr>
              <a:buSzPts val="2000"/>
              <a:buNone/>
              <a:defRPr sz="2000">
                <a:solidFill>
                  <a:schemeClr val="lt1"/>
                </a:solidFill>
              </a:defRPr>
            </a:lvl3pPr>
            <a:lvl4pPr lvl="3" algn="ctr">
              <a:spcBef>
                <a:spcPts val="0"/>
              </a:spcBef>
              <a:spcAft>
                <a:spcPts val="0"/>
              </a:spcAft>
              <a:buClr>
                <a:schemeClr val="lt1"/>
              </a:buClr>
              <a:buSzPts val="2000"/>
              <a:buNone/>
              <a:defRPr sz="2000">
                <a:solidFill>
                  <a:schemeClr val="lt1"/>
                </a:solidFill>
              </a:defRPr>
            </a:lvl4pPr>
            <a:lvl5pPr lvl="4" algn="ctr">
              <a:spcBef>
                <a:spcPts val="0"/>
              </a:spcBef>
              <a:spcAft>
                <a:spcPts val="0"/>
              </a:spcAft>
              <a:buClr>
                <a:schemeClr val="lt1"/>
              </a:buClr>
              <a:buSzPts val="2000"/>
              <a:buNone/>
              <a:defRPr sz="2000">
                <a:solidFill>
                  <a:schemeClr val="lt1"/>
                </a:solidFill>
              </a:defRPr>
            </a:lvl5pPr>
            <a:lvl6pPr lvl="5" algn="ctr">
              <a:spcBef>
                <a:spcPts val="0"/>
              </a:spcBef>
              <a:spcAft>
                <a:spcPts val="0"/>
              </a:spcAft>
              <a:buClr>
                <a:schemeClr val="lt1"/>
              </a:buClr>
              <a:buSzPts val="2000"/>
              <a:buNone/>
              <a:defRPr sz="2000">
                <a:solidFill>
                  <a:schemeClr val="lt1"/>
                </a:solidFill>
              </a:defRPr>
            </a:lvl6pPr>
            <a:lvl7pPr lvl="6" algn="ctr">
              <a:spcBef>
                <a:spcPts val="0"/>
              </a:spcBef>
              <a:spcAft>
                <a:spcPts val="0"/>
              </a:spcAft>
              <a:buClr>
                <a:schemeClr val="lt1"/>
              </a:buClr>
              <a:buSzPts val="2000"/>
              <a:buNone/>
              <a:defRPr sz="2000">
                <a:solidFill>
                  <a:schemeClr val="lt1"/>
                </a:solidFill>
              </a:defRPr>
            </a:lvl7pPr>
            <a:lvl8pPr lvl="7" algn="ctr">
              <a:spcBef>
                <a:spcPts val="0"/>
              </a:spcBef>
              <a:spcAft>
                <a:spcPts val="0"/>
              </a:spcAft>
              <a:buClr>
                <a:schemeClr val="lt1"/>
              </a:buClr>
              <a:buSzPts val="2000"/>
              <a:buNone/>
              <a:defRPr sz="2000">
                <a:solidFill>
                  <a:schemeClr val="lt1"/>
                </a:solidFill>
              </a:defRPr>
            </a:lvl8pPr>
            <a:lvl9pPr lvl="8" algn="ctr">
              <a:spcBef>
                <a:spcPts val="0"/>
              </a:spcBef>
              <a:spcAft>
                <a:spcPts val="0"/>
              </a:spcAft>
              <a:buClr>
                <a:schemeClr val="lt1"/>
              </a:buClr>
              <a:buSzPts val="2000"/>
              <a:buNone/>
              <a:defRPr sz="2000">
                <a:solidFill>
                  <a:schemeClr val="lt1"/>
                </a:solidFill>
              </a:defRPr>
            </a:lvl9pPr>
          </a:lstStyle>
          <a:p/>
        </p:txBody>
      </p:sp>
      <p:sp>
        <p:nvSpPr>
          <p:cNvPr id="214" name="Google Shape;214;p29"/>
          <p:cNvSpPr/>
          <p:nvPr/>
        </p:nvSpPr>
        <p:spPr>
          <a:xfrm rot="10800000">
            <a:off x="1087175" y="1877400"/>
            <a:ext cx="7623600" cy="1388700"/>
          </a:xfrm>
          <a:prstGeom prst="round1Rect">
            <a:avLst>
              <a:gd fmla="val 26514"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9"/>
          <p:cNvSpPr txBox="1"/>
          <p:nvPr>
            <p:ph idx="3" type="subTitle"/>
          </p:nvPr>
        </p:nvSpPr>
        <p:spPr>
          <a:xfrm>
            <a:off x="1310975" y="2008800"/>
            <a:ext cx="7176000" cy="394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216" name="Google Shape;216;p29"/>
          <p:cNvSpPr txBox="1"/>
          <p:nvPr>
            <p:ph idx="4" type="body"/>
          </p:nvPr>
        </p:nvSpPr>
        <p:spPr>
          <a:xfrm>
            <a:off x="1310975" y="2481575"/>
            <a:ext cx="7238400" cy="5472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217" name="Google Shape;217;p29"/>
          <p:cNvSpPr/>
          <p:nvPr/>
        </p:nvSpPr>
        <p:spPr>
          <a:xfrm rot="10800000">
            <a:off x="1118375" y="3347950"/>
            <a:ext cx="7623600" cy="1388700"/>
          </a:xfrm>
          <a:prstGeom prst="round1Rect">
            <a:avLst>
              <a:gd fmla="val 26514"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9"/>
          <p:cNvSpPr txBox="1"/>
          <p:nvPr>
            <p:ph idx="5" type="subTitle"/>
          </p:nvPr>
        </p:nvSpPr>
        <p:spPr>
          <a:xfrm>
            <a:off x="1342175" y="3479350"/>
            <a:ext cx="7176000" cy="394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219" name="Google Shape;219;p29"/>
          <p:cNvSpPr txBox="1"/>
          <p:nvPr>
            <p:ph idx="6" type="body"/>
          </p:nvPr>
        </p:nvSpPr>
        <p:spPr>
          <a:xfrm>
            <a:off x="1342175" y="3952125"/>
            <a:ext cx="7238400" cy="5472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items on timeline">
  <p:cSld name="CUSTOM_5">
    <p:spTree>
      <p:nvGrpSpPr>
        <p:cNvPr id="220" name="Shape 220"/>
        <p:cNvGrpSpPr/>
        <p:nvPr/>
      </p:nvGrpSpPr>
      <p:grpSpPr>
        <a:xfrm>
          <a:off x="0" y="0"/>
          <a:ext cx="0" cy="0"/>
          <a:chOff x="0" y="0"/>
          <a:chExt cx="0" cy="0"/>
        </a:xfrm>
      </p:grpSpPr>
      <p:cxnSp>
        <p:nvCxnSpPr>
          <p:cNvPr id="221" name="Google Shape;221;p30"/>
          <p:cNvCxnSpPr/>
          <p:nvPr/>
        </p:nvCxnSpPr>
        <p:spPr>
          <a:xfrm>
            <a:off x="4959575" y="11450"/>
            <a:ext cx="0" cy="5132400"/>
          </a:xfrm>
          <a:prstGeom prst="straightConnector1">
            <a:avLst/>
          </a:prstGeom>
          <a:noFill/>
          <a:ln cap="flat" cmpd="sng" w="9525">
            <a:solidFill>
              <a:schemeClr val="lt2"/>
            </a:solidFill>
            <a:prstDash val="solid"/>
            <a:round/>
            <a:headEnd len="med" w="med" type="none"/>
            <a:tailEnd len="med" w="med" type="none"/>
          </a:ln>
        </p:spPr>
      </p:cxnSp>
      <p:sp>
        <p:nvSpPr>
          <p:cNvPr id="222" name="Google Shape;222;p30"/>
          <p:cNvSpPr/>
          <p:nvPr/>
        </p:nvSpPr>
        <p:spPr>
          <a:xfrm>
            <a:off x="4840105" y="580663"/>
            <a:ext cx="243000" cy="243000"/>
          </a:xfrm>
          <a:prstGeom prst="roundRect">
            <a:avLst>
              <a:gd fmla="val 30676" name="adj"/>
            </a:avLst>
          </a:prstGeom>
          <a:solidFill>
            <a:schemeClr val="accent1"/>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0"/>
          <p:cNvSpPr/>
          <p:nvPr/>
        </p:nvSpPr>
        <p:spPr>
          <a:xfrm flipH="1">
            <a:off x="4815356" y="2122200"/>
            <a:ext cx="243000" cy="243000"/>
          </a:xfrm>
          <a:prstGeom prst="roundRect">
            <a:avLst>
              <a:gd fmla="val 30676" name="adj"/>
            </a:avLst>
          </a:prstGeom>
          <a:solidFill>
            <a:schemeClr val="accent1"/>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0"/>
          <p:cNvSpPr/>
          <p:nvPr/>
        </p:nvSpPr>
        <p:spPr>
          <a:xfrm>
            <a:off x="4815355" y="3541725"/>
            <a:ext cx="243000" cy="243000"/>
          </a:xfrm>
          <a:prstGeom prst="roundRect">
            <a:avLst>
              <a:gd fmla="val 30676" name="adj"/>
            </a:avLst>
          </a:prstGeom>
          <a:solidFill>
            <a:schemeClr val="accent1"/>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0"/>
          <p:cNvSpPr txBox="1"/>
          <p:nvPr>
            <p:ph idx="1" type="subTitle"/>
          </p:nvPr>
        </p:nvSpPr>
        <p:spPr>
          <a:xfrm>
            <a:off x="5275875" y="480600"/>
            <a:ext cx="3443700" cy="370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226" name="Google Shape;226;p30"/>
          <p:cNvSpPr txBox="1"/>
          <p:nvPr>
            <p:ph idx="2" type="body"/>
          </p:nvPr>
        </p:nvSpPr>
        <p:spPr>
          <a:xfrm>
            <a:off x="5275875" y="847800"/>
            <a:ext cx="3443700" cy="10287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227" name="Google Shape;227;p30"/>
          <p:cNvSpPr txBox="1"/>
          <p:nvPr>
            <p:ph idx="3" type="subTitle"/>
          </p:nvPr>
        </p:nvSpPr>
        <p:spPr>
          <a:xfrm>
            <a:off x="5275875" y="3477825"/>
            <a:ext cx="3443700" cy="370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2pPr>
            <a:lvl3pPr lvl="2">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3pPr>
            <a:lvl4pPr lvl="3">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4pPr>
            <a:lvl5pPr lvl="4">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5pPr>
            <a:lvl6pPr lvl="5">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6pPr>
            <a:lvl7pPr lvl="6">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7pPr>
            <a:lvl8pPr lvl="7">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8pPr>
            <a:lvl9pPr lvl="8">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9pPr>
          </a:lstStyle>
          <a:p/>
        </p:txBody>
      </p:sp>
      <p:sp>
        <p:nvSpPr>
          <p:cNvPr id="228" name="Google Shape;228;p30"/>
          <p:cNvSpPr txBox="1"/>
          <p:nvPr>
            <p:ph idx="4" type="body"/>
          </p:nvPr>
        </p:nvSpPr>
        <p:spPr>
          <a:xfrm>
            <a:off x="5275875" y="3845025"/>
            <a:ext cx="3443700" cy="10287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229" name="Google Shape;229;p30"/>
          <p:cNvSpPr txBox="1"/>
          <p:nvPr>
            <p:ph idx="5" type="subTitle"/>
          </p:nvPr>
        </p:nvSpPr>
        <p:spPr>
          <a:xfrm>
            <a:off x="873725" y="1998000"/>
            <a:ext cx="3443700" cy="3708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gn="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gn="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gn="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gn="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gn="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gn="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gn="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gn="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230" name="Google Shape;230;p30"/>
          <p:cNvSpPr txBox="1"/>
          <p:nvPr>
            <p:ph idx="6" type="body"/>
          </p:nvPr>
        </p:nvSpPr>
        <p:spPr>
          <a:xfrm>
            <a:off x="873725" y="2365200"/>
            <a:ext cx="3443700" cy="1028700"/>
          </a:xfrm>
          <a:prstGeom prst="rect">
            <a:avLst/>
          </a:prstGeom>
        </p:spPr>
        <p:txBody>
          <a:bodyPr anchorCtr="0" anchor="t" bIns="91425" lIns="91425" spcFirstLastPara="1" rIns="91425" wrap="square" tIns="91425">
            <a:noAutofit/>
          </a:bodyPr>
          <a:lstStyle>
            <a:lvl1pPr indent="-298450" lvl="0" marL="457200" algn="r">
              <a:spcBef>
                <a:spcPts val="0"/>
              </a:spcBef>
              <a:spcAft>
                <a:spcPts val="0"/>
              </a:spcAft>
              <a:buSzPts val="1100"/>
              <a:buChar char="●"/>
              <a:defRPr sz="1100"/>
            </a:lvl1pPr>
            <a:lvl2pPr indent="-298450" lvl="1" marL="914400" algn="r">
              <a:spcBef>
                <a:spcPts val="0"/>
              </a:spcBef>
              <a:spcAft>
                <a:spcPts val="0"/>
              </a:spcAft>
              <a:buSzPts val="1100"/>
              <a:buChar char="○"/>
              <a:defRPr sz="1100"/>
            </a:lvl2pPr>
            <a:lvl3pPr indent="-298450" lvl="2" marL="1371600" algn="r">
              <a:spcBef>
                <a:spcPts val="0"/>
              </a:spcBef>
              <a:spcAft>
                <a:spcPts val="0"/>
              </a:spcAft>
              <a:buSzPts val="1100"/>
              <a:buChar char="■"/>
              <a:defRPr sz="1100"/>
            </a:lvl3pPr>
            <a:lvl4pPr indent="-298450" lvl="3" marL="1828800" algn="r">
              <a:spcBef>
                <a:spcPts val="0"/>
              </a:spcBef>
              <a:spcAft>
                <a:spcPts val="0"/>
              </a:spcAft>
              <a:buSzPts val="1100"/>
              <a:buChar char="●"/>
              <a:defRPr sz="1100"/>
            </a:lvl4pPr>
            <a:lvl5pPr indent="-298450" lvl="4" marL="2286000" algn="r">
              <a:spcBef>
                <a:spcPts val="0"/>
              </a:spcBef>
              <a:spcAft>
                <a:spcPts val="0"/>
              </a:spcAft>
              <a:buSzPts val="1100"/>
              <a:buChar char="○"/>
              <a:defRPr sz="1100"/>
            </a:lvl5pPr>
            <a:lvl6pPr indent="-298450" lvl="5" marL="2743200" algn="r">
              <a:spcBef>
                <a:spcPts val="0"/>
              </a:spcBef>
              <a:spcAft>
                <a:spcPts val="0"/>
              </a:spcAft>
              <a:buSzPts val="1100"/>
              <a:buChar char="■"/>
              <a:defRPr sz="1100"/>
            </a:lvl6pPr>
            <a:lvl7pPr indent="-298450" lvl="6" marL="3200400" algn="r">
              <a:spcBef>
                <a:spcPts val="0"/>
              </a:spcBef>
              <a:spcAft>
                <a:spcPts val="0"/>
              </a:spcAft>
              <a:buSzPts val="1100"/>
              <a:buChar char="●"/>
              <a:defRPr sz="1100"/>
            </a:lvl7pPr>
            <a:lvl8pPr indent="-298450" lvl="7" marL="3657600" algn="r">
              <a:spcBef>
                <a:spcPts val="0"/>
              </a:spcBef>
              <a:spcAft>
                <a:spcPts val="0"/>
              </a:spcAft>
              <a:buSzPts val="1100"/>
              <a:buChar char="○"/>
              <a:defRPr sz="1100"/>
            </a:lvl8pPr>
            <a:lvl9pPr indent="-298450" lvl="8" marL="4114800" algn="r">
              <a:spcBef>
                <a:spcPts val="0"/>
              </a:spcBef>
              <a:spcAft>
                <a:spcPts val="0"/>
              </a:spcAft>
              <a:buSzPts val="1100"/>
              <a:buChar char="■"/>
              <a:defRPr sz="1100"/>
            </a:lvl9pPr>
          </a:lstStyle>
          <a:p/>
        </p:txBody>
      </p:sp>
      <p:sp>
        <p:nvSpPr>
          <p:cNvPr id="231" name="Google Shape;231;p30"/>
          <p:cNvSpPr txBox="1"/>
          <p:nvPr>
            <p:ph type="ctrTitle"/>
          </p:nvPr>
        </p:nvSpPr>
        <p:spPr>
          <a:xfrm>
            <a:off x="532800" y="432175"/>
            <a:ext cx="2735100" cy="540000"/>
          </a:xfrm>
          <a:prstGeom prst="rect">
            <a:avLst/>
          </a:prstGeom>
        </p:spPr>
        <p:txBody>
          <a:bodyPr anchorCtr="0" anchor="t" bIns="91425" lIns="91425" spcFirstLastPara="1" rIns="91425" wrap="square" tIns="91425">
            <a:noAutofit/>
          </a:bodyPr>
          <a:lstStyle>
            <a:lvl1pPr lvl="0" algn="ctr">
              <a:spcBef>
                <a:spcPts val="0"/>
              </a:spcBef>
              <a:spcAft>
                <a:spcPts val="0"/>
              </a:spcAft>
              <a:buSzPts val="2000"/>
              <a:buNone/>
              <a:defRPr/>
            </a:lvl1pPr>
            <a:lvl2pPr lvl="1" algn="ctr">
              <a:spcBef>
                <a:spcPts val="0"/>
              </a:spcBef>
              <a:spcAft>
                <a:spcPts val="0"/>
              </a:spcAft>
              <a:buSzPts val="2000"/>
              <a:buNone/>
              <a:defRPr sz="2000"/>
            </a:lvl2pPr>
            <a:lvl3pPr lvl="2" algn="ctr">
              <a:spcBef>
                <a:spcPts val="0"/>
              </a:spcBef>
              <a:spcAft>
                <a:spcPts val="0"/>
              </a:spcAft>
              <a:buSzPts val="2000"/>
              <a:buNone/>
              <a:defRPr sz="2000"/>
            </a:lvl3pPr>
            <a:lvl4pPr lvl="3" algn="ctr">
              <a:spcBef>
                <a:spcPts val="0"/>
              </a:spcBef>
              <a:spcAft>
                <a:spcPts val="0"/>
              </a:spcAft>
              <a:buSzPts val="2000"/>
              <a:buNone/>
              <a:defRPr sz="2000"/>
            </a:lvl4pPr>
            <a:lvl5pPr lvl="4" algn="ctr">
              <a:spcBef>
                <a:spcPts val="0"/>
              </a:spcBef>
              <a:spcAft>
                <a:spcPts val="0"/>
              </a:spcAft>
              <a:buSzPts val="2000"/>
              <a:buNone/>
              <a:defRPr sz="2000"/>
            </a:lvl5pPr>
            <a:lvl6pPr lvl="5" algn="ctr">
              <a:spcBef>
                <a:spcPts val="0"/>
              </a:spcBef>
              <a:spcAft>
                <a:spcPts val="0"/>
              </a:spcAft>
              <a:buSzPts val="2000"/>
              <a:buNone/>
              <a:defRPr sz="2000"/>
            </a:lvl6pPr>
            <a:lvl7pPr lvl="6" algn="ctr">
              <a:spcBef>
                <a:spcPts val="0"/>
              </a:spcBef>
              <a:spcAft>
                <a:spcPts val="0"/>
              </a:spcAft>
              <a:buSzPts val="2000"/>
              <a:buNone/>
              <a:defRPr sz="2000"/>
            </a:lvl7pPr>
            <a:lvl8pPr lvl="7" algn="ctr">
              <a:spcBef>
                <a:spcPts val="0"/>
              </a:spcBef>
              <a:spcAft>
                <a:spcPts val="0"/>
              </a:spcAft>
              <a:buSzPts val="2000"/>
              <a:buNone/>
              <a:defRPr sz="2000"/>
            </a:lvl8pPr>
            <a:lvl9pPr lvl="8" algn="ctr">
              <a:spcBef>
                <a:spcPts val="0"/>
              </a:spcBef>
              <a:spcAft>
                <a:spcPts val="0"/>
              </a:spcAft>
              <a:buSzPts val="2000"/>
              <a:buNone/>
              <a:defRPr sz="20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items on timeline v2">
  <p:cSld name="CUSTOM_6">
    <p:bg>
      <p:bgPr>
        <a:solidFill>
          <a:schemeClr val="accent1"/>
        </a:solidFill>
      </p:bgPr>
    </p:bg>
    <p:spTree>
      <p:nvGrpSpPr>
        <p:cNvPr id="232" name="Shape 232"/>
        <p:cNvGrpSpPr/>
        <p:nvPr/>
      </p:nvGrpSpPr>
      <p:grpSpPr>
        <a:xfrm>
          <a:off x="0" y="0"/>
          <a:ext cx="0" cy="0"/>
          <a:chOff x="0" y="0"/>
          <a:chExt cx="0" cy="0"/>
        </a:xfrm>
      </p:grpSpPr>
      <p:sp>
        <p:nvSpPr>
          <p:cNvPr id="233" name="Google Shape;233;p31"/>
          <p:cNvSpPr/>
          <p:nvPr/>
        </p:nvSpPr>
        <p:spPr>
          <a:xfrm flipH="1">
            <a:off x="-29225" y="1187400"/>
            <a:ext cx="9213900" cy="3990000"/>
          </a:xfrm>
          <a:prstGeom prst="round1Rect">
            <a:avLst>
              <a:gd fmla="val 27169"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4" name="Google Shape;234;p31"/>
          <p:cNvCxnSpPr/>
          <p:nvPr/>
        </p:nvCxnSpPr>
        <p:spPr>
          <a:xfrm>
            <a:off x="1079125" y="1726525"/>
            <a:ext cx="7090500" cy="0"/>
          </a:xfrm>
          <a:prstGeom prst="straightConnector1">
            <a:avLst/>
          </a:prstGeom>
          <a:noFill/>
          <a:ln cap="flat" cmpd="sng" w="9525">
            <a:solidFill>
              <a:schemeClr val="lt2"/>
            </a:solidFill>
            <a:prstDash val="dash"/>
            <a:round/>
            <a:headEnd len="med" w="med" type="none"/>
            <a:tailEnd len="med" w="med" type="none"/>
          </a:ln>
        </p:spPr>
      </p:cxnSp>
      <p:sp>
        <p:nvSpPr>
          <p:cNvPr id="235" name="Google Shape;235;p31"/>
          <p:cNvSpPr/>
          <p:nvPr/>
        </p:nvSpPr>
        <p:spPr>
          <a:xfrm>
            <a:off x="997405" y="1605013"/>
            <a:ext cx="243000" cy="243000"/>
          </a:xfrm>
          <a:prstGeom prst="roundRect">
            <a:avLst>
              <a:gd fmla="val 30676" name="adj"/>
            </a:avLst>
          </a:prstGeom>
          <a:solidFill>
            <a:schemeClr val="accent1"/>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1"/>
          <p:cNvSpPr/>
          <p:nvPr/>
        </p:nvSpPr>
        <p:spPr>
          <a:xfrm>
            <a:off x="3510430" y="1605013"/>
            <a:ext cx="243000" cy="243000"/>
          </a:xfrm>
          <a:prstGeom prst="roundRect">
            <a:avLst>
              <a:gd fmla="val 30676" name="adj"/>
            </a:avLst>
          </a:prstGeom>
          <a:solidFill>
            <a:schemeClr val="accent1"/>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1"/>
          <p:cNvSpPr/>
          <p:nvPr/>
        </p:nvSpPr>
        <p:spPr>
          <a:xfrm>
            <a:off x="6058505" y="1605013"/>
            <a:ext cx="243000" cy="243000"/>
          </a:xfrm>
          <a:prstGeom prst="roundRect">
            <a:avLst>
              <a:gd fmla="val 30676" name="adj"/>
            </a:avLst>
          </a:prstGeom>
          <a:solidFill>
            <a:schemeClr val="accent1"/>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1"/>
          <p:cNvSpPr txBox="1"/>
          <p:nvPr>
            <p:ph idx="1" type="subTitle"/>
          </p:nvPr>
        </p:nvSpPr>
        <p:spPr>
          <a:xfrm>
            <a:off x="961200" y="1975475"/>
            <a:ext cx="2160000" cy="619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239" name="Google Shape;239;p31"/>
          <p:cNvSpPr txBox="1"/>
          <p:nvPr>
            <p:ph idx="2" type="body"/>
          </p:nvPr>
        </p:nvSpPr>
        <p:spPr>
          <a:xfrm>
            <a:off x="961200" y="2595225"/>
            <a:ext cx="2160000" cy="2092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240" name="Google Shape;240;p31"/>
          <p:cNvSpPr txBox="1"/>
          <p:nvPr>
            <p:ph idx="3" type="subTitle"/>
          </p:nvPr>
        </p:nvSpPr>
        <p:spPr>
          <a:xfrm>
            <a:off x="3474000" y="1975475"/>
            <a:ext cx="2160000" cy="619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241" name="Google Shape;241;p31"/>
          <p:cNvSpPr txBox="1"/>
          <p:nvPr>
            <p:ph idx="4" type="body"/>
          </p:nvPr>
        </p:nvSpPr>
        <p:spPr>
          <a:xfrm>
            <a:off x="3474000" y="2595225"/>
            <a:ext cx="2160000" cy="2092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242" name="Google Shape;242;p31"/>
          <p:cNvSpPr txBox="1"/>
          <p:nvPr>
            <p:ph idx="5" type="subTitle"/>
          </p:nvPr>
        </p:nvSpPr>
        <p:spPr>
          <a:xfrm>
            <a:off x="6022800" y="1975475"/>
            <a:ext cx="2160000" cy="619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243" name="Google Shape;243;p31"/>
          <p:cNvSpPr txBox="1"/>
          <p:nvPr>
            <p:ph idx="6" type="body"/>
          </p:nvPr>
        </p:nvSpPr>
        <p:spPr>
          <a:xfrm>
            <a:off x="6022800" y="2595225"/>
            <a:ext cx="2160000" cy="2092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244" name="Google Shape;244;p31"/>
          <p:cNvSpPr txBox="1"/>
          <p:nvPr>
            <p:ph type="ctrTitle"/>
          </p:nvPr>
        </p:nvSpPr>
        <p:spPr>
          <a:xfrm>
            <a:off x="903600" y="294550"/>
            <a:ext cx="7347600" cy="547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000"/>
              <a:buNone/>
              <a:defRPr>
                <a:solidFill>
                  <a:schemeClr val="lt1"/>
                </a:solidFill>
              </a:defRPr>
            </a:lvl1pPr>
            <a:lvl2pPr lvl="1">
              <a:spcBef>
                <a:spcPts val="0"/>
              </a:spcBef>
              <a:spcAft>
                <a:spcPts val="0"/>
              </a:spcAft>
              <a:buClr>
                <a:schemeClr val="lt1"/>
              </a:buClr>
              <a:buSzPts val="2000"/>
              <a:buNone/>
              <a:defRPr sz="2000">
                <a:solidFill>
                  <a:schemeClr val="lt1"/>
                </a:solidFill>
              </a:defRPr>
            </a:lvl2pPr>
            <a:lvl3pPr lvl="2">
              <a:spcBef>
                <a:spcPts val="0"/>
              </a:spcBef>
              <a:spcAft>
                <a:spcPts val="0"/>
              </a:spcAft>
              <a:buClr>
                <a:schemeClr val="lt1"/>
              </a:buClr>
              <a:buSzPts val="2000"/>
              <a:buNone/>
              <a:defRPr sz="2000">
                <a:solidFill>
                  <a:schemeClr val="lt1"/>
                </a:solidFill>
              </a:defRPr>
            </a:lvl3pPr>
            <a:lvl4pPr lvl="3">
              <a:spcBef>
                <a:spcPts val="0"/>
              </a:spcBef>
              <a:spcAft>
                <a:spcPts val="0"/>
              </a:spcAft>
              <a:buClr>
                <a:schemeClr val="lt1"/>
              </a:buClr>
              <a:buSzPts val="2000"/>
              <a:buNone/>
              <a:defRPr sz="2000">
                <a:solidFill>
                  <a:schemeClr val="lt1"/>
                </a:solidFill>
              </a:defRPr>
            </a:lvl4pPr>
            <a:lvl5pPr lvl="4">
              <a:spcBef>
                <a:spcPts val="0"/>
              </a:spcBef>
              <a:spcAft>
                <a:spcPts val="0"/>
              </a:spcAft>
              <a:buClr>
                <a:schemeClr val="lt1"/>
              </a:buClr>
              <a:buSzPts val="2000"/>
              <a:buNone/>
              <a:defRPr sz="2000">
                <a:solidFill>
                  <a:schemeClr val="lt1"/>
                </a:solidFill>
              </a:defRPr>
            </a:lvl5pPr>
            <a:lvl6pPr lvl="5">
              <a:spcBef>
                <a:spcPts val="0"/>
              </a:spcBef>
              <a:spcAft>
                <a:spcPts val="0"/>
              </a:spcAft>
              <a:buClr>
                <a:schemeClr val="lt1"/>
              </a:buClr>
              <a:buSzPts val="2000"/>
              <a:buNone/>
              <a:defRPr sz="2000">
                <a:solidFill>
                  <a:schemeClr val="lt1"/>
                </a:solidFill>
              </a:defRPr>
            </a:lvl6pPr>
            <a:lvl7pPr lvl="6">
              <a:spcBef>
                <a:spcPts val="0"/>
              </a:spcBef>
              <a:spcAft>
                <a:spcPts val="0"/>
              </a:spcAft>
              <a:buClr>
                <a:schemeClr val="lt1"/>
              </a:buClr>
              <a:buSzPts val="2000"/>
              <a:buNone/>
              <a:defRPr sz="2000">
                <a:solidFill>
                  <a:schemeClr val="lt1"/>
                </a:solidFill>
              </a:defRPr>
            </a:lvl7pPr>
            <a:lvl8pPr lvl="7">
              <a:spcBef>
                <a:spcPts val="0"/>
              </a:spcBef>
              <a:spcAft>
                <a:spcPts val="0"/>
              </a:spcAft>
              <a:buClr>
                <a:schemeClr val="lt1"/>
              </a:buClr>
              <a:buSzPts val="2000"/>
              <a:buNone/>
              <a:defRPr sz="2000">
                <a:solidFill>
                  <a:schemeClr val="lt1"/>
                </a:solidFill>
              </a:defRPr>
            </a:lvl8pPr>
            <a:lvl9pPr lvl="8">
              <a:spcBef>
                <a:spcPts val="0"/>
              </a:spcBef>
              <a:spcAft>
                <a:spcPts val="0"/>
              </a:spcAft>
              <a:buClr>
                <a:schemeClr val="lt1"/>
              </a:buClr>
              <a:buSzPts val="2000"/>
              <a:buNone/>
              <a:defRPr sz="2000">
                <a:solidFill>
                  <a:schemeClr val="lt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4 items on timeline 1">
  <p:cSld name="CUSTOM_7">
    <p:spTree>
      <p:nvGrpSpPr>
        <p:cNvPr id="245" name="Shape 245"/>
        <p:cNvGrpSpPr/>
        <p:nvPr/>
      </p:nvGrpSpPr>
      <p:grpSpPr>
        <a:xfrm>
          <a:off x="0" y="0"/>
          <a:ext cx="0" cy="0"/>
          <a:chOff x="0" y="0"/>
          <a:chExt cx="0" cy="0"/>
        </a:xfrm>
      </p:grpSpPr>
      <p:cxnSp>
        <p:nvCxnSpPr>
          <p:cNvPr id="246" name="Google Shape;246;p32"/>
          <p:cNvCxnSpPr/>
          <p:nvPr/>
        </p:nvCxnSpPr>
        <p:spPr>
          <a:xfrm>
            <a:off x="0" y="1381475"/>
            <a:ext cx="9308400" cy="0"/>
          </a:xfrm>
          <a:prstGeom prst="straightConnector1">
            <a:avLst/>
          </a:prstGeom>
          <a:noFill/>
          <a:ln cap="flat" cmpd="sng" w="9525">
            <a:solidFill>
              <a:schemeClr val="lt2"/>
            </a:solidFill>
            <a:prstDash val="solid"/>
            <a:round/>
            <a:headEnd len="med" w="med" type="none"/>
            <a:tailEnd len="med" w="med" type="none"/>
          </a:ln>
        </p:spPr>
      </p:cxnSp>
      <p:sp>
        <p:nvSpPr>
          <p:cNvPr id="247" name="Google Shape;247;p32"/>
          <p:cNvSpPr/>
          <p:nvPr/>
        </p:nvSpPr>
        <p:spPr>
          <a:xfrm>
            <a:off x="369055" y="1259963"/>
            <a:ext cx="243000" cy="243000"/>
          </a:xfrm>
          <a:prstGeom prst="roundRect">
            <a:avLst>
              <a:gd fmla="val 30676" name="adj"/>
            </a:avLst>
          </a:prstGeom>
          <a:solidFill>
            <a:schemeClr val="accent1"/>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2"/>
          <p:cNvSpPr/>
          <p:nvPr/>
        </p:nvSpPr>
        <p:spPr>
          <a:xfrm>
            <a:off x="354525" y="4782375"/>
            <a:ext cx="1838100" cy="734100"/>
          </a:xfrm>
          <a:prstGeom prst="roundRect">
            <a:avLst>
              <a:gd fmla="val 2121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9" name="Google Shape;249;p32"/>
          <p:cNvSpPr/>
          <p:nvPr/>
        </p:nvSpPr>
        <p:spPr>
          <a:xfrm>
            <a:off x="2690080" y="1259963"/>
            <a:ext cx="243000" cy="243000"/>
          </a:xfrm>
          <a:prstGeom prst="roundRect">
            <a:avLst>
              <a:gd fmla="val 30676" name="adj"/>
            </a:avLst>
          </a:prstGeom>
          <a:solidFill>
            <a:schemeClr val="accent2"/>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2"/>
          <p:cNvSpPr/>
          <p:nvPr/>
        </p:nvSpPr>
        <p:spPr>
          <a:xfrm>
            <a:off x="2634600" y="4782375"/>
            <a:ext cx="1838100" cy="734100"/>
          </a:xfrm>
          <a:prstGeom prst="roundRect">
            <a:avLst>
              <a:gd fmla="val 2121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1" name="Google Shape;251;p32"/>
          <p:cNvSpPr/>
          <p:nvPr/>
        </p:nvSpPr>
        <p:spPr>
          <a:xfrm>
            <a:off x="4968255" y="1259963"/>
            <a:ext cx="243000" cy="243000"/>
          </a:xfrm>
          <a:prstGeom prst="roundRect">
            <a:avLst>
              <a:gd fmla="val 30676" name="adj"/>
            </a:avLst>
          </a:prstGeom>
          <a:solidFill>
            <a:schemeClr val="accent3"/>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2"/>
          <p:cNvSpPr/>
          <p:nvPr/>
        </p:nvSpPr>
        <p:spPr>
          <a:xfrm>
            <a:off x="7246430" y="1259963"/>
            <a:ext cx="243000" cy="243000"/>
          </a:xfrm>
          <a:prstGeom prst="roundRect">
            <a:avLst>
              <a:gd fmla="val 30676" name="adj"/>
            </a:avLst>
          </a:prstGeom>
          <a:solidFill>
            <a:schemeClr val="accent4"/>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2"/>
          <p:cNvSpPr/>
          <p:nvPr/>
        </p:nvSpPr>
        <p:spPr>
          <a:xfrm>
            <a:off x="4914675" y="4782375"/>
            <a:ext cx="1838100" cy="734100"/>
          </a:xfrm>
          <a:prstGeom prst="roundRect">
            <a:avLst>
              <a:gd fmla="val 21210"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4" name="Google Shape;254;p32"/>
          <p:cNvSpPr/>
          <p:nvPr/>
        </p:nvSpPr>
        <p:spPr>
          <a:xfrm>
            <a:off x="7194750" y="4782375"/>
            <a:ext cx="1838100" cy="734100"/>
          </a:xfrm>
          <a:prstGeom prst="roundRect">
            <a:avLst>
              <a:gd fmla="val 21210"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5" name="Google Shape;255;p32"/>
          <p:cNvSpPr txBox="1"/>
          <p:nvPr>
            <p:ph idx="1" type="subTitle"/>
          </p:nvPr>
        </p:nvSpPr>
        <p:spPr>
          <a:xfrm>
            <a:off x="352800" y="1626550"/>
            <a:ext cx="1839600" cy="370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256" name="Google Shape;256;p32"/>
          <p:cNvSpPr txBox="1"/>
          <p:nvPr>
            <p:ph idx="2" type="body"/>
          </p:nvPr>
        </p:nvSpPr>
        <p:spPr>
          <a:xfrm>
            <a:off x="352800" y="2040550"/>
            <a:ext cx="1839600" cy="24534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257" name="Google Shape;257;p32"/>
          <p:cNvSpPr txBox="1"/>
          <p:nvPr>
            <p:ph idx="3" type="subTitle"/>
          </p:nvPr>
        </p:nvSpPr>
        <p:spPr>
          <a:xfrm>
            <a:off x="2635200" y="1626550"/>
            <a:ext cx="1839600" cy="370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258" name="Google Shape;258;p32"/>
          <p:cNvSpPr txBox="1"/>
          <p:nvPr>
            <p:ph idx="4" type="body"/>
          </p:nvPr>
        </p:nvSpPr>
        <p:spPr>
          <a:xfrm>
            <a:off x="2635200" y="2040550"/>
            <a:ext cx="1839600" cy="24534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259" name="Google Shape;259;p32"/>
          <p:cNvSpPr txBox="1"/>
          <p:nvPr>
            <p:ph idx="5" type="subTitle"/>
          </p:nvPr>
        </p:nvSpPr>
        <p:spPr>
          <a:xfrm>
            <a:off x="4917600" y="1626550"/>
            <a:ext cx="1839600" cy="370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260" name="Google Shape;260;p32"/>
          <p:cNvSpPr txBox="1"/>
          <p:nvPr>
            <p:ph idx="6" type="body"/>
          </p:nvPr>
        </p:nvSpPr>
        <p:spPr>
          <a:xfrm>
            <a:off x="4917600" y="2040550"/>
            <a:ext cx="1839600" cy="24534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261" name="Google Shape;261;p32"/>
          <p:cNvSpPr txBox="1"/>
          <p:nvPr>
            <p:ph idx="7" type="subTitle"/>
          </p:nvPr>
        </p:nvSpPr>
        <p:spPr>
          <a:xfrm>
            <a:off x="7200000" y="1626550"/>
            <a:ext cx="1839600" cy="370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262" name="Google Shape;262;p32"/>
          <p:cNvSpPr txBox="1"/>
          <p:nvPr>
            <p:ph idx="8" type="body"/>
          </p:nvPr>
        </p:nvSpPr>
        <p:spPr>
          <a:xfrm>
            <a:off x="7200000" y="2040550"/>
            <a:ext cx="1839600" cy="24534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263" name="Google Shape;263;p32"/>
          <p:cNvSpPr txBox="1"/>
          <p:nvPr>
            <p:ph type="ctrTitle"/>
          </p:nvPr>
        </p:nvSpPr>
        <p:spPr>
          <a:xfrm>
            <a:off x="370800" y="313800"/>
            <a:ext cx="8467200" cy="547200"/>
          </a:xfrm>
          <a:prstGeom prst="rect">
            <a:avLst/>
          </a:prstGeom>
        </p:spPr>
        <p:txBody>
          <a:bodyPr anchorCtr="0" anchor="t" bIns="91425" lIns="91425" spcFirstLastPara="1" rIns="91425" wrap="square" tIns="91425">
            <a:noAutofit/>
          </a:bodyPr>
          <a:lstStyle>
            <a:lvl1pPr lvl="0" algn="ctr">
              <a:spcBef>
                <a:spcPts val="0"/>
              </a:spcBef>
              <a:spcAft>
                <a:spcPts val="0"/>
              </a:spcAft>
              <a:buSzPts val="2000"/>
              <a:buNone/>
              <a:defRPr/>
            </a:lvl1pPr>
            <a:lvl2pPr lvl="1" algn="ctr">
              <a:spcBef>
                <a:spcPts val="0"/>
              </a:spcBef>
              <a:spcAft>
                <a:spcPts val="0"/>
              </a:spcAft>
              <a:buSzPts val="2000"/>
              <a:buNone/>
              <a:defRPr sz="2000"/>
            </a:lvl2pPr>
            <a:lvl3pPr lvl="2" algn="ctr">
              <a:spcBef>
                <a:spcPts val="0"/>
              </a:spcBef>
              <a:spcAft>
                <a:spcPts val="0"/>
              </a:spcAft>
              <a:buSzPts val="2000"/>
              <a:buNone/>
              <a:defRPr sz="2000"/>
            </a:lvl3pPr>
            <a:lvl4pPr lvl="3" algn="ctr">
              <a:spcBef>
                <a:spcPts val="0"/>
              </a:spcBef>
              <a:spcAft>
                <a:spcPts val="0"/>
              </a:spcAft>
              <a:buSzPts val="2000"/>
              <a:buNone/>
              <a:defRPr sz="2000"/>
            </a:lvl4pPr>
            <a:lvl5pPr lvl="4" algn="ctr">
              <a:spcBef>
                <a:spcPts val="0"/>
              </a:spcBef>
              <a:spcAft>
                <a:spcPts val="0"/>
              </a:spcAft>
              <a:buSzPts val="2000"/>
              <a:buNone/>
              <a:defRPr sz="2000"/>
            </a:lvl5pPr>
            <a:lvl6pPr lvl="5" algn="ctr">
              <a:spcBef>
                <a:spcPts val="0"/>
              </a:spcBef>
              <a:spcAft>
                <a:spcPts val="0"/>
              </a:spcAft>
              <a:buSzPts val="2000"/>
              <a:buNone/>
              <a:defRPr sz="2000"/>
            </a:lvl6pPr>
            <a:lvl7pPr lvl="6" algn="ctr">
              <a:spcBef>
                <a:spcPts val="0"/>
              </a:spcBef>
              <a:spcAft>
                <a:spcPts val="0"/>
              </a:spcAft>
              <a:buSzPts val="2000"/>
              <a:buNone/>
              <a:defRPr sz="2000"/>
            </a:lvl7pPr>
            <a:lvl8pPr lvl="7" algn="ctr">
              <a:spcBef>
                <a:spcPts val="0"/>
              </a:spcBef>
              <a:spcAft>
                <a:spcPts val="0"/>
              </a:spcAft>
              <a:buSzPts val="2000"/>
              <a:buNone/>
              <a:defRPr sz="2000"/>
            </a:lvl8pPr>
            <a:lvl9pPr lvl="8" algn="ctr">
              <a:spcBef>
                <a:spcPts val="0"/>
              </a:spcBef>
              <a:spcAft>
                <a:spcPts val="0"/>
              </a:spcAft>
              <a:buSzPts val="2000"/>
              <a:buNone/>
              <a:defRPr sz="20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ngle user slide - v1">
  <p:cSld name="CUSTOM_8">
    <p:spTree>
      <p:nvGrpSpPr>
        <p:cNvPr id="264" name="Shape 264"/>
        <p:cNvGrpSpPr/>
        <p:nvPr/>
      </p:nvGrpSpPr>
      <p:grpSpPr>
        <a:xfrm>
          <a:off x="0" y="0"/>
          <a:ext cx="0" cy="0"/>
          <a:chOff x="0" y="0"/>
          <a:chExt cx="0" cy="0"/>
        </a:xfrm>
      </p:grpSpPr>
      <p:sp>
        <p:nvSpPr>
          <p:cNvPr id="265" name="Google Shape;265;p33"/>
          <p:cNvSpPr/>
          <p:nvPr/>
        </p:nvSpPr>
        <p:spPr>
          <a:xfrm>
            <a:off x="-19850" y="325"/>
            <a:ext cx="8665200" cy="5143500"/>
          </a:xfrm>
          <a:prstGeom prst="round1Rect">
            <a:avLst>
              <a:gd fmla="val 21011"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6" name="Google Shape;266;p33"/>
          <p:cNvSpPr txBox="1"/>
          <p:nvPr>
            <p:ph type="ctrTitle"/>
          </p:nvPr>
        </p:nvSpPr>
        <p:spPr>
          <a:xfrm>
            <a:off x="4072675" y="354975"/>
            <a:ext cx="3996000" cy="547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000"/>
              <a:buNone/>
              <a:defRPr>
                <a:solidFill>
                  <a:schemeClr val="lt1"/>
                </a:solidFill>
              </a:defRPr>
            </a:lvl1pPr>
            <a:lvl2pPr lvl="1">
              <a:spcBef>
                <a:spcPts val="0"/>
              </a:spcBef>
              <a:spcAft>
                <a:spcPts val="0"/>
              </a:spcAft>
              <a:buClr>
                <a:schemeClr val="lt1"/>
              </a:buClr>
              <a:buSzPts val="2000"/>
              <a:buNone/>
              <a:defRPr sz="2000">
                <a:solidFill>
                  <a:schemeClr val="lt1"/>
                </a:solidFill>
              </a:defRPr>
            </a:lvl2pPr>
            <a:lvl3pPr lvl="2">
              <a:spcBef>
                <a:spcPts val="0"/>
              </a:spcBef>
              <a:spcAft>
                <a:spcPts val="0"/>
              </a:spcAft>
              <a:buClr>
                <a:schemeClr val="lt1"/>
              </a:buClr>
              <a:buSzPts val="2000"/>
              <a:buNone/>
              <a:defRPr sz="2000">
                <a:solidFill>
                  <a:schemeClr val="lt1"/>
                </a:solidFill>
              </a:defRPr>
            </a:lvl3pPr>
            <a:lvl4pPr lvl="3">
              <a:spcBef>
                <a:spcPts val="0"/>
              </a:spcBef>
              <a:spcAft>
                <a:spcPts val="0"/>
              </a:spcAft>
              <a:buClr>
                <a:schemeClr val="lt1"/>
              </a:buClr>
              <a:buSzPts val="2000"/>
              <a:buNone/>
              <a:defRPr sz="2000">
                <a:solidFill>
                  <a:schemeClr val="lt1"/>
                </a:solidFill>
              </a:defRPr>
            </a:lvl4pPr>
            <a:lvl5pPr lvl="4">
              <a:spcBef>
                <a:spcPts val="0"/>
              </a:spcBef>
              <a:spcAft>
                <a:spcPts val="0"/>
              </a:spcAft>
              <a:buClr>
                <a:schemeClr val="lt1"/>
              </a:buClr>
              <a:buSzPts val="2000"/>
              <a:buNone/>
              <a:defRPr sz="2000">
                <a:solidFill>
                  <a:schemeClr val="lt1"/>
                </a:solidFill>
              </a:defRPr>
            </a:lvl5pPr>
            <a:lvl6pPr lvl="5">
              <a:spcBef>
                <a:spcPts val="0"/>
              </a:spcBef>
              <a:spcAft>
                <a:spcPts val="0"/>
              </a:spcAft>
              <a:buClr>
                <a:schemeClr val="lt1"/>
              </a:buClr>
              <a:buSzPts val="2000"/>
              <a:buNone/>
              <a:defRPr sz="2000">
                <a:solidFill>
                  <a:schemeClr val="lt1"/>
                </a:solidFill>
              </a:defRPr>
            </a:lvl6pPr>
            <a:lvl7pPr lvl="6">
              <a:spcBef>
                <a:spcPts val="0"/>
              </a:spcBef>
              <a:spcAft>
                <a:spcPts val="0"/>
              </a:spcAft>
              <a:buClr>
                <a:schemeClr val="lt1"/>
              </a:buClr>
              <a:buSzPts val="2000"/>
              <a:buNone/>
              <a:defRPr sz="2000">
                <a:solidFill>
                  <a:schemeClr val="lt1"/>
                </a:solidFill>
              </a:defRPr>
            </a:lvl7pPr>
            <a:lvl8pPr lvl="7">
              <a:spcBef>
                <a:spcPts val="0"/>
              </a:spcBef>
              <a:spcAft>
                <a:spcPts val="0"/>
              </a:spcAft>
              <a:buClr>
                <a:schemeClr val="lt1"/>
              </a:buClr>
              <a:buSzPts val="2000"/>
              <a:buNone/>
              <a:defRPr sz="2000">
                <a:solidFill>
                  <a:schemeClr val="lt1"/>
                </a:solidFill>
              </a:defRPr>
            </a:lvl8pPr>
            <a:lvl9pPr lvl="8">
              <a:spcBef>
                <a:spcPts val="0"/>
              </a:spcBef>
              <a:spcAft>
                <a:spcPts val="0"/>
              </a:spcAft>
              <a:buClr>
                <a:schemeClr val="lt1"/>
              </a:buClr>
              <a:buSzPts val="2000"/>
              <a:buNone/>
              <a:defRPr sz="2000">
                <a:solidFill>
                  <a:schemeClr val="lt1"/>
                </a:solidFill>
              </a:defRPr>
            </a:lvl9pPr>
          </a:lstStyle>
          <a:p/>
        </p:txBody>
      </p:sp>
      <p:sp>
        <p:nvSpPr>
          <p:cNvPr id="267" name="Google Shape;267;p33"/>
          <p:cNvSpPr txBox="1"/>
          <p:nvPr>
            <p:ph idx="1" type="body"/>
          </p:nvPr>
        </p:nvSpPr>
        <p:spPr>
          <a:xfrm>
            <a:off x="4072675" y="1352175"/>
            <a:ext cx="3996000" cy="3498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sz="1100">
                <a:solidFill>
                  <a:schemeClr val="lt1"/>
                </a:solidFill>
              </a:defRPr>
            </a:lvl1pPr>
            <a:lvl2pPr indent="-298450" lvl="1" marL="914400">
              <a:spcBef>
                <a:spcPts val="0"/>
              </a:spcBef>
              <a:spcAft>
                <a:spcPts val="0"/>
              </a:spcAft>
              <a:buClr>
                <a:schemeClr val="lt1"/>
              </a:buClr>
              <a:buSzPts val="1100"/>
              <a:buChar char="○"/>
              <a:defRPr sz="1100">
                <a:solidFill>
                  <a:schemeClr val="lt1"/>
                </a:solidFill>
              </a:defRPr>
            </a:lvl2pPr>
            <a:lvl3pPr indent="-298450" lvl="2" marL="1371600">
              <a:spcBef>
                <a:spcPts val="0"/>
              </a:spcBef>
              <a:spcAft>
                <a:spcPts val="0"/>
              </a:spcAft>
              <a:buClr>
                <a:schemeClr val="lt1"/>
              </a:buClr>
              <a:buSzPts val="1100"/>
              <a:buChar char="■"/>
              <a:defRPr sz="1100">
                <a:solidFill>
                  <a:schemeClr val="lt1"/>
                </a:solidFill>
              </a:defRPr>
            </a:lvl3pPr>
            <a:lvl4pPr indent="-298450" lvl="3" marL="1828800">
              <a:spcBef>
                <a:spcPts val="0"/>
              </a:spcBef>
              <a:spcAft>
                <a:spcPts val="0"/>
              </a:spcAft>
              <a:buClr>
                <a:schemeClr val="lt1"/>
              </a:buClr>
              <a:buSzPts val="1100"/>
              <a:buChar char="●"/>
              <a:defRPr sz="1100">
                <a:solidFill>
                  <a:schemeClr val="lt1"/>
                </a:solidFill>
              </a:defRPr>
            </a:lvl4pPr>
            <a:lvl5pPr indent="-298450" lvl="4" marL="2286000">
              <a:spcBef>
                <a:spcPts val="0"/>
              </a:spcBef>
              <a:spcAft>
                <a:spcPts val="0"/>
              </a:spcAft>
              <a:buClr>
                <a:schemeClr val="lt1"/>
              </a:buClr>
              <a:buSzPts val="1100"/>
              <a:buChar char="○"/>
              <a:defRPr sz="1100">
                <a:solidFill>
                  <a:schemeClr val="lt1"/>
                </a:solidFill>
              </a:defRPr>
            </a:lvl5pPr>
            <a:lvl6pPr indent="-298450" lvl="5" marL="2743200">
              <a:spcBef>
                <a:spcPts val="0"/>
              </a:spcBef>
              <a:spcAft>
                <a:spcPts val="0"/>
              </a:spcAft>
              <a:buClr>
                <a:schemeClr val="lt1"/>
              </a:buClr>
              <a:buSzPts val="1100"/>
              <a:buChar char="■"/>
              <a:defRPr sz="1100">
                <a:solidFill>
                  <a:schemeClr val="lt1"/>
                </a:solidFill>
              </a:defRPr>
            </a:lvl6pPr>
            <a:lvl7pPr indent="-298450" lvl="6" marL="3200400">
              <a:spcBef>
                <a:spcPts val="0"/>
              </a:spcBef>
              <a:spcAft>
                <a:spcPts val="0"/>
              </a:spcAft>
              <a:buClr>
                <a:schemeClr val="lt1"/>
              </a:buClr>
              <a:buSzPts val="1100"/>
              <a:buChar char="●"/>
              <a:defRPr sz="1100">
                <a:solidFill>
                  <a:schemeClr val="lt1"/>
                </a:solidFill>
              </a:defRPr>
            </a:lvl7pPr>
            <a:lvl8pPr indent="-298450" lvl="7" marL="3657600">
              <a:spcBef>
                <a:spcPts val="0"/>
              </a:spcBef>
              <a:spcAft>
                <a:spcPts val="0"/>
              </a:spcAft>
              <a:buClr>
                <a:schemeClr val="lt1"/>
              </a:buClr>
              <a:buSzPts val="1100"/>
              <a:buChar char="○"/>
              <a:defRPr sz="1100">
                <a:solidFill>
                  <a:schemeClr val="lt1"/>
                </a:solidFill>
              </a:defRPr>
            </a:lvl8pPr>
            <a:lvl9pPr indent="-298450" lvl="8" marL="4114800">
              <a:spcBef>
                <a:spcPts val="0"/>
              </a:spcBef>
              <a:spcAft>
                <a:spcPts val="0"/>
              </a:spcAft>
              <a:buClr>
                <a:schemeClr val="lt1"/>
              </a:buClr>
              <a:buSzPts val="1100"/>
              <a:buChar char="■"/>
              <a:defRPr sz="1100">
                <a:solidFill>
                  <a:schemeClr val="lt1"/>
                </a:solidFill>
              </a:defRPr>
            </a:lvl9pPr>
          </a:lstStyle>
          <a:p/>
        </p:txBody>
      </p:sp>
      <p:sp>
        <p:nvSpPr>
          <p:cNvPr id="268" name="Google Shape;268;p33"/>
          <p:cNvSpPr/>
          <p:nvPr/>
        </p:nvSpPr>
        <p:spPr>
          <a:xfrm>
            <a:off x="424650" y="3455250"/>
            <a:ext cx="3430800" cy="1395600"/>
          </a:xfrm>
          <a:prstGeom prst="roundRect">
            <a:avLst>
              <a:gd fmla="val 13148"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9" name="Google Shape;269;p33"/>
          <p:cNvSpPr txBox="1"/>
          <p:nvPr>
            <p:ph idx="2" type="subTitle"/>
          </p:nvPr>
        </p:nvSpPr>
        <p:spPr>
          <a:xfrm>
            <a:off x="723600" y="3732400"/>
            <a:ext cx="2829600" cy="406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270" name="Google Shape;270;p33"/>
          <p:cNvSpPr txBox="1"/>
          <p:nvPr>
            <p:ph idx="3" type="body"/>
          </p:nvPr>
        </p:nvSpPr>
        <p:spPr>
          <a:xfrm>
            <a:off x="723600" y="4168000"/>
            <a:ext cx="2829600" cy="4068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271" name="Google Shape;271;p33"/>
          <p:cNvSpPr/>
          <p:nvPr>
            <p:ph idx="4" type="pic"/>
          </p:nvPr>
        </p:nvSpPr>
        <p:spPr>
          <a:xfrm>
            <a:off x="424650" y="292650"/>
            <a:ext cx="3385200" cy="3162600"/>
          </a:xfrm>
          <a:prstGeom prst="roundRect">
            <a:avLst>
              <a:gd fmla="val 7101" name="adj"/>
            </a:avLst>
          </a:prstGeom>
          <a:noFill/>
          <a:ln>
            <a:noFill/>
          </a:ln>
        </p:spPr>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ngle user layout - v2">
  <p:cSld name="CUSTOM_9">
    <p:bg>
      <p:bgPr>
        <a:solidFill>
          <a:schemeClr val="accent1"/>
        </a:solidFill>
      </p:bgPr>
    </p:bg>
    <p:spTree>
      <p:nvGrpSpPr>
        <p:cNvPr id="272" name="Shape 272"/>
        <p:cNvGrpSpPr/>
        <p:nvPr/>
      </p:nvGrpSpPr>
      <p:grpSpPr>
        <a:xfrm>
          <a:off x="0" y="0"/>
          <a:ext cx="0" cy="0"/>
          <a:chOff x="0" y="0"/>
          <a:chExt cx="0" cy="0"/>
        </a:xfrm>
      </p:grpSpPr>
      <p:sp>
        <p:nvSpPr>
          <p:cNvPr id="273" name="Google Shape;273;p34"/>
          <p:cNvSpPr/>
          <p:nvPr/>
        </p:nvSpPr>
        <p:spPr>
          <a:xfrm flipH="1">
            <a:off x="1394400" y="325"/>
            <a:ext cx="7749600" cy="5143500"/>
          </a:xfrm>
          <a:prstGeom prst="round1Rect">
            <a:avLst>
              <a:gd fmla="val 21011"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4" name="Google Shape;274;p34"/>
          <p:cNvSpPr/>
          <p:nvPr>
            <p:ph idx="2" type="pic"/>
          </p:nvPr>
        </p:nvSpPr>
        <p:spPr>
          <a:xfrm>
            <a:off x="342000" y="1364400"/>
            <a:ext cx="2642400" cy="3096000"/>
          </a:xfrm>
          <a:prstGeom prst="roundRect">
            <a:avLst>
              <a:gd fmla="val 16136" name="adj"/>
            </a:avLst>
          </a:prstGeom>
          <a:noFill/>
          <a:ln>
            <a:noFill/>
          </a:ln>
        </p:spPr>
      </p:sp>
      <p:sp>
        <p:nvSpPr>
          <p:cNvPr id="275" name="Google Shape;275;p34"/>
          <p:cNvSpPr txBox="1"/>
          <p:nvPr>
            <p:ph idx="1" type="subTitle"/>
          </p:nvPr>
        </p:nvSpPr>
        <p:spPr>
          <a:xfrm>
            <a:off x="3637832" y="1585350"/>
            <a:ext cx="4942500" cy="405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2pPr>
            <a:lvl3pPr lvl="2">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3pPr>
            <a:lvl4pPr lvl="3">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4pPr>
            <a:lvl5pPr lvl="4">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5pPr>
            <a:lvl6pPr lvl="5">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6pPr>
            <a:lvl7pPr lvl="6">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7pPr>
            <a:lvl8pPr lvl="7">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8pPr>
            <a:lvl9pPr lvl="8">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9pPr>
          </a:lstStyle>
          <a:p/>
        </p:txBody>
      </p:sp>
      <p:sp>
        <p:nvSpPr>
          <p:cNvPr id="276" name="Google Shape;276;p34"/>
          <p:cNvSpPr txBox="1"/>
          <p:nvPr>
            <p:ph idx="3" type="body"/>
          </p:nvPr>
        </p:nvSpPr>
        <p:spPr>
          <a:xfrm>
            <a:off x="3637832" y="2019094"/>
            <a:ext cx="4942500" cy="405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277" name="Google Shape;277;p34"/>
          <p:cNvSpPr txBox="1"/>
          <p:nvPr>
            <p:ph idx="4" type="body"/>
          </p:nvPr>
        </p:nvSpPr>
        <p:spPr>
          <a:xfrm>
            <a:off x="3626650" y="2773350"/>
            <a:ext cx="4942500" cy="17712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278" name="Google Shape;278;p34"/>
          <p:cNvSpPr txBox="1"/>
          <p:nvPr>
            <p:ph type="ctrTitle"/>
          </p:nvPr>
        </p:nvSpPr>
        <p:spPr>
          <a:xfrm>
            <a:off x="3626650" y="598950"/>
            <a:ext cx="4942500" cy="547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ngle user layout - v3">
  <p:cSld name="CUSTOM_10">
    <p:spTree>
      <p:nvGrpSpPr>
        <p:cNvPr id="279" name="Shape 279"/>
        <p:cNvGrpSpPr/>
        <p:nvPr/>
      </p:nvGrpSpPr>
      <p:grpSpPr>
        <a:xfrm>
          <a:off x="0" y="0"/>
          <a:ext cx="0" cy="0"/>
          <a:chOff x="0" y="0"/>
          <a:chExt cx="0" cy="0"/>
        </a:xfrm>
      </p:grpSpPr>
      <p:sp>
        <p:nvSpPr>
          <p:cNvPr id="280" name="Google Shape;280;p35"/>
          <p:cNvSpPr/>
          <p:nvPr>
            <p:ph idx="2" type="pic"/>
          </p:nvPr>
        </p:nvSpPr>
        <p:spPr>
          <a:xfrm>
            <a:off x="623800" y="1435975"/>
            <a:ext cx="3017700" cy="1968300"/>
          </a:xfrm>
          <a:prstGeom prst="roundRect">
            <a:avLst>
              <a:gd fmla="val 11134" name="adj"/>
            </a:avLst>
          </a:prstGeom>
          <a:noFill/>
          <a:ln>
            <a:noFill/>
          </a:ln>
        </p:spPr>
      </p:sp>
      <p:sp>
        <p:nvSpPr>
          <p:cNvPr id="281" name="Google Shape;281;p35"/>
          <p:cNvSpPr/>
          <p:nvPr/>
        </p:nvSpPr>
        <p:spPr>
          <a:xfrm>
            <a:off x="3873775" y="1437350"/>
            <a:ext cx="4646400" cy="3164400"/>
          </a:xfrm>
          <a:prstGeom prst="roundRect">
            <a:avLst>
              <a:gd fmla="val 884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5"/>
          <p:cNvSpPr txBox="1"/>
          <p:nvPr>
            <p:ph idx="1" type="body"/>
          </p:nvPr>
        </p:nvSpPr>
        <p:spPr>
          <a:xfrm>
            <a:off x="4209646" y="1678548"/>
            <a:ext cx="3974700" cy="2682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sz="1100">
                <a:solidFill>
                  <a:schemeClr val="lt1"/>
                </a:solidFill>
              </a:defRPr>
            </a:lvl1pPr>
            <a:lvl2pPr indent="-298450" lvl="1" marL="914400">
              <a:spcBef>
                <a:spcPts val="0"/>
              </a:spcBef>
              <a:spcAft>
                <a:spcPts val="0"/>
              </a:spcAft>
              <a:buClr>
                <a:schemeClr val="lt1"/>
              </a:buClr>
              <a:buSzPts val="1100"/>
              <a:buChar char="○"/>
              <a:defRPr sz="1100">
                <a:solidFill>
                  <a:schemeClr val="lt1"/>
                </a:solidFill>
              </a:defRPr>
            </a:lvl2pPr>
            <a:lvl3pPr indent="-298450" lvl="2" marL="1371600">
              <a:spcBef>
                <a:spcPts val="0"/>
              </a:spcBef>
              <a:spcAft>
                <a:spcPts val="0"/>
              </a:spcAft>
              <a:buClr>
                <a:schemeClr val="lt1"/>
              </a:buClr>
              <a:buSzPts val="1100"/>
              <a:buChar char="■"/>
              <a:defRPr sz="1100">
                <a:solidFill>
                  <a:schemeClr val="lt1"/>
                </a:solidFill>
              </a:defRPr>
            </a:lvl3pPr>
            <a:lvl4pPr indent="-298450" lvl="3" marL="1828800">
              <a:spcBef>
                <a:spcPts val="0"/>
              </a:spcBef>
              <a:spcAft>
                <a:spcPts val="0"/>
              </a:spcAft>
              <a:buClr>
                <a:schemeClr val="lt1"/>
              </a:buClr>
              <a:buSzPts val="1100"/>
              <a:buChar char="●"/>
              <a:defRPr sz="1100">
                <a:solidFill>
                  <a:schemeClr val="lt1"/>
                </a:solidFill>
              </a:defRPr>
            </a:lvl4pPr>
            <a:lvl5pPr indent="-298450" lvl="4" marL="2286000">
              <a:spcBef>
                <a:spcPts val="0"/>
              </a:spcBef>
              <a:spcAft>
                <a:spcPts val="0"/>
              </a:spcAft>
              <a:buClr>
                <a:schemeClr val="lt1"/>
              </a:buClr>
              <a:buSzPts val="1100"/>
              <a:buChar char="○"/>
              <a:defRPr sz="1100">
                <a:solidFill>
                  <a:schemeClr val="lt1"/>
                </a:solidFill>
              </a:defRPr>
            </a:lvl5pPr>
            <a:lvl6pPr indent="-298450" lvl="5" marL="2743200">
              <a:spcBef>
                <a:spcPts val="0"/>
              </a:spcBef>
              <a:spcAft>
                <a:spcPts val="0"/>
              </a:spcAft>
              <a:buClr>
                <a:schemeClr val="lt1"/>
              </a:buClr>
              <a:buSzPts val="1100"/>
              <a:buChar char="■"/>
              <a:defRPr sz="1100">
                <a:solidFill>
                  <a:schemeClr val="lt1"/>
                </a:solidFill>
              </a:defRPr>
            </a:lvl6pPr>
            <a:lvl7pPr indent="-298450" lvl="6" marL="3200400">
              <a:spcBef>
                <a:spcPts val="0"/>
              </a:spcBef>
              <a:spcAft>
                <a:spcPts val="0"/>
              </a:spcAft>
              <a:buClr>
                <a:schemeClr val="lt1"/>
              </a:buClr>
              <a:buSzPts val="1100"/>
              <a:buChar char="●"/>
              <a:defRPr sz="1100">
                <a:solidFill>
                  <a:schemeClr val="lt1"/>
                </a:solidFill>
              </a:defRPr>
            </a:lvl7pPr>
            <a:lvl8pPr indent="-298450" lvl="7" marL="3657600">
              <a:spcBef>
                <a:spcPts val="0"/>
              </a:spcBef>
              <a:spcAft>
                <a:spcPts val="0"/>
              </a:spcAft>
              <a:buClr>
                <a:schemeClr val="lt1"/>
              </a:buClr>
              <a:buSzPts val="1100"/>
              <a:buChar char="○"/>
              <a:defRPr sz="1100">
                <a:solidFill>
                  <a:schemeClr val="lt1"/>
                </a:solidFill>
              </a:defRPr>
            </a:lvl8pPr>
            <a:lvl9pPr indent="-298450" lvl="8" marL="4114800">
              <a:spcBef>
                <a:spcPts val="0"/>
              </a:spcBef>
              <a:spcAft>
                <a:spcPts val="0"/>
              </a:spcAft>
              <a:buClr>
                <a:schemeClr val="lt1"/>
              </a:buClr>
              <a:buSzPts val="1100"/>
              <a:buChar char="■"/>
              <a:defRPr sz="1100">
                <a:solidFill>
                  <a:schemeClr val="lt1"/>
                </a:solidFill>
              </a:defRPr>
            </a:lvl9pPr>
          </a:lstStyle>
          <a:p/>
        </p:txBody>
      </p:sp>
      <p:sp>
        <p:nvSpPr>
          <p:cNvPr id="283" name="Google Shape;283;p35"/>
          <p:cNvSpPr/>
          <p:nvPr/>
        </p:nvSpPr>
        <p:spPr>
          <a:xfrm>
            <a:off x="623800" y="3404163"/>
            <a:ext cx="3017700" cy="11976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4" name="Google Shape;284;p35"/>
          <p:cNvSpPr txBox="1"/>
          <p:nvPr>
            <p:ph idx="3" type="subTitle"/>
          </p:nvPr>
        </p:nvSpPr>
        <p:spPr>
          <a:xfrm>
            <a:off x="834775" y="3585175"/>
            <a:ext cx="2592000" cy="405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285" name="Google Shape;285;p35"/>
          <p:cNvSpPr txBox="1"/>
          <p:nvPr>
            <p:ph idx="4" type="body"/>
          </p:nvPr>
        </p:nvSpPr>
        <p:spPr>
          <a:xfrm>
            <a:off x="834775" y="4018945"/>
            <a:ext cx="2592000" cy="4050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Clr>
                <a:schemeClr val="dk1"/>
              </a:buClr>
              <a:buSzPts val="1100"/>
              <a:buChar char="●"/>
              <a:defRPr sz="1100">
                <a:solidFill>
                  <a:schemeClr val="dk1"/>
                </a:solidFill>
              </a:defRPr>
            </a:lvl1pPr>
            <a:lvl2pPr indent="-298450" lvl="1" marL="914400" algn="ctr">
              <a:spcBef>
                <a:spcPts val="0"/>
              </a:spcBef>
              <a:spcAft>
                <a:spcPts val="0"/>
              </a:spcAft>
              <a:buClr>
                <a:schemeClr val="dk1"/>
              </a:buClr>
              <a:buSzPts val="1100"/>
              <a:buChar char="○"/>
              <a:defRPr sz="1100">
                <a:solidFill>
                  <a:schemeClr val="dk1"/>
                </a:solidFill>
              </a:defRPr>
            </a:lvl2pPr>
            <a:lvl3pPr indent="-298450" lvl="2" marL="1371600" algn="ctr">
              <a:spcBef>
                <a:spcPts val="0"/>
              </a:spcBef>
              <a:spcAft>
                <a:spcPts val="0"/>
              </a:spcAft>
              <a:buClr>
                <a:schemeClr val="dk1"/>
              </a:buClr>
              <a:buSzPts val="1100"/>
              <a:buChar char="■"/>
              <a:defRPr sz="1100">
                <a:solidFill>
                  <a:schemeClr val="dk1"/>
                </a:solidFill>
              </a:defRPr>
            </a:lvl3pPr>
            <a:lvl4pPr indent="-298450" lvl="3" marL="1828800" algn="ctr">
              <a:spcBef>
                <a:spcPts val="0"/>
              </a:spcBef>
              <a:spcAft>
                <a:spcPts val="0"/>
              </a:spcAft>
              <a:buClr>
                <a:schemeClr val="dk1"/>
              </a:buClr>
              <a:buSzPts val="1100"/>
              <a:buChar char="●"/>
              <a:defRPr sz="1100">
                <a:solidFill>
                  <a:schemeClr val="dk1"/>
                </a:solidFill>
              </a:defRPr>
            </a:lvl4pPr>
            <a:lvl5pPr indent="-298450" lvl="4" marL="2286000" algn="ctr">
              <a:spcBef>
                <a:spcPts val="0"/>
              </a:spcBef>
              <a:spcAft>
                <a:spcPts val="0"/>
              </a:spcAft>
              <a:buClr>
                <a:schemeClr val="dk1"/>
              </a:buClr>
              <a:buSzPts val="1100"/>
              <a:buChar char="○"/>
              <a:defRPr sz="1100">
                <a:solidFill>
                  <a:schemeClr val="dk1"/>
                </a:solidFill>
              </a:defRPr>
            </a:lvl5pPr>
            <a:lvl6pPr indent="-298450" lvl="5" marL="2743200" algn="ctr">
              <a:spcBef>
                <a:spcPts val="0"/>
              </a:spcBef>
              <a:spcAft>
                <a:spcPts val="0"/>
              </a:spcAft>
              <a:buClr>
                <a:schemeClr val="dk1"/>
              </a:buClr>
              <a:buSzPts val="1100"/>
              <a:buChar char="■"/>
              <a:defRPr sz="1100">
                <a:solidFill>
                  <a:schemeClr val="dk1"/>
                </a:solidFill>
              </a:defRPr>
            </a:lvl6pPr>
            <a:lvl7pPr indent="-298450" lvl="6" marL="3200400" algn="ctr">
              <a:spcBef>
                <a:spcPts val="0"/>
              </a:spcBef>
              <a:spcAft>
                <a:spcPts val="0"/>
              </a:spcAft>
              <a:buClr>
                <a:schemeClr val="dk1"/>
              </a:buClr>
              <a:buSzPts val="1100"/>
              <a:buChar char="●"/>
              <a:defRPr sz="1100">
                <a:solidFill>
                  <a:schemeClr val="dk1"/>
                </a:solidFill>
              </a:defRPr>
            </a:lvl7pPr>
            <a:lvl8pPr indent="-298450" lvl="7" marL="3657600" algn="ctr">
              <a:spcBef>
                <a:spcPts val="0"/>
              </a:spcBef>
              <a:spcAft>
                <a:spcPts val="0"/>
              </a:spcAft>
              <a:buClr>
                <a:schemeClr val="dk1"/>
              </a:buClr>
              <a:buSzPts val="1100"/>
              <a:buChar char="○"/>
              <a:defRPr sz="1100">
                <a:solidFill>
                  <a:schemeClr val="dk1"/>
                </a:solidFill>
              </a:defRPr>
            </a:lvl8pPr>
            <a:lvl9pPr indent="-298450" lvl="8" marL="4114800" algn="ctr">
              <a:spcBef>
                <a:spcPts val="0"/>
              </a:spcBef>
              <a:spcAft>
                <a:spcPts val="0"/>
              </a:spcAft>
              <a:buClr>
                <a:schemeClr val="dk1"/>
              </a:buClr>
              <a:buSzPts val="1100"/>
              <a:buChar char="■"/>
              <a:defRPr sz="1100">
                <a:solidFill>
                  <a:schemeClr val="dk1"/>
                </a:solidFill>
              </a:defRPr>
            </a:lvl9pPr>
          </a:lstStyle>
          <a:p/>
        </p:txBody>
      </p:sp>
      <p:sp>
        <p:nvSpPr>
          <p:cNvPr id="286" name="Google Shape;286;p35"/>
          <p:cNvSpPr txBox="1"/>
          <p:nvPr>
            <p:ph type="ctrTitle"/>
          </p:nvPr>
        </p:nvSpPr>
        <p:spPr>
          <a:xfrm>
            <a:off x="623800" y="402350"/>
            <a:ext cx="7896300" cy="547200"/>
          </a:xfrm>
          <a:prstGeom prst="rect">
            <a:avLst/>
          </a:prstGeom>
        </p:spPr>
        <p:txBody>
          <a:bodyPr anchorCtr="0" anchor="t" bIns="91425" lIns="91425" spcFirstLastPara="1" rIns="91425" wrap="square" tIns="91425">
            <a:noAutofit/>
          </a:bodyPr>
          <a:lstStyle>
            <a:lvl1pPr lvl="0" algn="ctr">
              <a:spcBef>
                <a:spcPts val="0"/>
              </a:spcBef>
              <a:spcAft>
                <a:spcPts val="0"/>
              </a:spcAft>
              <a:buSzPts val="2000"/>
              <a:buNone/>
              <a:defRPr/>
            </a:lvl1pPr>
            <a:lvl2pPr lvl="1" algn="ctr">
              <a:spcBef>
                <a:spcPts val="0"/>
              </a:spcBef>
              <a:spcAft>
                <a:spcPts val="0"/>
              </a:spcAft>
              <a:buSzPts val="2000"/>
              <a:buNone/>
              <a:defRPr sz="2000"/>
            </a:lvl2pPr>
            <a:lvl3pPr lvl="2" algn="ctr">
              <a:spcBef>
                <a:spcPts val="0"/>
              </a:spcBef>
              <a:spcAft>
                <a:spcPts val="0"/>
              </a:spcAft>
              <a:buSzPts val="2000"/>
              <a:buNone/>
              <a:defRPr sz="2000"/>
            </a:lvl3pPr>
            <a:lvl4pPr lvl="3" algn="ctr">
              <a:spcBef>
                <a:spcPts val="0"/>
              </a:spcBef>
              <a:spcAft>
                <a:spcPts val="0"/>
              </a:spcAft>
              <a:buSzPts val="2000"/>
              <a:buNone/>
              <a:defRPr sz="2000"/>
            </a:lvl4pPr>
            <a:lvl5pPr lvl="4" algn="ctr">
              <a:spcBef>
                <a:spcPts val="0"/>
              </a:spcBef>
              <a:spcAft>
                <a:spcPts val="0"/>
              </a:spcAft>
              <a:buSzPts val="2000"/>
              <a:buNone/>
              <a:defRPr sz="2000"/>
            </a:lvl5pPr>
            <a:lvl6pPr lvl="5" algn="ctr">
              <a:spcBef>
                <a:spcPts val="0"/>
              </a:spcBef>
              <a:spcAft>
                <a:spcPts val="0"/>
              </a:spcAft>
              <a:buSzPts val="2000"/>
              <a:buNone/>
              <a:defRPr sz="2000"/>
            </a:lvl6pPr>
            <a:lvl7pPr lvl="6" algn="ctr">
              <a:spcBef>
                <a:spcPts val="0"/>
              </a:spcBef>
              <a:spcAft>
                <a:spcPts val="0"/>
              </a:spcAft>
              <a:buSzPts val="2000"/>
              <a:buNone/>
              <a:defRPr sz="2000"/>
            </a:lvl7pPr>
            <a:lvl8pPr lvl="7" algn="ctr">
              <a:spcBef>
                <a:spcPts val="0"/>
              </a:spcBef>
              <a:spcAft>
                <a:spcPts val="0"/>
              </a:spcAft>
              <a:buSzPts val="2000"/>
              <a:buNone/>
              <a:defRPr sz="2000"/>
            </a:lvl8pPr>
            <a:lvl9pPr lvl="8" algn="ctr">
              <a:spcBef>
                <a:spcPts val="0"/>
              </a:spcBef>
              <a:spcAft>
                <a:spcPts val="0"/>
              </a:spcAft>
              <a:buSzPts val="2000"/>
              <a:buNone/>
              <a:defRPr sz="2000"/>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act us slide - v1">
  <p:cSld name="CUSTOM_11">
    <p:spTree>
      <p:nvGrpSpPr>
        <p:cNvPr id="287" name="Shape 287"/>
        <p:cNvGrpSpPr/>
        <p:nvPr/>
      </p:nvGrpSpPr>
      <p:grpSpPr>
        <a:xfrm>
          <a:off x="0" y="0"/>
          <a:ext cx="0" cy="0"/>
          <a:chOff x="0" y="0"/>
          <a:chExt cx="0" cy="0"/>
        </a:xfrm>
      </p:grpSpPr>
      <p:sp>
        <p:nvSpPr>
          <p:cNvPr id="288" name="Google Shape;288;p36"/>
          <p:cNvSpPr/>
          <p:nvPr/>
        </p:nvSpPr>
        <p:spPr>
          <a:xfrm rot="5400000">
            <a:off x="-1449800" y="1441200"/>
            <a:ext cx="5160600" cy="2261100"/>
          </a:xfrm>
          <a:prstGeom prst="round1Rect">
            <a:avLst>
              <a:gd fmla="val 28689"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6"/>
          <p:cNvSpPr/>
          <p:nvPr>
            <p:ph idx="2" type="pic"/>
          </p:nvPr>
        </p:nvSpPr>
        <p:spPr>
          <a:xfrm flipH="1">
            <a:off x="5695200" y="997200"/>
            <a:ext cx="3448800" cy="4147200"/>
          </a:xfrm>
          <a:prstGeom prst="round1Rect">
            <a:avLst>
              <a:gd fmla="val 22505" name="adj"/>
            </a:avLst>
          </a:prstGeom>
          <a:noFill/>
          <a:ln>
            <a:noFill/>
          </a:ln>
        </p:spPr>
      </p:sp>
      <p:sp>
        <p:nvSpPr>
          <p:cNvPr id="290" name="Google Shape;290;p36"/>
          <p:cNvSpPr txBox="1"/>
          <p:nvPr/>
        </p:nvSpPr>
        <p:spPr>
          <a:xfrm>
            <a:off x="1115825" y="1589600"/>
            <a:ext cx="994200" cy="458400"/>
          </a:xfrm>
          <a:prstGeom prst="rect">
            <a:avLst/>
          </a:prstGeom>
          <a:noFill/>
          <a:ln>
            <a:noFill/>
          </a:ln>
        </p:spPr>
        <p:txBody>
          <a:bodyPr anchorCtr="0" anchor="t" bIns="91425" lIns="0" spcFirstLastPara="1" rIns="0" wrap="square" tIns="91425">
            <a:noAutofit/>
          </a:bodyPr>
          <a:lstStyle/>
          <a:p>
            <a:pPr indent="0" lvl="0" marL="0" rtl="0" algn="l">
              <a:lnSpc>
                <a:spcPct val="115000"/>
              </a:lnSpc>
              <a:spcBef>
                <a:spcPts val="0"/>
              </a:spcBef>
              <a:spcAft>
                <a:spcPts val="0"/>
              </a:spcAft>
              <a:buNone/>
            </a:pPr>
            <a:r>
              <a:rPr b="1" lang="en">
                <a:solidFill>
                  <a:srgbClr val="FFFFFF"/>
                </a:solidFill>
                <a:latin typeface="Manrope"/>
                <a:ea typeface="Manrope"/>
                <a:cs typeface="Manrope"/>
                <a:sym typeface="Manrope"/>
              </a:rPr>
              <a:t>Number</a:t>
            </a:r>
            <a:endParaRPr b="1">
              <a:solidFill>
                <a:srgbClr val="FFFFFF"/>
              </a:solidFill>
              <a:latin typeface="Manrope"/>
              <a:ea typeface="Manrope"/>
              <a:cs typeface="Manrope"/>
              <a:sym typeface="Manrope"/>
            </a:endParaRPr>
          </a:p>
        </p:txBody>
      </p:sp>
      <p:sp>
        <p:nvSpPr>
          <p:cNvPr id="291" name="Google Shape;291;p36"/>
          <p:cNvSpPr txBox="1"/>
          <p:nvPr/>
        </p:nvSpPr>
        <p:spPr>
          <a:xfrm>
            <a:off x="1137944" y="2642413"/>
            <a:ext cx="972300" cy="458400"/>
          </a:xfrm>
          <a:prstGeom prst="rect">
            <a:avLst/>
          </a:prstGeom>
          <a:noFill/>
          <a:ln>
            <a:noFill/>
          </a:ln>
        </p:spPr>
        <p:txBody>
          <a:bodyPr anchorCtr="0" anchor="t" bIns="91425" lIns="0" spcFirstLastPara="1" rIns="0" wrap="square" tIns="91425">
            <a:noAutofit/>
          </a:bodyPr>
          <a:lstStyle/>
          <a:p>
            <a:pPr indent="0" lvl="0" marL="0" rtl="0" algn="l">
              <a:lnSpc>
                <a:spcPct val="115000"/>
              </a:lnSpc>
              <a:spcBef>
                <a:spcPts val="0"/>
              </a:spcBef>
              <a:spcAft>
                <a:spcPts val="0"/>
              </a:spcAft>
              <a:buNone/>
            </a:pPr>
            <a:r>
              <a:rPr b="1" lang="en">
                <a:solidFill>
                  <a:srgbClr val="FFFFFF"/>
                </a:solidFill>
                <a:latin typeface="Manrope"/>
                <a:ea typeface="Manrope"/>
                <a:cs typeface="Manrope"/>
                <a:sym typeface="Manrope"/>
              </a:rPr>
              <a:t>Email</a:t>
            </a:r>
            <a:endParaRPr b="1">
              <a:solidFill>
                <a:srgbClr val="FFFFFF"/>
              </a:solidFill>
              <a:latin typeface="Manrope"/>
              <a:ea typeface="Manrope"/>
              <a:cs typeface="Manrope"/>
              <a:sym typeface="Manrope"/>
            </a:endParaRPr>
          </a:p>
        </p:txBody>
      </p:sp>
      <p:sp>
        <p:nvSpPr>
          <p:cNvPr id="292" name="Google Shape;292;p36"/>
          <p:cNvSpPr txBox="1"/>
          <p:nvPr/>
        </p:nvSpPr>
        <p:spPr>
          <a:xfrm>
            <a:off x="1115825" y="3695225"/>
            <a:ext cx="994200" cy="458400"/>
          </a:xfrm>
          <a:prstGeom prst="rect">
            <a:avLst/>
          </a:prstGeom>
          <a:noFill/>
          <a:ln>
            <a:noFill/>
          </a:ln>
        </p:spPr>
        <p:txBody>
          <a:bodyPr anchorCtr="0" anchor="t" bIns="91425" lIns="0" spcFirstLastPara="1" rIns="0" wrap="square" tIns="91425">
            <a:noAutofit/>
          </a:bodyPr>
          <a:lstStyle/>
          <a:p>
            <a:pPr indent="0" lvl="0" marL="0" rtl="0" algn="l">
              <a:lnSpc>
                <a:spcPct val="115000"/>
              </a:lnSpc>
              <a:spcBef>
                <a:spcPts val="0"/>
              </a:spcBef>
              <a:spcAft>
                <a:spcPts val="0"/>
              </a:spcAft>
              <a:buNone/>
            </a:pPr>
            <a:r>
              <a:rPr b="1" lang="en">
                <a:solidFill>
                  <a:srgbClr val="FFFFFF"/>
                </a:solidFill>
                <a:latin typeface="Manrope"/>
                <a:ea typeface="Manrope"/>
                <a:cs typeface="Manrope"/>
                <a:sym typeface="Manrope"/>
              </a:rPr>
              <a:t>Site Link</a:t>
            </a:r>
            <a:endParaRPr b="1">
              <a:solidFill>
                <a:srgbClr val="FFFFFF"/>
              </a:solidFill>
              <a:latin typeface="Manrope"/>
              <a:ea typeface="Manrope"/>
              <a:cs typeface="Manrope"/>
              <a:sym typeface="Manrope"/>
            </a:endParaRPr>
          </a:p>
        </p:txBody>
      </p:sp>
      <p:sp>
        <p:nvSpPr>
          <p:cNvPr id="293" name="Google Shape;293;p36"/>
          <p:cNvSpPr txBox="1"/>
          <p:nvPr>
            <p:ph type="ctrTitle"/>
          </p:nvPr>
        </p:nvSpPr>
        <p:spPr>
          <a:xfrm>
            <a:off x="2574000" y="392400"/>
            <a:ext cx="3121200" cy="547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94" name="Google Shape;294;p36"/>
          <p:cNvSpPr txBox="1"/>
          <p:nvPr>
            <p:ph idx="1" type="body"/>
          </p:nvPr>
        </p:nvSpPr>
        <p:spPr>
          <a:xfrm>
            <a:off x="2574000" y="1569600"/>
            <a:ext cx="2802300" cy="4968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295" name="Google Shape;295;p36"/>
          <p:cNvSpPr txBox="1"/>
          <p:nvPr>
            <p:ph idx="3" type="body"/>
          </p:nvPr>
        </p:nvSpPr>
        <p:spPr>
          <a:xfrm>
            <a:off x="2574000" y="2624400"/>
            <a:ext cx="2802300" cy="4968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296" name="Google Shape;296;p36"/>
          <p:cNvSpPr txBox="1"/>
          <p:nvPr>
            <p:ph idx="4" type="body"/>
          </p:nvPr>
        </p:nvSpPr>
        <p:spPr>
          <a:xfrm>
            <a:off x="2574000" y="3679200"/>
            <a:ext cx="2802300" cy="4968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act us slide - v2">
  <p:cSld name="CUSTOM_12">
    <p:bg>
      <p:bgPr>
        <a:solidFill>
          <a:schemeClr val="accent1"/>
        </a:solidFill>
      </p:bgPr>
    </p:bg>
    <p:spTree>
      <p:nvGrpSpPr>
        <p:cNvPr id="297" name="Shape 297"/>
        <p:cNvGrpSpPr/>
        <p:nvPr/>
      </p:nvGrpSpPr>
      <p:grpSpPr>
        <a:xfrm>
          <a:off x="0" y="0"/>
          <a:ext cx="0" cy="0"/>
          <a:chOff x="0" y="0"/>
          <a:chExt cx="0" cy="0"/>
        </a:xfrm>
      </p:grpSpPr>
      <p:sp>
        <p:nvSpPr>
          <p:cNvPr id="298" name="Google Shape;298;p37"/>
          <p:cNvSpPr/>
          <p:nvPr/>
        </p:nvSpPr>
        <p:spPr>
          <a:xfrm>
            <a:off x="3760525" y="345750"/>
            <a:ext cx="5045400" cy="4426800"/>
          </a:xfrm>
          <a:prstGeom prst="roundRect">
            <a:avLst>
              <a:gd fmla="val 8846"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7"/>
          <p:cNvSpPr/>
          <p:nvPr>
            <p:ph idx="2" type="pic"/>
          </p:nvPr>
        </p:nvSpPr>
        <p:spPr>
          <a:xfrm>
            <a:off x="-25200" y="1200000"/>
            <a:ext cx="3453300" cy="3944400"/>
          </a:xfrm>
          <a:prstGeom prst="round1Rect">
            <a:avLst>
              <a:gd fmla="val 22505" name="adj"/>
            </a:avLst>
          </a:prstGeom>
          <a:noFill/>
          <a:ln>
            <a:noFill/>
          </a:ln>
        </p:spPr>
      </p:sp>
      <p:sp>
        <p:nvSpPr>
          <p:cNvPr id="300" name="Google Shape;300;p37"/>
          <p:cNvSpPr txBox="1"/>
          <p:nvPr>
            <p:ph type="ctrTitle"/>
          </p:nvPr>
        </p:nvSpPr>
        <p:spPr>
          <a:xfrm>
            <a:off x="367200" y="345750"/>
            <a:ext cx="3121200" cy="547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000"/>
              <a:buNone/>
              <a:defRPr>
                <a:solidFill>
                  <a:schemeClr val="lt1"/>
                </a:solidFill>
              </a:defRPr>
            </a:lvl1pPr>
            <a:lvl2pPr lvl="1">
              <a:spcBef>
                <a:spcPts val="0"/>
              </a:spcBef>
              <a:spcAft>
                <a:spcPts val="0"/>
              </a:spcAft>
              <a:buClr>
                <a:schemeClr val="lt1"/>
              </a:buClr>
              <a:buSzPts val="2000"/>
              <a:buNone/>
              <a:defRPr sz="2000">
                <a:solidFill>
                  <a:schemeClr val="lt1"/>
                </a:solidFill>
              </a:defRPr>
            </a:lvl2pPr>
            <a:lvl3pPr lvl="2">
              <a:spcBef>
                <a:spcPts val="0"/>
              </a:spcBef>
              <a:spcAft>
                <a:spcPts val="0"/>
              </a:spcAft>
              <a:buClr>
                <a:schemeClr val="lt1"/>
              </a:buClr>
              <a:buSzPts val="2000"/>
              <a:buNone/>
              <a:defRPr sz="2000">
                <a:solidFill>
                  <a:schemeClr val="lt1"/>
                </a:solidFill>
              </a:defRPr>
            </a:lvl3pPr>
            <a:lvl4pPr lvl="3">
              <a:spcBef>
                <a:spcPts val="0"/>
              </a:spcBef>
              <a:spcAft>
                <a:spcPts val="0"/>
              </a:spcAft>
              <a:buClr>
                <a:schemeClr val="lt1"/>
              </a:buClr>
              <a:buSzPts val="2000"/>
              <a:buNone/>
              <a:defRPr sz="2000">
                <a:solidFill>
                  <a:schemeClr val="lt1"/>
                </a:solidFill>
              </a:defRPr>
            </a:lvl4pPr>
            <a:lvl5pPr lvl="4">
              <a:spcBef>
                <a:spcPts val="0"/>
              </a:spcBef>
              <a:spcAft>
                <a:spcPts val="0"/>
              </a:spcAft>
              <a:buClr>
                <a:schemeClr val="lt1"/>
              </a:buClr>
              <a:buSzPts val="2000"/>
              <a:buNone/>
              <a:defRPr sz="2000">
                <a:solidFill>
                  <a:schemeClr val="lt1"/>
                </a:solidFill>
              </a:defRPr>
            </a:lvl5pPr>
            <a:lvl6pPr lvl="5">
              <a:spcBef>
                <a:spcPts val="0"/>
              </a:spcBef>
              <a:spcAft>
                <a:spcPts val="0"/>
              </a:spcAft>
              <a:buClr>
                <a:schemeClr val="lt1"/>
              </a:buClr>
              <a:buSzPts val="2000"/>
              <a:buNone/>
              <a:defRPr sz="2000">
                <a:solidFill>
                  <a:schemeClr val="lt1"/>
                </a:solidFill>
              </a:defRPr>
            </a:lvl6pPr>
            <a:lvl7pPr lvl="6">
              <a:spcBef>
                <a:spcPts val="0"/>
              </a:spcBef>
              <a:spcAft>
                <a:spcPts val="0"/>
              </a:spcAft>
              <a:buClr>
                <a:schemeClr val="lt1"/>
              </a:buClr>
              <a:buSzPts val="2000"/>
              <a:buNone/>
              <a:defRPr sz="2000">
                <a:solidFill>
                  <a:schemeClr val="lt1"/>
                </a:solidFill>
              </a:defRPr>
            </a:lvl7pPr>
            <a:lvl8pPr lvl="7">
              <a:spcBef>
                <a:spcPts val="0"/>
              </a:spcBef>
              <a:spcAft>
                <a:spcPts val="0"/>
              </a:spcAft>
              <a:buClr>
                <a:schemeClr val="lt1"/>
              </a:buClr>
              <a:buSzPts val="2000"/>
              <a:buNone/>
              <a:defRPr sz="2000">
                <a:solidFill>
                  <a:schemeClr val="lt1"/>
                </a:solidFill>
              </a:defRPr>
            </a:lvl8pPr>
            <a:lvl9pPr lvl="8">
              <a:spcBef>
                <a:spcPts val="0"/>
              </a:spcBef>
              <a:spcAft>
                <a:spcPts val="0"/>
              </a:spcAft>
              <a:buClr>
                <a:schemeClr val="lt1"/>
              </a:buClr>
              <a:buSzPts val="2000"/>
              <a:buNone/>
              <a:defRPr sz="2000">
                <a:solidFill>
                  <a:schemeClr val="lt1"/>
                </a:solidFill>
              </a:defRPr>
            </a:lvl9pPr>
          </a:lstStyle>
          <a:p/>
        </p:txBody>
      </p:sp>
      <p:sp>
        <p:nvSpPr>
          <p:cNvPr id="301" name="Google Shape;301;p37"/>
          <p:cNvSpPr txBox="1"/>
          <p:nvPr/>
        </p:nvSpPr>
        <p:spPr>
          <a:xfrm>
            <a:off x="4309225" y="698375"/>
            <a:ext cx="3948000" cy="259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a:solidFill>
                  <a:schemeClr val="dk1"/>
                </a:solidFill>
                <a:latin typeface="Work Sans SemiBold"/>
                <a:ea typeface="Work Sans SemiBold"/>
                <a:cs typeface="Work Sans SemiBold"/>
                <a:sym typeface="Work Sans SemiBold"/>
              </a:rPr>
              <a:t>Number</a:t>
            </a:r>
            <a:endParaRPr>
              <a:solidFill>
                <a:schemeClr val="dk1"/>
              </a:solidFill>
              <a:latin typeface="Work Sans SemiBold"/>
              <a:ea typeface="Work Sans SemiBold"/>
              <a:cs typeface="Work Sans SemiBold"/>
              <a:sym typeface="Work Sans SemiBold"/>
            </a:endParaRPr>
          </a:p>
        </p:txBody>
      </p:sp>
      <p:sp>
        <p:nvSpPr>
          <p:cNvPr id="302" name="Google Shape;302;p37"/>
          <p:cNvSpPr txBox="1"/>
          <p:nvPr/>
        </p:nvSpPr>
        <p:spPr>
          <a:xfrm>
            <a:off x="4309225" y="1565545"/>
            <a:ext cx="3948000" cy="259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a:solidFill>
                  <a:schemeClr val="dk1"/>
                </a:solidFill>
                <a:latin typeface="Work Sans SemiBold"/>
                <a:ea typeface="Work Sans SemiBold"/>
                <a:cs typeface="Work Sans SemiBold"/>
                <a:sym typeface="Work Sans SemiBold"/>
              </a:rPr>
              <a:t>Email</a:t>
            </a:r>
            <a:endParaRPr>
              <a:solidFill>
                <a:schemeClr val="dk1"/>
              </a:solidFill>
              <a:latin typeface="Work Sans SemiBold"/>
              <a:ea typeface="Work Sans SemiBold"/>
              <a:cs typeface="Work Sans SemiBold"/>
              <a:sym typeface="Work Sans SemiBold"/>
            </a:endParaRPr>
          </a:p>
        </p:txBody>
      </p:sp>
      <p:sp>
        <p:nvSpPr>
          <p:cNvPr id="303" name="Google Shape;303;p37"/>
          <p:cNvSpPr txBox="1"/>
          <p:nvPr/>
        </p:nvSpPr>
        <p:spPr>
          <a:xfrm>
            <a:off x="4309225" y="2432714"/>
            <a:ext cx="3948000" cy="259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a:solidFill>
                  <a:schemeClr val="dk1"/>
                </a:solidFill>
                <a:latin typeface="Work Sans SemiBold"/>
                <a:ea typeface="Work Sans SemiBold"/>
                <a:cs typeface="Work Sans SemiBold"/>
                <a:sym typeface="Work Sans SemiBold"/>
              </a:rPr>
              <a:t>Site Link</a:t>
            </a:r>
            <a:endParaRPr>
              <a:solidFill>
                <a:schemeClr val="dk1"/>
              </a:solidFill>
              <a:latin typeface="Work Sans SemiBold"/>
              <a:ea typeface="Work Sans SemiBold"/>
              <a:cs typeface="Work Sans SemiBold"/>
              <a:sym typeface="Work Sans SemiBold"/>
            </a:endParaRPr>
          </a:p>
        </p:txBody>
      </p:sp>
      <p:sp>
        <p:nvSpPr>
          <p:cNvPr id="304" name="Google Shape;304;p37"/>
          <p:cNvSpPr txBox="1"/>
          <p:nvPr/>
        </p:nvSpPr>
        <p:spPr>
          <a:xfrm>
            <a:off x="4309225" y="3299884"/>
            <a:ext cx="3948000" cy="259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a:solidFill>
                  <a:schemeClr val="dk1"/>
                </a:solidFill>
                <a:latin typeface="Work Sans SemiBold"/>
                <a:ea typeface="Work Sans SemiBold"/>
                <a:cs typeface="Work Sans SemiBold"/>
                <a:sym typeface="Work Sans SemiBold"/>
              </a:rPr>
              <a:t>Address</a:t>
            </a:r>
            <a:endParaRPr>
              <a:solidFill>
                <a:schemeClr val="dk1"/>
              </a:solidFill>
              <a:latin typeface="Work Sans SemiBold"/>
              <a:ea typeface="Work Sans SemiBold"/>
              <a:cs typeface="Work Sans SemiBold"/>
              <a:sym typeface="Work Sans SemiBold"/>
            </a:endParaRPr>
          </a:p>
        </p:txBody>
      </p:sp>
      <p:sp>
        <p:nvSpPr>
          <p:cNvPr id="305" name="Google Shape;305;p37"/>
          <p:cNvSpPr txBox="1"/>
          <p:nvPr>
            <p:ph idx="1" type="body"/>
          </p:nvPr>
        </p:nvSpPr>
        <p:spPr>
          <a:xfrm>
            <a:off x="4309200" y="1018800"/>
            <a:ext cx="3949200" cy="381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306" name="Google Shape;306;p37"/>
          <p:cNvSpPr txBox="1"/>
          <p:nvPr>
            <p:ph idx="3" type="body"/>
          </p:nvPr>
        </p:nvSpPr>
        <p:spPr>
          <a:xfrm>
            <a:off x="4309200" y="1886400"/>
            <a:ext cx="3949200" cy="381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307" name="Google Shape;307;p37"/>
          <p:cNvSpPr txBox="1"/>
          <p:nvPr>
            <p:ph idx="4" type="body"/>
          </p:nvPr>
        </p:nvSpPr>
        <p:spPr>
          <a:xfrm>
            <a:off x="4309200" y="2754000"/>
            <a:ext cx="3949200" cy="381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308" name="Google Shape;308;p37"/>
          <p:cNvSpPr txBox="1"/>
          <p:nvPr>
            <p:ph idx="5" type="body"/>
          </p:nvPr>
        </p:nvSpPr>
        <p:spPr>
          <a:xfrm>
            <a:off x="4309200" y="3618000"/>
            <a:ext cx="3949200" cy="8244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columns v1 Image">
  <p:cSld name="CUSTOM_13">
    <p:spTree>
      <p:nvGrpSpPr>
        <p:cNvPr id="309" name="Shape 309"/>
        <p:cNvGrpSpPr/>
        <p:nvPr/>
      </p:nvGrpSpPr>
      <p:grpSpPr>
        <a:xfrm>
          <a:off x="0" y="0"/>
          <a:ext cx="0" cy="0"/>
          <a:chOff x="0" y="0"/>
          <a:chExt cx="0" cy="0"/>
        </a:xfrm>
      </p:grpSpPr>
      <p:sp>
        <p:nvSpPr>
          <p:cNvPr id="310" name="Google Shape;310;p38"/>
          <p:cNvSpPr txBox="1"/>
          <p:nvPr>
            <p:ph idx="1" type="subTitle"/>
          </p:nvPr>
        </p:nvSpPr>
        <p:spPr>
          <a:xfrm>
            <a:off x="993400" y="2067550"/>
            <a:ext cx="3375300" cy="362400"/>
          </a:xfrm>
          <a:prstGeom prst="rect">
            <a:avLst/>
          </a:prstGeom>
        </p:spPr>
        <p:txBody>
          <a:bodyPr anchorCtr="0" anchor="t" bIns="91425" lIns="0"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311" name="Google Shape;311;p38"/>
          <p:cNvSpPr txBox="1"/>
          <p:nvPr>
            <p:ph idx="2" type="body"/>
          </p:nvPr>
        </p:nvSpPr>
        <p:spPr>
          <a:xfrm>
            <a:off x="993400" y="2599850"/>
            <a:ext cx="3375300" cy="2191200"/>
          </a:xfrm>
          <a:prstGeom prst="rect">
            <a:avLst/>
          </a:prstGeom>
        </p:spPr>
        <p:txBody>
          <a:bodyPr anchorCtr="0" anchor="t" bIns="91425" lIns="0"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312" name="Google Shape;312;p38"/>
          <p:cNvSpPr/>
          <p:nvPr/>
        </p:nvSpPr>
        <p:spPr>
          <a:xfrm>
            <a:off x="740339" y="955965"/>
            <a:ext cx="201000" cy="201000"/>
          </a:xfrm>
          <a:prstGeom prst="roundRect">
            <a:avLst>
              <a:gd fmla="val 30676" name="adj"/>
            </a:avLst>
          </a:pr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8"/>
          <p:cNvSpPr txBox="1"/>
          <p:nvPr>
            <p:ph type="ctrTitle"/>
          </p:nvPr>
        </p:nvSpPr>
        <p:spPr>
          <a:xfrm>
            <a:off x="718200" y="248475"/>
            <a:ext cx="7929900" cy="547200"/>
          </a:xfrm>
          <a:prstGeom prst="rect">
            <a:avLst/>
          </a:prstGeom>
        </p:spPr>
        <p:txBody>
          <a:bodyPr anchorCtr="0" anchor="t" bIns="91425" lIns="91425" spcFirstLastPara="1" rIns="91425" wrap="square" tIns="91425">
            <a:noAutofit/>
          </a:bodyPr>
          <a:lstStyle>
            <a:lvl1pPr lvl="0" algn="ctr">
              <a:spcBef>
                <a:spcPts val="0"/>
              </a:spcBef>
              <a:spcAft>
                <a:spcPts val="0"/>
              </a:spcAft>
              <a:buSzPts val="2000"/>
              <a:buNone/>
              <a:defRPr/>
            </a:lvl1pPr>
            <a:lvl2pPr lvl="1" algn="ctr">
              <a:spcBef>
                <a:spcPts val="0"/>
              </a:spcBef>
              <a:spcAft>
                <a:spcPts val="0"/>
              </a:spcAft>
              <a:buSzPts val="2000"/>
              <a:buNone/>
              <a:defRPr sz="2000"/>
            </a:lvl2pPr>
            <a:lvl3pPr lvl="2" algn="ctr">
              <a:spcBef>
                <a:spcPts val="0"/>
              </a:spcBef>
              <a:spcAft>
                <a:spcPts val="0"/>
              </a:spcAft>
              <a:buSzPts val="2000"/>
              <a:buNone/>
              <a:defRPr sz="2000"/>
            </a:lvl3pPr>
            <a:lvl4pPr lvl="3" algn="ctr">
              <a:spcBef>
                <a:spcPts val="0"/>
              </a:spcBef>
              <a:spcAft>
                <a:spcPts val="0"/>
              </a:spcAft>
              <a:buSzPts val="2000"/>
              <a:buNone/>
              <a:defRPr sz="2000"/>
            </a:lvl4pPr>
            <a:lvl5pPr lvl="4" algn="ctr">
              <a:spcBef>
                <a:spcPts val="0"/>
              </a:spcBef>
              <a:spcAft>
                <a:spcPts val="0"/>
              </a:spcAft>
              <a:buSzPts val="2000"/>
              <a:buNone/>
              <a:defRPr sz="2000"/>
            </a:lvl5pPr>
            <a:lvl6pPr lvl="5" algn="ctr">
              <a:spcBef>
                <a:spcPts val="0"/>
              </a:spcBef>
              <a:spcAft>
                <a:spcPts val="0"/>
              </a:spcAft>
              <a:buSzPts val="2000"/>
              <a:buNone/>
              <a:defRPr sz="2000"/>
            </a:lvl6pPr>
            <a:lvl7pPr lvl="6" algn="ctr">
              <a:spcBef>
                <a:spcPts val="0"/>
              </a:spcBef>
              <a:spcAft>
                <a:spcPts val="0"/>
              </a:spcAft>
              <a:buSzPts val="2000"/>
              <a:buNone/>
              <a:defRPr sz="2000"/>
            </a:lvl7pPr>
            <a:lvl8pPr lvl="7" algn="ctr">
              <a:spcBef>
                <a:spcPts val="0"/>
              </a:spcBef>
              <a:spcAft>
                <a:spcPts val="0"/>
              </a:spcAft>
              <a:buSzPts val="2000"/>
              <a:buNone/>
              <a:defRPr sz="2000"/>
            </a:lvl8pPr>
            <a:lvl9pPr lvl="8" algn="ctr">
              <a:spcBef>
                <a:spcPts val="0"/>
              </a:spcBef>
              <a:spcAft>
                <a:spcPts val="0"/>
              </a:spcAft>
              <a:buSzPts val="2000"/>
              <a:buNone/>
              <a:defRPr sz="2000"/>
            </a:lvl9pPr>
          </a:lstStyle>
          <a:p/>
        </p:txBody>
      </p:sp>
      <p:sp>
        <p:nvSpPr>
          <p:cNvPr id="314" name="Google Shape;314;p38"/>
          <p:cNvSpPr txBox="1"/>
          <p:nvPr>
            <p:ph idx="3" type="subTitle"/>
          </p:nvPr>
        </p:nvSpPr>
        <p:spPr>
          <a:xfrm>
            <a:off x="5028350" y="2067550"/>
            <a:ext cx="3375300" cy="362400"/>
          </a:xfrm>
          <a:prstGeom prst="rect">
            <a:avLst/>
          </a:prstGeom>
        </p:spPr>
        <p:txBody>
          <a:bodyPr anchorCtr="0" anchor="t" bIns="91425" lIns="0"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315" name="Google Shape;315;p38"/>
          <p:cNvSpPr txBox="1"/>
          <p:nvPr>
            <p:ph idx="4" type="body"/>
          </p:nvPr>
        </p:nvSpPr>
        <p:spPr>
          <a:xfrm>
            <a:off x="5028350" y="2599850"/>
            <a:ext cx="3375300" cy="2191200"/>
          </a:xfrm>
          <a:prstGeom prst="rect">
            <a:avLst/>
          </a:prstGeom>
        </p:spPr>
        <p:txBody>
          <a:bodyPr anchorCtr="0" anchor="t" bIns="91425" lIns="0"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316" name="Google Shape;316;p38"/>
          <p:cNvSpPr/>
          <p:nvPr/>
        </p:nvSpPr>
        <p:spPr>
          <a:xfrm>
            <a:off x="4775289" y="955965"/>
            <a:ext cx="201000" cy="201000"/>
          </a:xfrm>
          <a:prstGeom prst="roundRect">
            <a:avLst>
              <a:gd fmla="val 30676" name="adj"/>
            </a:avLst>
          </a:prstGeom>
          <a:solidFill>
            <a:schemeClr val="accent4"/>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8"/>
          <p:cNvSpPr/>
          <p:nvPr>
            <p:ph idx="5" type="pic"/>
          </p:nvPr>
        </p:nvSpPr>
        <p:spPr>
          <a:xfrm>
            <a:off x="993400" y="904100"/>
            <a:ext cx="943800" cy="943800"/>
          </a:xfrm>
          <a:prstGeom prst="roundRect">
            <a:avLst>
              <a:gd fmla="val 11134" name="adj"/>
            </a:avLst>
          </a:prstGeom>
          <a:noFill/>
          <a:ln>
            <a:noFill/>
          </a:ln>
        </p:spPr>
      </p:sp>
      <p:sp>
        <p:nvSpPr>
          <p:cNvPr id="318" name="Google Shape;318;p38"/>
          <p:cNvSpPr/>
          <p:nvPr>
            <p:ph idx="6" type="pic"/>
          </p:nvPr>
        </p:nvSpPr>
        <p:spPr>
          <a:xfrm>
            <a:off x="5028350" y="904100"/>
            <a:ext cx="943800" cy="943800"/>
          </a:xfrm>
          <a:prstGeom prst="roundRect">
            <a:avLst>
              <a:gd fmla="val 11134" name="adj"/>
            </a:avLst>
          </a:prstGeom>
          <a:noFill/>
          <a:ln>
            <a:noFill/>
          </a:ln>
        </p:spPr>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columns-v3 1 Image">
  <p:cSld name="CUSTOM_14">
    <p:spTree>
      <p:nvGrpSpPr>
        <p:cNvPr id="319" name="Shape 319"/>
        <p:cNvGrpSpPr/>
        <p:nvPr/>
      </p:nvGrpSpPr>
      <p:grpSpPr>
        <a:xfrm>
          <a:off x="0" y="0"/>
          <a:ext cx="0" cy="0"/>
          <a:chOff x="0" y="0"/>
          <a:chExt cx="0" cy="0"/>
        </a:xfrm>
      </p:grpSpPr>
      <p:sp>
        <p:nvSpPr>
          <p:cNvPr id="320" name="Google Shape;320;p39"/>
          <p:cNvSpPr txBox="1"/>
          <p:nvPr>
            <p:ph type="ctrTitle"/>
          </p:nvPr>
        </p:nvSpPr>
        <p:spPr>
          <a:xfrm>
            <a:off x="354592" y="305375"/>
            <a:ext cx="8452500" cy="580800"/>
          </a:xfrm>
          <a:prstGeom prst="rect">
            <a:avLst/>
          </a:prstGeom>
        </p:spPr>
        <p:txBody>
          <a:bodyPr anchorCtr="0" anchor="t" bIns="91425" lIns="91425" spcFirstLastPara="1" rIns="91425" wrap="square" tIns="91425">
            <a:noAutofit/>
          </a:bodyPr>
          <a:lstStyle>
            <a:lvl1pPr lvl="0" algn="ctr">
              <a:spcBef>
                <a:spcPts val="0"/>
              </a:spcBef>
              <a:spcAft>
                <a:spcPts val="0"/>
              </a:spcAft>
              <a:buSzPts val="2000"/>
              <a:buNone/>
              <a:defRPr/>
            </a:lvl1pPr>
            <a:lvl2pPr lvl="1" algn="ctr">
              <a:spcBef>
                <a:spcPts val="0"/>
              </a:spcBef>
              <a:spcAft>
                <a:spcPts val="0"/>
              </a:spcAft>
              <a:buSzPts val="2000"/>
              <a:buNone/>
              <a:defRPr sz="2000"/>
            </a:lvl2pPr>
            <a:lvl3pPr lvl="2" algn="ctr">
              <a:spcBef>
                <a:spcPts val="0"/>
              </a:spcBef>
              <a:spcAft>
                <a:spcPts val="0"/>
              </a:spcAft>
              <a:buSzPts val="2000"/>
              <a:buNone/>
              <a:defRPr sz="2000"/>
            </a:lvl3pPr>
            <a:lvl4pPr lvl="3" algn="ctr">
              <a:spcBef>
                <a:spcPts val="0"/>
              </a:spcBef>
              <a:spcAft>
                <a:spcPts val="0"/>
              </a:spcAft>
              <a:buSzPts val="2000"/>
              <a:buNone/>
              <a:defRPr sz="2000"/>
            </a:lvl4pPr>
            <a:lvl5pPr lvl="4" algn="ctr">
              <a:spcBef>
                <a:spcPts val="0"/>
              </a:spcBef>
              <a:spcAft>
                <a:spcPts val="0"/>
              </a:spcAft>
              <a:buSzPts val="2000"/>
              <a:buNone/>
              <a:defRPr sz="2000"/>
            </a:lvl5pPr>
            <a:lvl6pPr lvl="5" algn="ctr">
              <a:spcBef>
                <a:spcPts val="0"/>
              </a:spcBef>
              <a:spcAft>
                <a:spcPts val="0"/>
              </a:spcAft>
              <a:buSzPts val="2000"/>
              <a:buNone/>
              <a:defRPr sz="2000"/>
            </a:lvl6pPr>
            <a:lvl7pPr lvl="6" algn="ctr">
              <a:spcBef>
                <a:spcPts val="0"/>
              </a:spcBef>
              <a:spcAft>
                <a:spcPts val="0"/>
              </a:spcAft>
              <a:buSzPts val="2000"/>
              <a:buNone/>
              <a:defRPr sz="2000"/>
            </a:lvl7pPr>
            <a:lvl8pPr lvl="7" algn="ctr">
              <a:spcBef>
                <a:spcPts val="0"/>
              </a:spcBef>
              <a:spcAft>
                <a:spcPts val="0"/>
              </a:spcAft>
              <a:buSzPts val="2000"/>
              <a:buNone/>
              <a:defRPr sz="2000"/>
            </a:lvl8pPr>
            <a:lvl9pPr lvl="8" algn="ctr">
              <a:spcBef>
                <a:spcPts val="0"/>
              </a:spcBef>
              <a:spcAft>
                <a:spcPts val="0"/>
              </a:spcAft>
              <a:buSzPts val="2000"/>
              <a:buNone/>
              <a:defRPr sz="2000"/>
            </a:lvl9pPr>
          </a:lstStyle>
          <a:p/>
        </p:txBody>
      </p:sp>
      <p:sp>
        <p:nvSpPr>
          <p:cNvPr id="321" name="Google Shape;321;p39"/>
          <p:cNvSpPr txBox="1"/>
          <p:nvPr>
            <p:ph idx="1" type="subTitle"/>
          </p:nvPr>
        </p:nvSpPr>
        <p:spPr>
          <a:xfrm>
            <a:off x="464200" y="2101500"/>
            <a:ext cx="2598300" cy="504300"/>
          </a:xfrm>
          <a:prstGeom prst="rect">
            <a:avLst/>
          </a:prstGeom>
        </p:spPr>
        <p:txBody>
          <a:bodyPr anchorCtr="0" anchor="t" bIns="91425" lIns="0"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322" name="Google Shape;322;p39"/>
          <p:cNvSpPr txBox="1"/>
          <p:nvPr>
            <p:ph idx="2" type="body"/>
          </p:nvPr>
        </p:nvSpPr>
        <p:spPr>
          <a:xfrm>
            <a:off x="464200" y="2677775"/>
            <a:ext cx="2598300" cy="2101500"/>
          </a:xfrm>
          <a:prstGeom prst="rect">
            <a:avLst/>
          </a:prstGeom>
        </p:spPr>
        <p:txBody>
          <a:bodyPr anchorCtr="0" anchor="t" bIns="91425" lIns="0"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323" name="Google Shape;323;p39"/>
          <p:cNvSpPr/>
          <p:nvPr>
            <p:ph idx="3" type="pic"/>
          </p:nvPr>
        </p:nvSpPr>
        <p:spPr>
          <a:xfrm>
            <a:off x="460650" y="1176925"/>
            <a:ext cx="878700" cy="878700"/>
          </a:xfrm>
          <a:prstGeom prst="roundRect">
            <a:avLst>
              <a:gd fmla="val 11134" name="adj"/>
            </a:avLst>
          </a:prstGeom>
          <a:noFill/>
          <a:ln>
            <a:noFill/>
          </a:ln>
        </p:spPr>
      </p:sp>
      <p:sp>
        <p:nvSpPr>
          <p:cNvPr id="324" name="Google Shape;324;p39"/>
          <p:cNvSpPr txBox="1"/>
          <p:nvPr>
            <p:ph idx="4" type="subTitle"/>
          </p:nvPr>
        </p:nvSpPr>
        <p:spPr>
          <a:xfrm>
            <a:off x="3281700" y="2107450"/>
            <a:ext cx="2598300" cy="504300"/>
          </a:xfrm>
          <a:prstGeom prst="rect">
            <a:avLst/>
          </a:prstGeom>
        </p:spPr>
        <p:txBody>
          <a:bodyPr anchorCtr="0" anchor="t" bIns="91425" lIns="0"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325" name="Google Shape;325;p39"/>
          <p:cNvSpPr txBox="1"/>
          <p:nvPr>
            <p:ph idx="5" type="body"/>
          </p:nvPr>
        </p:nvSpPr>
        <p:spPr>
          <a:xfrm>
            <a:off x="3281700" y="2683725"/>
            <a:ext cx="2598300" cy="2101500"/>
          </a:xfrm>
          <a:prstGeom prst="rect">
            <a:avLst/>
          </a:prstGeom>
        </p:spPr>
        <p:txBody>
          <a:bodyPr anchorCtr="0" anchor="t" bIns="91425" lIns="0"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326" name="Google Shape;326;p39"/>
          <p:cNvSpPr/>
          <p:nvPr>
            <p:ph idx="6" type="pic"/>
          </p:nvPr>
        </p:nvSpPr>
        <p:spPr>
          <a:xfrm>
            <a:off x="3278150" y="1182875"/>
            <a:ext cx="878700" cy="878700"/>
          </a:xfrm>
          <a:prstGeom prst="roundRect">
            <a:avLst>
              <a:gd fmla="val 11134" name="adj"/>
            </a:avLst>
          </a:prstGeom>
          <a:noFill/>
          <a:ln>
            <a:noFill/>
          </a:ln>
        </p:spPr>
      </p:sp>
      <p:sp>
        <p:nvSpPr>
          <p:cNvPr id="327" name="Google Shape;327;p39"/>
          <p:cNvSpPr txBox="1"/>
          <p:nvPr>
            <p:ph idx="7" type="subTitle"/>
          </p:nvPr>
        </p:nvSpPr>
        <p:spPr>
          <a:xfrm>
            <a:off x="6102750" y="2107450"/>
            <a:ext cx="2598300" cy="504300"/>
          </a:xfrm>
          <a:prstGeom prst="rect">
            <a:avLst/>
          </a:prstGeom>
        </p:spPr>
        <p:txBody>
          <a:bodyPr anchorCtr="0" anchor="t" bIns="91425" lIns="0"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328" name="Google Shape;328;p39"/>
          <p:cNvSpPr txBox="1"/>
          <p:nvPr>
            <p:ph idx="8" type="body"/>
          </p:nvPr>
        </p:nvSpPr>
        <p:spPr>
          <a:xfrm>
            <a:off x="6102750" y="2683725"/>
            <a:ext cx="2598300" cy="2101500"/>
          </a:xfrm>
          <a:prstGeom prst="rect">
            <a:avLst/>
          </a:prstGeom>
        </p:spPr>
        <p:txBody>
          <a:bodyPr anchorCtr="0" anchor="t" bIns="91425" lIns="0"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329" name="Google Shape;329;p39"/>
          <p:cNvSpPr/>
          <p:nvPr>
            <p:ph idx="9" type="pic"/>
          </p:nvPr>
        </p:nvSpPr>
        <p:spPr>
          <a:xfrm>
            <a:off x="6099200" y="1182875"/>
            <a:ext cx="878700" cy="878700"/>
          </a:xfrm>
          <a:prstGeom prst="roundRect">
            <a:avLst>
              <a:gd fmla="val 11134" name="adj"/>
            </a:avLst>
          </a:prstGeom>
          <a:noFill/>
          <a:ln>
            <a:noFill/>
          </a:ln>
        </p:spPr>
      </p:sp>
      <p:sp>
        <p:nvSpPr>
          <p:cNvPr id="330" name="Google Shape;330;p39"/>
          <p:cNvSpPr/>
          <p:nvPr/>
        </p:nvSpPr>
        <p:spPr>
          <a:xfrm flipH="1">
            <a:off x="2187256" y="1494775"/>
            <a:ext cx="243000" cy="243000"/>
          </a:xfrm>
          <a:prstGeom prst="roundRect">
            <a:avLst>
              <a:gd fmla="val 3067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9"/>
          <p:cNvSpPr/>
          <p:nvPr/>
        </p:nvSpPr>
        <p:spPr>
          <a:xfrm flipH="1">
            <a:off x="5006531" y="1494775"/>
            <a:ext cx="243000" cy="243000"/>
          </a:xfrm>
          <a:prstGeom prst="roundRect">
            <a:avLst>
              <a:gd fmla="val 3067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9"/>
          <p:cNvSpPr/>
          <p:nvPr/>
        </p:nvSpPr>
        <p:spPr>
          <a:xfrm flipH="1">
            <a:off x="7827581" y="1494775"/>
            <a:ext cx="243000" cy="243000"/>
          </a:xfrm>
          <a:prstGeom prst="roundRect">
            <a:avLst>
              <a:gd fmla="val 3067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cSld name="CUSTOM_15">
    <p:spTree>
      <p:nvGrpSpPr>
        <p:cNvPr id="333" name="Shape 333"/>
        <p:cNvGrpSpPr/>
        <p:nvPr/>
      </p:nvGrpSpPr>
      <p:grpSpPr>
        <a:xfrm>
          <a:off x="0" y="0"/>
          <a:ext cx="0" cy="0"/>
          <a:chOff x="0" y="0"/>
          <a:chExt cx="0" cy="0"/>
        </a:xfrm>
      </p:grpSpPr>
      <p:sp>
        <p:nvSpPr>
          <p:cNvPr id="334" name="Google Shape;334;p40"/>
          <p:cNvSpPr/>
          <p:nvPr/>
        </p:nvSpPr>
        <p:spPr>
          <a:xfrm flipH="1" rot="10800000">
            <a:off x="0" y="75"/>
            <a:ext cx="9141900" cy="3580800"/>
          </a:xfrm>
          <a:prstGeom prst="round1Rect">
            <a:avLst>
              <a:gd fmla="val 27169" name="adj"/>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35" name="Google Shape;335;p40"/>
          <p:cNvSpPr/>
          <p:nvPr/>
        </p:nvSpPr>
        <p:spPr>
          <a:xfrm>
            <a:off x="0" y="4640700"/>
            <a:ext cx="9144000" cy="510900"/>
          </a:xfrm>
          <a:prstGeom prst="rect">
            <a:avLst/>
          </a:prstGeom>
          <a:solidFill>
            <a:schemeClr val="l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36" name="Google Shape;336;p40"/>
          <p:cNvSpPr txBox="1"/>
          <p:nvPr>
            <p:ph type="title"/>
          </p:nvPr>
        </p:nvSpPr>
        <p:spPr>
          <a:xfrm>
            <a:off x="571450" y="2483950"/>
            <a:ext cx="6604200" cy="6321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Clr>
                <a:schemeClr val="lt1"/>
              </a:buClr>
              <a:buSzPts val="2000"/>
              <a:buFont typeface="Hanken Grotesk"/>
              <a:buNone/>
              <a:defRPr b="1">
                <a:solidFill>
                  <a:schemeClr val="lt1"/>
                </a:solidFill>
                <a:latin typeface="Hanken Grotesk"/>
                <a:ea typeface="Hanken Grotesk"/>
                <a:cs typeface="Hanken Grotesk"/>
                <a:sym typeface="Hanken Grotesk"/>
              </a:defRPr>
            </a:lvl1pPr>
            <a:lvl2pPr lvl="1">
              <a:lnSpc>
                <a:spcPct val="90000"/>
              </a:lnSpc>
              <a:spcBef>
                <a:spcPts val="0"/>
              </a:spcBef>
              <a:spcAft>
                <a:spcPts val="0"/>
              </a:spcAft>
              <a:buClr>
                <a:schemeClr val="dk2"/>
              </a:buClr>
              <a:buSzPts val="2000"/>
              <a:buFont typeface="Hanken Grotesk"/>
              <a:buNone/>
              <a:defRPr b="1" sz="2000">
                <a:solidFill>
                  <a:schemeClr val="dk2"/>
                </a:solidFill>
                <a:latin typeface="Hanken Grotesk"/>
                <a:ea typeface="Hanken Grotesk"/>
                <a:cs typeface="Hanken Grotesk"/>
                <a:sym typeface="Hanken Grotesk"/>
              </a:defRPr>
            </a:lvl2pPr>
            <a:lvl3pPr lvl="2">
              <a:lnSpc>
                <a:spcPct val="90000"/>
              </a:lnSpc>
              <a:spcBef>
                <a:spcPts val="0"/>
              </a:spcBef>
              <a:spcAft>
                <a:spcPts val="0"/>
              </a:spcAft>
              <a:buClr>
                <a:schemeClr val="dk2"/>
              </a:buClr>
              <a:buSzPts val="2000"/>
              <a:buFont typeface="Hanken Grotesk"/>
              <a:buNone/>
              <a:defRPr b="1" sz="2000">
                <a:solidFill>
                  <a:schemeClr val="dk2"/>
                </a:solidFill>
                <a:latin typeface="Hanken Grotesk"/>
                <a:ea typeface="Hanken Grotesk"/>
                <a:cs typeface="Hanken Grotesk"/>
                <a:sym typeface="Hanken Grotesk"/>
              </a:defRPr>
            </a:lvl3pPr>
            <a:lvl4pPr lvl="3">
              <a:lnSpc>
                <a:spcPct val="90000"/>
              </a:lnSpc>
              <a:spcBef>
                <a:spcPts val="0"/>
              </a:spcBef>
              <a:spcAft>
                <a:spcPts val="0"/>
              </a:spcAft>
              <a:buClr>
                <a:schemeClr val="dk2"/>
              </a:buClr>
              <a:buSzPts val="2000"/>
              <a:buFont typeface="Hanken Grotesk"/>
              <a:buNone/>
              <a:defRPr b="1" sz="2000">
                <a:solidFill>
                  <a:schemeClr val="dk2"/>
                </a:solidFill>
                <a:latin typeface="Hanken Grotesk"/>
                <a:ea typeface="Hanken Grotesk"/>
                <a:cs typeface="Hanken Grotesk"/>
                <a:sym typeface="Hanken Grotesk"/>
              </a:defRPr>
            </a:lvl4pPr>
            <a:lvl5pPr lvl="4">
              <a:lnSpc>
                <a:spcPct val="90000"/>
              </a:lnSpc>
              <a:spcBef>
                <a:spcPts val="0"/>
              </a:spcBef>
              <a:spcAft>
                <a:spcPts val="0"/>
              </a:spcAft>
              <a:buClr>
                <a:schemeClr val="dk2"/>
              </a:buClr>
              <a:buSzPts val="2000"/>
              <a:buFont typeface="Hanken Grotesk"/>
              <a:buNone/>
              <a:defRPr b="1" sz="2000">
                <a:solidFill>
                  <a:schemeClr val="dk2"/>
                </a:solidFill>
                <a:latin typeface="Hanken Grotesk"/>
                <a:ea typeface="Hanken Grotesk"/>
                <a:cs typeface="Hanken Grotesk"/>
                <a:sym typeface="Hanken Grotesk"/>
              </a:defRPr>
            </a:lvl5pPr>
            <a:lvl6pPr lvl="5">
              <a:lnSpc>
                <a:spcPct val="90000"/>
              </a:lnSpc>
              <a:spcBef>
                <a:spcPts val="0"/>
              </a:spcBef>
              <a:spcAft>
                <a:spcPts val="0"/>
              </a:spcAft>
              <a:buClr>
                <a:schemeClr val="dk2"/>
              </a:buClr>
              <a:buSzPts val="2000"/>
              <a:buFont typeface="Hanken Grotesk"/>
              <a:buNone/>
              <a:defRPr b="1" sz="2000">
                <a:solidFill>
                  <a:schemeClr val="dk2"/>
                </a:solidFill>
                <a:latin typeface="Hanken Grotesk"/>
                <a:ea typeface="Hanken Grotesk"/>
                <a:cs typeface="Hanken Grotesk"/>
                <a:sym typeface="Hanken Grotesk"/>
              </a:defRPr>
            </a:lvl6pPr>
            <a:lvl7pPr lvl="6">
              <a:lnSpc>
                <a:spcPct val="90000"/>
              </a:lnSpc>
              <a:spcBef>
                <a:spcPts val="0"/>
              </a:spcBef>
              <a:spcAft>
                <a:spcPts val="0"/>
              </a:spcAft>
              <a:buClr>
                <a:schemeClr val="dk2"/>
              </a:buClr>
              <a:buSzPts val="2000"/>
              <a:buFont typeface="Hanken Grotesk"/>
              <a:buNone/>
              <a:defRPr b="1" sz="2000">
                <a:solidFill>
                  <a:schemeClr val="dk2"/>
                </a:solidFill>
                <a:latin typeface="Hanken Grotesk"/>
                <a:ea typeface="Hanken Grotesk"/>
                <a:cs typeface="Hanken Grotesk"/>
                <a:sym typeface="Hanken Grotesk"/>
              </a:defRPr>
            </a:lvl7pPr>
            <a:lvl8pPr lvl="7">
              <a:lnSpc>
                <a:spcPct val="90000"/>
              </a:lnSpc>
              <a:spcBef>
                <a:spcPts val="0"/>
              </a:spcBef>
              <a:spcAft>
                <a:spcPts val="0"/>
              </a:spcAft>
              <a:buClr>
                <a:schemeClr val="dk2"/>
              </a:buClr>
              <a:buSzPts val="2000"/>
              <a:buFont typeface="Hanken Grotesk"/>
              <a:buNone/>
              <a:defRPr b="1" sz="2000">
                <a:solidFill>
                  <a:schemeClr val="dk2"/>
                </a:solidFill>
                <a:latin typeface="Hanken Grotesk"/>
                <a:ea typeface="Hanken Grotesk"/>
                <a:cs typeface="Hanken Grotesk"/>
                <a:sym typeface="Hanken Grotesk"/>
              </a:defRPr>
            </a:lvl8pPr>
            <a:lvl9pPr lvl="8">
              <a:lnSpc>
                <a:spcPct val="90000"/>
              </a:lnSpc>
              <a:spcBef>
                <a:spcPts val="0"/>
              </a:spcBef>
              <a:spcAft>
                <a:spcPts val="0"/>
              </a:spcAft>
              <a:buClr>
                <a:schemeClr val="dk2"/>
              </a:buClr>
              <a:buSzPts val="2000"/>
              <a:buFont typeface="Hanken Grotesk"/>
              <a:buNone/>
              <a:defRPr b="1" sz="2000">
                <a:solidFill>
                  <a:schemeClr val="dk2"/>
                </a:solidFill>
                <a:latin typeface="Hanken Grotesk"/>
                <a:ea typeface="Hanken Grotesk"/>
                <a:cs typeface="Hanken Grotesk"/>
                <a:sym typeface="Hanken Grotesk"/>
              </a:defRPr>
            </a:lvl9pPr>
          </a:lstStyle>
          <a:p/>
        </p:txBody>
      </p:sp>
      <p:sp>
        <p:nvSpPr>
          <p:cNvPr id="337" name="Google Shape;337;p40"/>
          <p:cNvSpPr/>
          <p:nvPr/>
        </p:nvSpPr>
        <p:spPr>
          <a:xfrm>
            <a:off x="607463" y="3325088"/>
            <a:ext cx="2949300" cy="465600"/>
          </a:xfrm>
          <a:prstGeom prst="roundRect">
            <a:avLst>
              <a:gd fmla="val 16667" name="adj"/>
            </a:avLst>
          </a:prstGeom>
          <a:solidFill>
            <a:schemeClr val="accent4"/>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38" name="Google Shape;338;p40"/>
          <p:cNvSpPr txBox="1"/>
          <p:nvPr>
            <p:ph idx="2" type="title"/>
          </p:nvPr>
        </p:nvSpPr>
        <p:spPr>
          <a:xfrm>
            <a:off x="699338" y="3372600"/>
            <a:ext cx="2857500" cy="3639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Clr>
                <a:schemeClr val="lt1"/>
              </a:buClr>
              <a:buSzPts val="1400"/>
              <a:buFont typeface="Hanken Grotesk"/>
              <a:buNone/>
              <a:defRPr b="1" sz="1400">
                <a:solidFill>
                  <a:schemeClr val="lt1"/>
                </a:solidFill>
                <a:latin typeface="Hanken Grotesk"/>
                <a:ea typeface="Hanken Grotesk"/>
                <a:cs typeface="Hanken Grotesk"/>
                <a:sym typeface="Hanken Grotesk"/>
              </a:defRPr>
            </a:lvl1pPr>
            <a:lvl2pPr lvl="1">
              <a:lnSpc>
                <a:spcPct val="90000"/>
              </a:lnSpc>
              <a:spcBef>
                <a:spcPts val="0"/>
              </a:spcBef>
              <a:spcAft>
                <a:spcPts val="0"/>
              </a:spcAft>
              <a:buClr>
                <a:schemeClr val="lt1"/>
              </a:buClr>
              <a:buSzPts val="1400"/>
              <a:buFont typeface="Hanken Grotesk"/>
              <a:buNone/>
              <a:defRPr b="1" sz="1400">
                <a:solidFill>
                  <a:schemeClr val="lt1"/>
                </a:solidFill>
                <a:latin typeface="Hanken Grotesk"/>
                <a:ea typeface="Hanken Grotesk"/>
                <a:cs typeface="Hanken Grotesk"/>
                <a:sym typeface="Hanken Grotesk"/>
              </a:defRPr>
            </a:lvl2pPr>
            <a:lvl3pPr lvl="2">
              <a:lnSpc>
                <a:spcPct val="90000"/>
              </a:lnSpc>
              <a:spcBef>
                <a:spcPts val="0"/>
              </a:spcBef>
              <a:spcAft>
                <a:spcPts val="0"/>
              </a:spcAft>
              <a:buClr>
                <a:schemeClr val="lt1"/>
              </a:buClr>
              <a:buSzPts val="1400"/>
              <a:buFont typeface="Hanken Grotesk"/>
              <a:buNone/>
              <a:defRPr b="1" sz="1400">
                <a:solidFill>
                  <a:schemeClr val="lt1"/>
                </a:solidFill>
                <a:latin typeface="Hanken Grotesk"/>
                <a:ea typeface="Hanken Grotesk"/>
                <a:cs typeface="Hanken Grotesk"/>
                <a:sym typeface="Hanken Grotesk"/>
              </a:defRPr>
            </a:lvl3pPr>
            <a:lvl4pPr lvl="3">
              <a:lnSpc>
                <a:spcPct val="90000"/>
              </a:lnSpc>
              <a:spcBef>
                <a:spcPts val="0"/>
              </a:spcBef>
              <a:spcAft>
                <a:spcPts val="0"/>
              </a:spcAft>
              <a:buClr>
                <a:schemeClr val="lt1"/>
              </a:buClr>
              <a:buSzPts val="1400"/>
              <a:buFont typeface="Hanken Grotesk"/>
              <a:buNone/>
              <a:defRPr b="1" sz="1400">
                <a:solidFill>
                  <a:schemeClr val="lt1"/>
                </a:solidFill>
                <a:latin typeface="Hanken Grotesk"/>
                <a:ea typeface="Hanken Grotesk"/>
                <a:cs typeface="Hanken Grotesk"/>
                <a:sym typeface="Hanken Grotesk"/>
              </a:defRPr>
            </a:lvl4pPr>
            <a:lvl5pPr lvl="4">
              <a:lnSpc>
                <a:spcPct val="90000"/>
              </a:lnSpc>
              <a:spcBef>
                <a:spcPts val="0"/>
              </a:spcBef>
              <a:spcAft>
                <a:spcPts val="0"/>
              </a:spcAft>
              <a:buClr>
                <a:schemeClr val="lt1"/>
              </a:buClr>
              <a:buSzPts val="1400"/>
              <a:buFont typeface="Hanken Grotesk"/>
              <a:buNone/>
              <a:defRPr b="1" sz="1400">
                <a:solidFill>
                  <a:schemeClr val="lt1"/>
                </a:solidFill>
                <a:latin typeface="Hanken Grotesk"/>
                <a:ea typeface="Hanken Grotesk"/>
                <a:cs typeface="Hanken Grotesk"/>
                <a:sym typeface="Hanken Grotesk"/>
              </a:defRPr>
            </a:lvl5pPr>
            <a:lvl6pPr lvl="5">
              <a:lnSpc>
                <a:spcPct val="90000"/>
              </a:lnSpc>
              <a:spcBef>
                <a:spcPts val="0"/>
              </a:spcBef>
              <a:spcAft>
                <a:spcPts val="0"/>
              </a:spcAft>
              <a:buClr>
                <a:schemeClr val="lt1"/>
              </a:buClr>
              <a:buSzPts val="1400"/>
              <a:buFont typeface="Hanken Grotesk"/>
              <a:buNone/>
              <a:defRPr b="1" sz="1400">
                <a:solidFill>
                  <a:schemeClr val="lt1"/>
                </a:solidFill>
                <a:latin typeface="Hanken Grotesk"/>
                <a:ea typeface="Hanken Grotesk"/>
                <a:cs typeface="Hanken Grotesk"/>
                <a:sym typeface="Hanken Grotesk"/>
              </a:defRPr>
            </a:lvl6pPr>
            <a:lvl7pPr lvl="6">
              <a:lnSpc>
                <a:spcPct val="90000"/>
              </a:lnSpc>
              <a:spcBef>
                <a:spcPts val="0"/>
              </a:spcBef>
              <a:spcAft>
                <a:spcPts val="0"/>
              </a:spcAft>
              <a:buClr>
                <a:schemeClr val="lt1"/>
              </a:buClr>
              <a:buSzPts val="1400"/>
              <a:buFont typeface="Hanken Grotesk"/>
              <a:buNone/>
              <a:defRPr b="1" sz="1400">
                <a:solidFill>
                  <a:schemeClr val="lt1"/>
                </a:solidFill>
                <a:latin typeface="Hanken Grotesk"/>
                <a:ea typeface="Hanken Grotesk"/>
                <a:cs typeface="Hanken Grotesk"/>
                <a:sym typeface="Hanken Grotesk"/>
              </a:defRPr>
            </a:lvl7pPr>
            <a:lvl8pPr lvl="7">
              <a:lnSpc>
                <a:spcPct val="90000"/>
              </a:lnSpc>
              <a:spcBef>
                <a:spcPts val="0"/>
              </a:spcBef>
              <a:spcAft>
                <a:spcPts val="0"/>
              </a:spcAft>
              <a:buClr>
                <a:schemeClr val="lt1"/>
              </a:buClr>
              <a:buSzPts val="1400"/>
              <a:buFont typeface="Hanken Grotesk"/>
              <a:buNone/>
              <a:defRPr b="1" sz="1400">
                <a:solidFill>
                  <a:schemeClr val="lt1"/>
                </a:solidFill>
                <a:latin typeface="Hanken Grotesk"/>
                <a:ea typeface="Hanken Grotesk"/>
                <a:cs typeface="Hanken Grotesk"/>
                <a:sym typeface="Hanken Grotesk"/>
              </a:defRPr>
            </a:lvl8pPr>
            <a:lvl9pPr lvl="8">
              <a:lnSpc>
                <a:spcPct val="90000"/>
              </a:lnSpc>
              <a:spcBef>
                <a:spcPts val="0"/>
              </a:spcBef>
              <a:spcAft>
                <a:spcPts val="0"/>
              </a:spcAft>
              <a:buClr>
                <a:schemeClr val="lt1"/>
              </a:buClr>
              <a:buSzPts val="1400"/>
              <a:buFont typeface="Hanken Grotesk"/>
              <a:buNone/>
              <a:defRPr b="1" sz="1400">
                <a:solidFill>
                  <a:schemeClr val="lt1"/>
                </a:solidFill>
                <a:latin typeface="Hanken Grotesk"/>
                <a:ea typeface="Hanken Grotesk"/>
                <a:cs typeface="Hanken Grotesk"/>
                <a:sym typeface="Hanken Grotesk"/>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1">
  <p:cSld name="CUSTOM_15_1">
    <p:spTree>
      <p:nvGrpSpPr>
        <p:cNvPr id="339" name="Shape 339"/>
        <p:cNvGrpSpPr/>
        <p:nvPr/>
      </p:nvGrpSpPr>
      <p:grpSpPr>
        <a:xfrm>
          <a:off x="0" y="0"/>
          <a:ext cx="0" cy="0"/>
          <a:chOff x="0" y="0"/>
          <a:chExt cx="0" cy="0"/>
        </a:xfrm>
      </p:grpSpPr>
      <p:sp>
        <p:nvSpPr>
          <p:cNvPr id="340" name="Google Shape;340;p41"/>
          <p:cNvSpPr/>
          <p:nvPr/>
        </p:nvSpPr>
        <p:spPr>
          <a:xfrm flipH="1" rot="10800000">
            <a:off x="0" y="75"/>
            <a:ext cx="9141900" cy="3580800"/>
          </a:xfrm>
          <a:prstGeom prst="round1Rect">
            <a:avLst>
              <a:gd fmla="val 27169" name="adj"/>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41" name="Google Shape;341;p41"/>
          <p:cNvSpPr/>
          <p:nvPr/>
        </p:nvSpPr>
        <p:spPr>
          <a:xfrm>
            <a:off x="0" y="4640700"/>
            <a:ext cx="9144000" cy="510900"/>
          </a:xfrm>
          <a:prstGeom prst="rect">
            <a:avLst/>
          </a:prstGeom>
          <a:solidFill>
            <a:schemeClr val="l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42" name="Google Shape;342;p41"/>
          <p:cNvSpPr txBox="1"/>
          <p:nvPr>
            <p:ph type="title"/>
          </p:nvPr>
        </p:nvSpPr>
        <p:spPr>
          <a:xfrm>
            <a:off x="571450" y="2483950"/>
            <a:ext cx="6604200" cy="6321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Clr>
                <a:schemeClr val="lt1"/>
              </a:buClr>
              <a:buSzPts val="2000"/>
              <a:buFont typeface="Hanken Grotesk"/>
              <a:buNone/>
              <a:defRPr b="1">
                <a:solidFill>
                  <a:schemeClr val="lt1"/>
                </a:solidFill>
                <a:latin typeface="Hanken Grotesk"/>
                <a:ea typeface="Hanken Grotesk"/>
                <a:cs typeface="Hanken Grotesk"/>
                <a:sym typeface="Hanken Grotesk"/>
              </a:defRPr>
            </a:lvl1pPr>
            <a:lvl2pPr lvl="1">
              <a:lnSpc>
                <a:spcPct val="90000"/>
              </a:lnSpc>
              <a:spcBef>
                <a:spcPts val="0"/>
              </a:spcBef>
              <a:spcAft>
                <a:spcPts val="0"/>
              </a:spcAft>
              <a:buClr>
                <a:schemeClr val="dk2"/>
              </a:buClr>
              <a:buSzPts val="2000"/>
              <a:buFont typeface="Hanken Grotesk"/>
              <a:buNone/>
              <a:defRPr b="1" sz="2000">
                <a:solidFill>
                  <a:schemeClr val="dk2"/>
                </a:solidFill>
                <a:latin typeface="Hanken Grotesk"/>
                <a:ea typeface="Hanken Grotesk"/>
                <a:cs typeface="Hanken Grotesk"/>
                <a:sym typeface="Hanken Grotesk"/>
              </a:defRPr>
            </a:lvl2pPr>
            <a:lvl3pPr lvl="2">
              <a:lnSpc>
                <a:spcPct val="90000"/>
              </a:lnSpc>
              <a:spcBef>
                <a:spcPts val="0"/>
              </a:spcBef>
              <a:spcAft>
                <a:spcPts val="0"/>
              </a:spcAft>
              <a:buClr>
                <a:schemeClr val="dk2"/>
              </a:buClr>
              <a:buSzPts val="2000"/>
              <a:buFont typeface="Hanken Grotesk"/>
              <a:buNone/>
              <a:defRPr b="1" sz="2000">
                <a:solidFill>
                  <a:schemeClr val="dk2"/>
                </a:solidFill>
                <a:latin typeface="Hanken Grotesk"/>
                <a:ea typeface="Hanken Grotesk"/>
                <a:cs typeface="Hanken Grotesk"/>
                <a:sym typeface="Hanken Grotesk"/>
              </a:defRPr>
            </a:lvl3pPr>
            <a:lvl4pPr lvl="3">
              <a:lnSpc>
                <a:spcPct val="90000"/>
              </a:lnSpc>
              <a:spcBef>
                <a:spcPts val="0"/>
              </a:spcBef>
              <a:spcAft>
                <a:spcPts val="0"/>
              </a:spcAft>
              <a:buClr>
                <a:schemeClr val="dk2"/>
              </a:buClr>
              <a:buSzPts val="2000"/>
              <a:buFont typeface="Hanken Grotesk"/>
              <a:buNone/>
              <a:defRPr b="1" sz="2000">
                <a:solidFill>
                  <a:schemeClr val="dk2"/>
                </a:solidFill>
                <a:latin typeface="Hanken Grotesk"/>
                <a:ea typeface="Hanken Grotesk"/>
                <a:cs typeface="Hanken Grotesk"/>
                <a:sym typeface="Hanken Grotesk"/>
              </a:defRPr>
            </a:lvl4pPr>
            <a:lvl5pPr lvl="4">
              <a:lnSpc>
                <a:spcPct val="90000"/>
              </a:lnSpc>
              <a:spcBef>
                <a:spcPts val="0"/>
              </a:spcBef>
              <a:spcAft>
                <a:spcPts val="0"/>
              </a:spcAft>
              <a:buClr>
                <a:schemeClr val="dk2"/>
              </a:buClr>
              <a:buSzPts val="2000"/>
              <a:buFont typeface="Hanken Grotesk"/>
              <a:buNone/>
              <a:defRPr b="1" sz="2000">
                <a:solidFill>
                  <a:schemeClr val="dk2"/>
                </a:solidFill>
                <a:latin typeface="Hanken Grotesk"/>
                <a:ea typeface="Hanken Grotesk"/>
                <a:cs typeface="Hanken Grotesk"/>
                <a:sym typeface="Hanken Grotesk"/>
              </a:defRPr>
            </a:lvl5pPr>
            <a:lvl6pPr lvl="5">
              <a:lnSpc>
                <a:spcPct val="90000"/>
              </a:lnSpc>
              <a:spcBef>
                <a:spcPts val="0"/>
              </a:spcBef>
              <a:spcAft>
                <a:spcPts val="0"/>
              </a:spcAft>
              <a:buClr>
                <a:schemeClr val="dk2"/>
              </a:buClr>
              <a:buSzPts val="2000"/>
              <a:buFont typeface="Hanken Grotesk"/>
              <a:buNone/>
              <a:defRPr b="1" sz="2000">
                <a:solidFill>
                  <a:schemeClr val="dk2"/>
                </a:solidFill>
                <a:latin typeface="Hanken Grotesk"/>
                <a:ea typeface="Hanken Grotesk"/>
                <a:cs typeface="Hanken Grotesk"/>
                <a:sym typeface="Hanken Grotesk"/>
              </a:defRPr>
            </a:lvl6pPr>
            <a:lvl7pPr lvl="6">
              <a:lnSpc>
                <a:spcPct val="90000"/>
              </a:lnSpc>
              <a:spcBef>
                <a:spcPts val="0"/>
              </a:spcBef>
              <a:spcAft>
                <a:spcPts val="0"/>
              </a:spcAft>
              <a:buClr>
                <a:schemeClr val="dk2"/>
              </a:buClr>
              <a:buSzPts val="2000"/>
              <a:buFont typeface="Hanken Grotesk"/>
              <a:buNone/>
              <a:defRPr b="1" sz="2000">
                <a:solidFill>
                  <a:schemeClr val="dk2"/>
                </a:solidFill>
                <a:latin typeface="Hanken Grotesk"/>
                <a:ea typeface="Hanken Grotesk"/>
                <a:cs typeface="Hanken Grotesk"/>
                <a:sym typeface="Hanken Grotesk"/>
              </a:defRPr>
            </a:lvl7pPr>
            <a:lvl8pPr lvl="7">
              <a:lnSpc>
                <a:spcPct val="90000"/>
              </a:lnSpc>
              <a:spcBef>
                <a:spcPts val="0"/>
              </a:spcBef>
              <a:spcAft>
                <a:spcPts val="0"/>
              </a:spcAft>
              <a:buClr>
                <a:schemeClr val="dk2"/>
              </a:buClr>
              <a:buSzPts val="2000"/>
              <a:buFont typeface="Hanken Grotesk"/>
              <a:buNone/>
              <a:defRPr b="1" sz="2000">
                <a:solidFill>
                  <a:schemeClr val="dk2"/>
                </a:solidFill>
                <a:latin typeface="Hanken Grotesk"/>
                <a:ea typeface="Hanken Grotesk"/>
                <a:cs typeface="Hanken Grotesk"/>
                <a:sym typeface="Hanken Grotesk"/>
              </a:defRPr>
            </a:lvl8pPr>
            <a:lvl9pPr lvl="8">
              <a:lnSpc>
                <a:spcPct val="90000"/>
              </a:lnSpc>
              <a:spcBef>
                <a:spcPts val="0"/>
              </a:spcBef>
              <a:spcAft>
                <a:spcPts val="0"/>
              </a:spcAft>
              <a:buClr>
                <a:schemeClr val="dk2"/>
              </a:buClr>
              <a:buSzPts val="2000"/>
              <a:buFont typeface="Hanken Grotesk"/>
              <a:buNone/>
              <a:defRPr b="1" sz="2000">
                <a:solidFill>
                  <a:schemeClr val="dk2"/>
                </a:solidFill>
                <a:latin typeface="Hanken Grotesk"/>
                <a:ea typeface="Hanken Grotesk"/>
                <a:cs typeface="Hanken Grotesk"/>
                <a:sym typeface="Hanken Grotesk"/>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Agenda slide - v1">
  <p:cSld name="CUSTOM_16">
    <p:spTree>
      <p:nvGrpSpPr>
        <p:cNvPr id="343" name="Shape 343"/>
        <p:cNvGrpSpPr/>
        <p:nvPr/>
      </p:nvGrpSpPr>
      <p:grpSpPr>
        <a:xfrm>
          <a:off x="0" y="0"/>
          <a:ext cx="0" cy="0"/>
          <a:chOff x="0" y="0"/>
          <a:chExt cx="0" cy="0"/>
        </a:xfrm>
      </p:grpSpPr>
      <p:sp>
        <p:nvSpPr>
          <p:cNvPr id="344" name="Google Shape;344;p42"/>
          <p:cNvSpPr txBox="1"/>
          <p:nvPr>
            <p:ph type="title"/>
          </p:nvPr>
        </p:nvSpPr>
        <p:spPr>
          <a:xfrm>
            <a:off x="311700" y="445025"/>
            <a:ext cx="8520600" cy="547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45" name="Google Shape;345;p42"/>
          <p:cNvSpPr/>
          <p:nvPr/>
        </p:nvSpPr>
        <p:spPr>
          <a:xfrm>
            <a:off x="991500" y="1765650"/>
            <a:ext cx="54300" cy="16122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igtree"/>
              <a:ea typeface="Figtree"/>
              <a:cs typeface="Figtree"/>
              <a:sym typeface="Figtree"/>
            </a:endParaRPr>
          </a:p>
        </p:txBody>
      </p:sp>
      <p:sp>
        <p:nvSpPr>
          <p:cNvPr id="346" name="Google Shape;346;p42"/>
          <p:cNvSpPr txBox="1"/>
          <p:nvPr/>
        </p:nvSpPr>
        <p:spPr>
          <a:xfrm>
            <a:off x="358450" y="1765650"/>
            <a:ext cx="484800" cy="458400"/>
          </a:xfrm>
          <a:prstGeom prst="rect">
            <a:avLst/>
          </a:prstGeom>
          <a:noFill/>
          <a:ln>
            <a:noFill/>
          </a:ln>
        </p:spPr>
        <p:txBody>
          <a:bodyPr anchorCtr="0" anchor="t" bIns="91425" lIns="0" spcFirstLastPara="1" rIns="0" wrap="square" tIns="91425">
            <a:noAutofit/>
          </a:bodyPr>
          <a:lstStyle/>
          <a:p>
            <a:pPr indent="0" lvl="0" marL="0" rtl="0" algn="r">
              <a:lnSpc>
                <a:spcPct val="115000"/>
              </a:lnSpc>
              <a:spcBef>
                <a:spcPts val="0"/>
              </a:spcBef>
              <a:spcAft>
                <a:spcPts val="0"/>
              </a:spcAft>
              <a:buNone/>
            </a:pPr>
            <a:r>
              <a:rPr b="1" lang="en" sz="2400">
                <a:solidFill>
                  <a:schemeClr val="accent1"/>
                </a:solidFill>
                <a:latin typeface="Manrope"/>
                <a:ea typeface="Manrope"/>
                <a:cs typeface="Manrope"/>
                <a:sym typeface="Manrope"/>
              </a:rPr>
              <a:t>01</a:t>
            </a:r>
            <a:endParaRPr b="1" sz="2400">
              <a:solidFill>
                <a:schemeClr val="accent1"/>
              </a:solidFill>
              <a:latin typeface="Manrope"/>
              <a:ea typeface="Manrope"/>
              <a:cs typeface="Manrope"/>
              <a:sym typeface="Manrope"/>
            </a:endParaRPr>
          </a:p>
        </p:txBody>
      </p:sp>
      <p:sp>
        <p:nvSpPr>
          <p:cNvPr id="347" name="Google Shape;347;p42"/>
          <p:cNvSpPr txBox="1"/>
          <p:nvPr>
            <p:ph idx="1" type="subTitle"/>
          </p:nvPr>
        </p:nvSpPr>
        <p:spPr>
          <a:xfrm>
            <a:off x="1235500" y="1765650"/>
            <a:ext cx="1839600" cy="458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348" name="Google Shape;348;p42"/>
          <p:cNvSpPr txBox="1"/>
          <p:nvPr>
            <p:ph idx="2" type="body"/>
          </p:nvPr>
        </p:nvSpPr>
        <p:spPr>
          <a:xfrm>
            <a:off x="1235500" y="2294825"/>
            <a:ext cx="1839600" cy="108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349" name="Google Shape;349;p42"/>
          <p:cNvSpPr/>
          <p:nvPr/>
        </p:nvSpPr>
        <p:spPr>
          <a:xfrm>
            <a:off x="3819525" y="1765650"/>
            <a:ext cx="54300" cy="16122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igtree"/>
              <a:ea typeface="Figtree"/>
              <a:cs typeface="Figtree"/>
              <a:sym typeface="Figtree"/>
            </a:endParaRPr>
          </a:p>
        </p:txBody>
      </p:sp>
      <p:sp>
        <p:nvSpPr>
          <p:cNvPr id="350" name="Google Shape;350;p42"/>
          <p:cNvSpPr txBox="1"/>
          <p:nvPr/>
        </p:nvSpPr>
        <p:spPr>
          <a:xfrm>
            <a:off x="3186475" y="1765650"/>
            <a:ext cx="484800" cy="458400"/>
          </a:xfrm>
          <a:prstGeom prst="rect">
            <a:avLst/>
          </a:prstGeom>
          <a:noFill/>
          <a:ln>
            <a:noFill/>
          </a:ln>
        </p:spPr>
        <p:txBody>
          <a:bodyPr anchorCtr="0" anchor="t" bIns="91425" lIns="0" spcFirstLastPara="1" rIns="0" wrap="square" tIns="91425">
            <a:noAutofit/>
          </a:bodyPr>
          <a:lstStyle/>
          <a:p>
            <a:pPr indent="0" lvl="0" marL="0" rtl="0" algn="r">
              <a:lnSpc>
                <a:spcPct val="115000"/>
              </a:lnSpc>
              <a:spcBef>
                <a:spcPts val="0"/>
              </a:spcBef>
              <a:spcAft>
                <a:spcPts val="0"/>
              </a:spcAft>
              <a:buNone/>
            </a:pPr>
            <a:r>
              <a:rPr b="1" lang="en" sz="2400">
                <a:solidFill>
                  <a:schemeClr val="accent1"/>
                </a:solidFill>
                <a:latin typeface="Manrope"/>
                <a:ea typeface="Manrope"/>
                <a:cs typeface="Manrope"/>
                <a:sym typeface="Manrope"/>
              </a:rPr>
              <a:t>02</a:t>
            </a:r>
            <a:endParaRPr b="1" sz="2400">
              <a:solidFill>
                <a:schemeClr val="accent1"/>
              </a:solidFill>
              <a:latin typeface="Manrope"/>
              <a:ea typeface="Manrope"/>
              <a:cs typeface="Manrope"/>
              <a:sym typeface="Manrope"/>
            </a:endParaRPr>
          </a:p>
        </p:txBody>
      </p:sp>
      <p:sp>
        <p:nvSpPr>
          <p:cNvPr id="351" name="Google Shape;351;p42"/>
          <p:cNvSpPr txBox="1"/>
          <p:nvPr>
            <p:ph idx="3" type="subTitle"/>
          </p:nvPr>
        </p:nvSpPr>
        <p:spPr>
          <a:xfrm>
            <a:off x="4063525" y="1765650"/>
            <a:ext cx="1839600" cy="458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352" name="Google Shape;352;p42"/>
          <p:cNvSpPr txBox="1"/>
          <p:nvPr>
            <p:ph idx="4" type="body"/>
          </p:nvPr>
        </p:nvSpPr>
        <p:spPr>
          <a:xfrm>
            <a:off x="4063525" y="2294825"/>
            <a:ext cx="1839600" cy="108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353" name="Google Shape;353;p42"/>
          <p:cNvSpPr/>
          <p:nvPr/>
        </p:nvSpPr>
        <p:spPr>
          <a:xfrm>
            <a:off x="6701950" y="1765650"/>
            <a:ext cx="54300" cy="16122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igtree"/>
              <a:ea typeface="Figtree"/>
              <a:cs typeface="Figtree"/>
              <a:sym typeface="Figtree"/>
            </a:endParaRPr>
          </a:p>
        </p:txBody>
      </p:sp>
      <p:sp>
        <p:nvSpPr>
          <p:cNvPr id="354" name="Google Shape;354;p42"/>
          <p:cNvSpPr txBox="1"/>
          <p:nvPr/>
        </p:nvSpPr>
        <p:spPr>
          <a:xfrm>
            <a:off x="6068900" y="1765650"/>
            <a:ext cx="484800" cy="458400"/>
          </a:xfrm>
          <a:prstGeom prst="rect">
            <a:avLst/>
          </a:prstGeom>
          <a:noFill/>
          <a:ln>
            <a:noFill/>
          </a:ln>
        </p:spPr>
        <p:txBody>
          <a:bodyPr anchorCtr="0" anchor="t" bIns="91425" lIns="0" spcFirstLastPara="1" rIns="0" wrap="square" tIns="91425">
            <a:noAutofit/>
          </a:bodyPr>
          <a:lstStyle/>
          <a:p>
            <a:pPr indent="0" lvl="0" marL="0" rtl="0" algn="r">
              <a:lnSpc>
                <a:spcPct val="115000"/>
              </a:lnSpc>
              <a:spcBef>
                <a:spcPts val="0"/>
              </a:spcBef>
              <a:spcAft>
                <a:spcPts val="0"/>
              </a:spcAft>
              <a:buNone/>
            </a:pPr>
            <a:r>
              <a:rPr b="1" lang="en" sz="2400">
                <a:solidFill>
                  <a:schemeClr val="accent1"/>
                </a:solidFill>
                <a:latin typeface="Manrope"/>
                <a:ea typeface="Manrope"/>
                <a:cs typeface="Manrope"/>
                <a:sym typeface="Manrope"/>
              </a:rPr>
              <a:t>03</a:t>
            </a:r>
            <a:endParaRPr b="1" sz="2400">
              <a:solidFill>
                <a:schemeClr val="accent1"/>
              </a:solidFill>
              <a:latin typeface="Manrope"/>
              <a:ea typeface="Manrope"/>
              <a:cs typeface="Manrope"/>
              <a:sym typeface="Manrope"/>
            </a:endParaRPr>
          </a:p>
        </p:txBody>
      </p:sp>
      <p:sp>
        <p:nvSpPr>
          <p:cNvPr id="355" name="Google Shape;355;p42"/>
          <p:cNvSpPr txBox="1"/>
          <p:nvPr>
            <p:ph idx="5" type="subTitle"/>
          </p:nvPr>
        </p:nvSpPr>
        <p:spPr>
          <a:xfrm>
            <a:off x="6945950" y="1765650"/>
            <a:ext cx="1839600" cy="458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356" name="Google Shape;356;p42"/>
          <p:cNvSpPr txBox="1"/>
          <p:nvPr>
            <p:ph idx="6" type="body"/>
          </p:nvPr>
        </p:nvSpPr>
        <p:spPr>
          <a:xfrm>
            <a:off x="6945950" y="2294825"/>
            <a:ext cx="1839600" cy="108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Agenda slide - v2">
  <p:cSld name="CUSTOM_17">
    <p:spTree>
      <p:nvGrpSpPr>
        <p:cNvPr id="357" name="Shape 357"/>
        <p:cNvGrpSpPr/>
        <p:nvPr/>
      </p:nvGrpSpPr>
      <p:grpSpPr>
        <a:xfrm>
          <a:off x="0" y="0"/>
          <a:ext cx="0" cy="0"/>
          <a:chOff x="0" y="0"/>
          <a:chExt cx="0" cy="0"/>
        </a:xfrm>
      </p:grpSpPr>
      <p:sp>
        <p:nvSpPr>
          <p:cNvPr id="358" name="Google Shape;358;p43"/>
          <p:cNvSpPr/>
          <p:nvPr/>
        </p:nvSpPr>
        <p:spPr>
          <a:xfrm rot="5400000">
            <a:off x="1640275" y="1471975"/>
            <a:ext cx="54300" cy="9246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igtree"/>
              <a:ea typeface="Figtree"/>
              <a:cs typeface="Figtree"/>
              <a:sym typeface="Figtree"/>
            </a:endParaRPr>
          </a:p>
        </p:txBody>
      </p:sp>
      <p:sp>
        <p:nvSpPr>
          <p:cNvPr id="359" name="Google Shape;359;p43"/>
          <p:cNvSpPr txBox="1"/>
          <p:nvPr/>
        </p:nvSpPr>
        <p:spPr>
          <a:xfrm>
            <a:off x="1425025" y="1360625"/>
            <a:ext cx="484800" cy="458400"/>
          </a:xfrm>
          <a:prstGeom prst="rect">
            <a:avLst/>
          </a:prstGeom>
          <a:noFill/>
          <a:ln>
            <a:noFill/>
          </a:ln>
        </p:spPr>
        <p:txBody>
          <a:bodyPr anchorCtr="0" anchor="t" bIns="91425" lIns="0" spcFirstLastPara="1" rIns="0" wrap="square" tIns="91425">
            <a:noAutofit/>
          </a:bodyPr>
          <a:lstStyle/>
          <a:p>
            <a:pPr indent="0" lvl="0" marL="0" rtl="0" algn="ctr">
              <a:lnSpc>
                <a:spcPct val="115000"/>
              </a:lnSpc>
              <a:spcBef>
                <a:spcPts val="0"/>
              </a:spcBef>
              <a:spcAft>
                <a:spcPts val="0"/>
              </a:spcAft>
              <a:buNone/>
            </a:pPr>
            <a:r>
              <a:rPr b="1" lang="en" sz="2400">
                <a:solidFill>
                  <a:schemeClr val="accent1"/>
                </a:solidFill>
                <a:latin typeface="Manrope"/>
                <a:ea typeface="Manrope"/>
                <a:cs typeface="Manrope"/>
                <a:sym typeface="Manrope"/>
              </a:rPr>
              <a:t>01</a:t>
            </a:r>
            <a:endParaRPr b="1" sz="2400">
              <a:solidFill>
                <a:schemeClr val="accent1"/>
              </a:solidFill>
              <a:latin typeface="Manrope"/>
              <a:ea typeface="Manrope"/>
              <a:cs typeface="Manrope"/>
              <a:sym typeface="Manrope"/>
            </a:endParaRPr>
          </a:p>
        </p:txBody>
      </p:sp>
      <p:sp>
        <p:nvSpPr>
          <p:cNvPr id="360" name="Google Shape;360;p43"/>
          <p:cNvSpPr txBox="1"/>
          <p:nvPr>
            <p:ph idx="1" type="subTitle"/>
          </p:nvPr>
        </p:nvSpPr>
        <p:spPr>
          <a:xfrm>
            <a:off x="747625" y="2077750"/>
            <a:ext cx="1839600" cy="458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361" name="Google Shape;361;p43"/>
          <p:cNvSpPr txBox="1"/>
          <p:nvPr>
            <p:ph idx="2" type="body"/>
          </p:nvPr>
        </p:nvSpPr>
        <p:spPr>
          <a:xfrm>
            <a:off x="747625" y="2606925"/>
            <a:ext cx="1839600" cy="12909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SzPts val="1100"/>
              <a:buChar char="●"/>
              <a:defRPr sz="1100"/>
            </a:lvl1pPr>
            <a:lvl2pPr indent="-298450" lvl="1" marL="914400" algn="ctr">
              <a:spcBef>
                <a:spcPts val="0"/>
              </a:spcBef>
              <a:spcAft>
                <a:spcPts val="0"/>
              </a:spcAft>
              <a:buSzPts val="1100"/>
              <a:buChar char="○"/>
              <a:defRPr sz="1100"/>
            </a:lvl2pPr>
            <a:lvl3pPr indent="-298450" lvl="2" marL="1371600" algn="ctr">
              <a:spcBef>
                <a:spcPts val="0"/>
              </a:spcBef>
              <a:spcAft>
                <a:spcPts val="0"/>
              </a:spcAft>
              <a:buSzPts val="1100"/>
              <a:buChar char="■"/>
              <a:defRPr sz="1100"/>
            </a:lvl3pPr>
            <a:lvl4pPr indent="-298450" lvl="3" marL="1828800" algn="ctr">
              <a:spcBef>
                <a:spcPts val="0"/>
              </a:spcBef>
              <a:spcAft>
                <a:spcPts val="0"/>
              </a:spcAft>
              <a:buSzPts val="1100"/>
              <a:buChar char="●"/>
              <a:defRPr sz="1100"/>
            </a:lvl4pPr>
            <a:lvl5pPr indent="-298450" lvl="4" marL="2286000" algn="ctr">
              <a:spcBef>
                <a:spcPts val="0"/>
              </a:spcBef>
              <a:spcAft>
                <a:spcPts val="0"/>
              </a:spcAft>
              <a:buSzPts val="1100"/>
              <a:buChar char="○"/>
              <a:defRPr sz="1100"/>
            </a:lvl5pPr>
            <a:lvl6pPr indent="-298450" lvl="5" marL="2743200" algn="ctr">
              <a:spcBef>
                <a:spcPts val="0"/>
              </a:spcBef>
              <a:spcAft>
                <a:spcPts val="0"/>
              </a:spcAft>
              <a:buSzPts val="1100"/>
              <a:buChar char="■"/>
              <a:defRPr sz="1100"/>
            </a:lvl6pPr>
            <a:lvl7pPr indent="-298450" lvl="6" marL="3200400" algn="ctr">
              <a:spcBef>
                <a:spcPts val="0"/>
              </a:spcBef>
              <a:spcAft>
                <a:spcPts val="0"/>
              </a:spcAft>
              <a:buSzPts val="1100"/>
              <a:buChar char="●"/>
              <a:defRPr sz="1100"/>
            </a:lvl7pPr>
            <a:lvl8pPr indent="-298450" lvl="7" marL="3657600" algn="ctr">
              <a:spcBef>
                <a:spcPts val="0"/>
              </a:spcBef>
              <a:spcAft>
                <a:spcPts val="0"/>
              </a:spcAft>
              <a:buSzPts val="1100"/>
              <a:buChar char="○"/>
              <a:defRPr sz="1100"/>
            </a:lvl8pPr>
            <a:lvl9pPr indent="-298450" lvl="8" marL="4114800" algn="ctr">
              <a:spcBef>
                <a:spcPts val="0"/>
              </a:spcBef>
              <a:spcAft>
                <a:spcPts val="0"/>
              </a:spcAft>
              <a:buSzPts val="1100"/>
              <a:buChar char="■"/>
              <a:defRPr sz="1100"/>
            </a:lvl9pPr>
          </a:lstStyle>
          <a:p/>
        </p:txBody>
      </p:sp>
      <p:sp>
        <p:nvSpPr>
          <p:cNvPr id="362" name="Google Shape;362;p43"/>
          <p:cNvSpPr/>
          <p:nvPr/>
        </p:nvSpPr>
        <p:spPr>
          <a:xfrm rot="5400000">
            <a:off x="4434900" y="1471975"/>
            <a:ext cx="54300" cy="9246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igtree"/>
              <a:ea typeface="Figtree"/>
              <a:cs typeface="Figtree"/>
              <a:sym typeface="Figtree"/>
            </a:endParaRPr>
          </a:p>
        </p:txBody>
      </p:sp>
      <p:sp>
        <p:nvSpPr>
          <p:cNvPr id="363" name="Google Shape;363;p43"/>
          <p:cNvSpPr txBox="1"/>
          <p:nvPr/>
        </p:nvSpPr>
        <p:spPr>
          <a:xfrm>
            <a:off x="4219650" y="1360625"/>
            <a:ext cx="484800" cy="458400"/>
          </a:xfrm>
          <a:prstGeom prst="rect">
            <a:avLst/>
          </a:prstGeom>
          <a:noFill/>
          <a:ln>
            <a:noFill/>
          </a:ln>
        </p:spPr>
        <p:txBody>
          <a:bodyPr anchorCtr="0" anchor="t" bIns="91425" lIns="0" spcFirstLastPara="1" rIns="0" wrap="square" tIns="91425">
            <a:noAutofit/>
          </a:bodyPr>
          <a:lstStyle/>
          <a:p>
            <a:pPr indent="0" lvl="0" marL="0" rtl="0" algn="ctr">
              <a:lnSpc>
                <a:spcPct val="115000"/>
              </a:lnSpc>
              <a:spcBef>
                <a:spcPts val="0"/>
              </a:spcBef>
              <a:spcAft>
                <a:spcPts val="0"/>
              </a:spcAft>
              <a:buNone/>
            </a:pPr>
            <a:r>
              <a:rPr b="1" lang="en" sz="2400">
                <a:solidFill>
                  <a:schemeClr val="accent1"/>
                </a:solidFill>
                <a:latin typeface="Manrope"/>
                <a:ea typeface="Manrope"/>
                <a:cs typeface="Manrope"/>
                <a:sym typeface="Manrope"/>
              </a:rPr>
              <a:t>02</a:t>
            </a:r>
            <a:endParaRPr b="1" sz="2400">
              <a:solidFill>
                <a:schemeClr val="accent1"/>
              </a:solidFill>
              <a:latin typeface="Manrope"/>
              <a:ea typeface="Manrope"/>
              <a:cs typeface="Manrope"/>
              <a:sym typeface="Manrope"/>
            </a:endParaRPr>
          </a:p>
        </p:txBody>
      </p:sp>
      <p:sp>
        <p:nvSpPr>
          <p:cNvPr id="364" name="Google Shape;364;p43"/>
          <p:cNvSpPr txBox="1"/>
          <p:nvPr>
            <p:ph idx="3" type="subTitle"/>
          </p:nvPr>
        </p:nvSpPr>
        <p:spPr>
          <a:xfrm>
            <a:off x="3542250" y="2077750"/>
            <a:ext cx="1839600" cy="458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365" name="Google Shape;365;p43"/>
          <p:cNvSpPr txBox="1"/>
          <p:nvPr>
            <p:ph idx="4" type="body"/>
          </p:nvPr>
        </p:nvSpPr>
        <p:spPr>
          <a:xfrm>
            <a:off x="3542250" y="2606925"/>
            <a:ext cx="1839600" cy="12909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SzPts val="1100"/>
              <a:buChar char="●"/>
              <a:defRPr sz="1100"/>
            </a:lvl1pPr>
            <a:lvl2pPr indent="-298450" lvl="1" marL="914400" algn="ctr">
              <a:spcBef>
                <a:spcPts val="0"/>
              </a:spcBef>
              <a:spcAft>
                <a:spcPts val="0"/>
              </a:spcAft>
              <a:buSzPts val="1100"/>
              <a:buChar char="○"/>
              <a:defRPr sz="1100"/>
            </a:lvl2pPr>
            <a:lvl3pPr indent="-298450" lvl="2" marL="1371600" algn="ctr">
              <a:spcBef>
                <a:spcPts val="0"/>
              </a:spcBef>
              <a:spcAft>
                <a:spcPts val="0"/>
              </a:spcAft>
              <a:buSzPts val="1100"/>
              <a:buChar char="■"/>
              <a:defRPr sz="1100"/>
            </a:lvl3pPr>
            <a:lvl4pPr indent="-298450" lvl="3" marL="1828800" algn="ctr">
              <a:spcBef>
                <a:spcPts val="0"/>
              </a:spcBef>
              <a:spcAft>
                <a:spcPts val="0"/>
              </a:spcAft>
              <a:buSzPts val="1100"/>
              <a:buChar char="●"/>
              <a:defRPr sz="1100"/>
            </a:lvl4pPr>
            <a:lvl5pPr indent="-298450" lvl="4" marL="2286000" algn="ctr">
              <a:spcBef>
                <a:spcPts val="0"/>
              </a:spcBef>
              <a:spcAft>
                <a:spcPts val="0"/>
              </a:spcAft>
              <a:buSzPts val="1100"/>
              <a:buChar char="○"/>
              <a:defRPr sz="1100"/>
            </a:lvl5pPr>
            <a:lvl6pPr indent="-298450" lvl="5" marL="2743200" algn="ctr">
              <a:spcBef>
                <a:spcPts val="0"/>
              </a:spcBef>
              <a:spcAft>
                <a:spcPts val="0"/>
              </a:spcAft>
              <a:buSzPts val="1100"/>
              <a:buChar char="■"/>
              <a:defRPr sz="1100"/>
            </a:lvl6pPr>
            <a:lvl7pPr indent="-298450" lvl="6" marL="3200400" algn="ctr">
              <a:spcBef>
                <a:spcPts val="0"/>
              </a:spcBef>
              <a:spcAft>
                <a:spcPts val="0"/>
              </a:spcAft>
              <a:buSzPts val="1100"/>
              <a:buChar char="●"/>
              <a:defRPr sz="1100"/>
            </a:lvl7pPr>
            <a:lvl8pPr indent="-298450" lvl="7" marL="3657600" algn="ctr">
              <a:spcBef>
                <a:spcPts val="0"/>
              </a:spcBef>
              <a:spcAft>
                <a:spcPts val="0"/>
              </a:spcAft>
              <a:buSzPts val="1100"/>
              <a:buChar char="○"/>
              <a:defRPr sz="1100"/>
            </a:lvl8pPr>
            <a:lvl9pPr indent="-298450" lvl="8" marL="4114800" algn="ctr">
              <a:spcBef>
                <a:spcPts val="0"/>
              </a:spcBef>
              <a:spcAft>
                <a:spcPts val="0"/>
              </a:spcAft>
              <a:buSzPts val="1100"/>
              <a:buChar char="■"/>
              <a:defRPr sz="1100"/>
            </a:lvl9pPr>
          </a:lstStyle>
          <a:p/>
        </p:txBody>
      </p:sp>
      <p:sp>
        <p:nvSpPr>
          <p:cNvPr id="366" name="Google Shape;366;p43"/>
          <p:cNvSpPr/>
          <p:nvPr/>
        </p:nvSpPr>
        <p:spPr>
          <a:xfrm rot="5400000">
            <a:off x="7449425" y="1471975"/>
            <a:ext cx="54300" cy="9246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igtree"/>
              <a:ea typeface="Figtree"/>
              <a:cs typeface="Figtree"/>
              <a:sym typeface="Figtree"/>
            </a:endParaRPr>
          </a:p>
        </p:txBody>
      </p:sp>
      <p:sp>
        <p:nvSpPr>
          <p:cNvPr id="367" name="Google Shape;367;p43"/>
          <p:cNvSpPr txBox="1"/>
          <p:nvPr/>
        </p:nvSpPr>
        <p:spPr>
          <a:xfrm>
            <a:off x="7234175" y="1360625"/>
            <a:ext cx="484800" cy="458400"/>
          </a:xfrm>
          <a:prstGeom prst="rect">
            <a:avLst/>
          </a:prstGeom>
          <a:noFill/>
          <a:ln>
            <a:noFill/>
          </a:ln>
        </p:spPr>
        <p:txBody>
          <a:bodyPr anchorCtr="0" anchor="t" bIns="91425" lIns="0" spcFirstLastPara="1" rIns="0" wrap="square" tIns="91425">
            <a:noAutofit/>
          </a:bodyPr>
          <a:lstStyle/>
          <a:p>
            <a:pPr indent="0" lvl="0" marL="0" rtl="0" algn="ctr">
              <a:lnSpc>
                <a:spcPct val="115000"/>
              </a:lnSpc>
              <a:spcBef>
                <a:spcPts val="0"/>
              </a:spcBef>
              <a:spcAft>
                <a:spcPts val="0"/>
              </a:spcAft>
              <a:buNone/>
            </a:pPr>
            <a:r>
              <a:rPr b="1" lang="en" sz="2400">
                <a:solidFill>
                  <a:schemeClr val="accent1"/>
                </a:solidFill>
                <a:latin typeface="Manrope"/>
                <a:ea typeface="Manrope"/>
                <a:cs typeface="Manrope"/>
                <a:sym typeface="Manrope"/>
              </a:rPr>
              <a:t>03</a:t>
            </a:r>
            <a:endParaRPr b="1" sz="2400">
              <a:solidFill>
                <a:schemeClr val="accent1"/>
              </a:solidFill>
              <a:latin typeface="Manrope"/>
              <a:ea typeface="Manrope"/>
              <a:cs typeface="Manrope"/>
              <a:sym typeface="Manrope"/>
            </a:endParaRPr>
          </a:p>
        </p:txBody>
      </p:sp>
      <p:sp>
        <p:nvSpPr>
          <p:cNvPr id="368" name="Google Shape;368;p43"/>
          <p:cNvSpPr txBox="1"/>
          <p:nvPr>
            <p:ph idx="5" type="subTitle"/>
          </p:nvPr>
        </p:nvSpPr>
        <p:spPr>
          <a:xfrm>
            <a:off x="6556775" y="2077750"/>
            <a:ext cx="1839600" cy="458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369" name="Google Shape;369;p43"/>
          <p:cNvSpPr txBox="1"/>
          <p:nvPr>
            <p:ph idx="6" type="body"/>
          </p:nvPr>
        </p:nvSpPr>
        <p:spPr>
          <a:xfrm>
            <a:off x="6556775" y="2606925"/>
            <a:ext cx="1839600" cy="12909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SzPts val="1100"/>
              <a:buChar char="●"/>
              <a:defRPr sz="1100"/>
            </a:lvl1pPr>
            <a:lvl2pPr indent="-298450" lvl="1" marL="914400" algn="ctr">
              <a:spcBef>
                <a:spcPts val="0"/>
              </a:spcBef>
              <a:spcAft>
                <a:spcPts val="0"/>
              </a:spcAft>
              <a:buSzPts val="1100"/>
              <a:buChar char="○"/>
              <a:defRPr sz="1100"/>
            </a:lvl2pPr>
            <a:lvl3pPr indent="-298450" lvl="2" marL="1371600" algn="ctr">
              <a:spcBef>
                <a:spcPts val="0"/>
              </a:spcBef>
              <a:spcAft>
                <a:spcPts val="0"/>
              </a:spcAft>
              <a:buSzPts val="1100"/>
              <a:buChar char="■"/>
              <a:defRPr sz="1100"/>
            </a:lvl3pPr>
            <a:lvl4pPr indent="-298450" lvl="3" marL="1828800" algn="ctr">
              <a:spcBef>
                <a:spcPts val="0"/>
              </a:spcBef>
              <a:spcAft>
                <a:spcPts val="0"/>
              </a:spcAft>
              <a:buSzPts val="1100"/>
              <a:buChar char="●"/>
              <a:defRPr sz="1100"/>
            </a:lvl4pPr>
            <a:lvl5pPr indent="-298450" lvl="4" marL="2286000" algn="ctr">
              <a:spcBef>
                <a:spcPts val="0"/>
              </a:spcBef>
              <a:spcAft>
                <a:spcPts val="0"/>
              </a:spcAft>
              <a:buSzPts val="1100"/>
              <a:buChar char="○"/>
              <a:defRPr sz="1100"/>
            </a:lvl5pPr>
            <a:lvl6pPr indent="-298450" lvl="5" marL="2743200" algn="ctr">
              <a:spcBef>
                <a:spcPts val="0"/>
              </a:spcBef>
              <a:spcAft>
                <a:spcPts val="0"/>
              </a:spcAft>
              <a:buSzPts val="1100"/>
              <a:buChar char="■"/>
              <a:defRPr sz="1100"/>
            </a:lvl6pPr>
            <a:lvl7pPr indent="-298450" lvl="6" marL="3200400" algn="ctr">
              <a:spcBef>
                <a:spcPts val="0"/>
              </a:spcBef>
              <a:spcAft>
                <a:spcPts val="0"/>
              </a:spcAft>
              <a:buSzPts val="1100"/>
              <a:buChar char="●"/>
              <a:defRPr sz="1100"/>
            </a:lvl7pPr>
            <a:lvl8pPr indent="-298450" lvl="7" marL="3657600" algn="ctr">
              <a:spcBef>
                <a:spcPts val="0"/>
              </a:spcBef>
              <a:spcAft>
                <a:spcPts val="0"/>
              </a:spcAft>
              <a:buSzPts val="1100"/>
              <a:buChar char="○"/>
              <a:defRPr sz="1100"/>
            </a:lvl8pPr>
            <a:lvl9pPr indent="-298450" lvl="8" marL="4114800" algn="ctr">
              <a:spcBef>
                <a:spcPts val="0"/>
              </a:spcBef>
              <a:spcAft>
                <a:spcPts val="0"/>
              </a:spcAft>
              <a:buSzPts val="1100"/>
              <a:buChar char="■"/>
              <a:defRPr sz="1100"/>
            </a:lvl9pPr>
          </a:lstStyle>
          <a:p/>
        </p:txBody>
      </p:sp>
      <p:sp>
        <p:nvSpPr>
          <p:cNvPr id="370" name="Google Shape;370;p43"/>
          <p:cNvSpPr txBox="1"/>
          <p:nvPr>
            <p:ph type="title"/>
          </p:nvPr>
        </p:nvSpPr>
        <p:spPr>
          <a:xfrm>
            <a:off x="363150" y="489525"/>
            <a:ext cx="8417700" cy="547200"/>
          </a:xfrm>
          <a:prstGeom prst="rect">
            <a:avLst/>
          </a:prstGeom>
        </p:spPr>
        <p:txBody>
          <a:bodyPr anchorCtr="0" anchor="t" bIns="91425" lIns="91425" spcFirstLastPara="1" rIns="91425" wrap="square" tIns="91425">
            <a:noAutofit/>
          </a:bodyPr>
          <a:lstStyle>
            <a:lvl1pPr lvl="0" algn="ctr">
              <a:spcBef>
                <a:spcPts val="0"/>
              </a:spcBef>
              <a:spcAft>
                <a:spcPts val="0"/>
              </a:spcAft>
              <a:buSzPts val="20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Agenda slide - v3">
  <p:cSld name="CUSTOM_18">
    <p:spTree>
      <p:nvGrpSpPr>
        <p:cNvPr id="371" name="Shape 371"/>
        <p:cNvGrpSpPr/>
        <p:nvPr/>
      </p:nvGrpSpPr>
      <p:grpSpPr>
        <a:xfrm>
          <a:off x="0" y="0"/>
          <a:ext cx="0" cy="0"/>
          <a:chOff x="0" y="0"/>
          <a:chExt cx="0" cy="0"/>
        </a:xfrm>
      </p:grpSpPr>
      <p:sp>
        <p:nvSpPr>
          <p:cNvPr id="372" name="Google Shape;372;p44"/>
          <p:cNvSpPr/>
          <p:nvPr/>
        </p:nvSpPr>
        <p:spPr>
          <a:xfrm>
            <a:off x="4077100" y="591100"/>
            <a:ext cx="54300" cy="10551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igtree"/>
              <a:ea typeface="Figtree"/>
              <a:cs typeface="Figtree"/>
              <a:sym typeface="Figtree"/>
            </a:endParaRPr>
          </a:p>
        </p:txBody>
      </p:sp>
      <p:sp>
        <p:nvSpPr>
          <p:cNvPr id="373" name="Google Shape;373;p44"/>
          <p:cNvSpPr txBox="1"/>
          <p:nvPr/>
        </p:nvSpPr>
        <p:spPr>
          <a:xfrm>
            <a:off x="3444050" y="591100"/>
            <a:ext cx="484800" cy="458400"/>
          </a:xfrm>
          <a:prstGeom prst="rect">
            <a:avLst/>
          </a:prstGeom>
          <a:noFill/>
          <a:ln>
            <a:noFill/>
          </a:ln>
        </p:spPr>
        <p:txBody>
          <a:bodyPr anchorCtr="0" anchor="t" bIns="91425" lIns="0" spcFirstLastPara="1" rIns="0" wrap="square" tIns="91425">
            <a:noAutofit/>
          </a:bodyPr>
          <a:lstStyle/>
          <a:p>
            <a:pPr indent="0" lvl="0" marL="0" rtl="0" algn="r">
              <a:lnSpc>
                <a:spcPct val="115000"/>
              </a:lnSpc>
              <a:spcBef>
                <a:spcPts val="0"/>
              </a:spcBef>
              <a:spcAft>
                <a:spcPts val="0"/>
              </a:spcAft>
              <a:buNone/>
            </a:pPr>
            <a:r>
              <a:rPr b="1" lang="en" sz="2400">
                <a:solidFill>
                  <a:schemeClr val="accent1"/>
                </a:solidFill>
                <a:latin typeface="Manrope"/>
                <a:ea typeface="Manrope"/>
                <a:cs typeface="Manrope"/>
                <a:sym typeface="Manrope"/>
              </a:rPr>
              <a:t>01</a:t>
            </a:r>
            <a:endParaRPr b="1" sz="2400">
              <a:solidFill>
                <a:schemeClr val="accent1"/>
              </a:solidFill>
              <a:latin typeface="Manrope"/>
              <a:ea typeface="Manrope"/>
              <a:cs typeface="Manrope"/>
              <a:sym typeface="Manrope"/>
            </a:endParaRPr>
          </a:p>
        </p:txBody>
      </p:sp>
      <p:sp>
        <p:nvSpPr>
          <p:cNvPr id="374" name="Google Shape;374;p44"/>
          <p:cNvSpPr txBox="1"/>
          <p:nvPr>
            <p:ph idx="1" type="subTitle"/>
          </p:nvPr>
        </p:nvSpPr>
        <p:spPr>
          <a:xfrm>
            <a:off x="4321100" y="591100"/>
            <a:ext cx="4344300" cy="333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375" name="Google Shape;375;p44"/>
          <p:cNvSpPr txBox="1"/>
          <p:nvPr>
            <p:ph idx="2" type="body"/>
          </p:nvPr>
        </p:nvSpPr>
        <p:spPr>
          <a:xfrm>
            <a:off x="4321100" y="973525"/>
            <a:ext cx="4344300" cy="672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376" name="Google Shape;376;p44"/>
          <p:cNvSpPr/>
          <p:nvPr/>
        </p:nvSpPr>
        <p:spPr>
          <a:xfrm>
            <a:off x="4077100" y="2044200"/>
            <a:ext cx="54300" cy="10551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igtree"/>
              <a:ea typeface="Figtree"/>
              <a:cs typeface="Figtree"/>
              <a:sym typeface="Figtree"/>
            </a:endParaRPr>
          </a:p>
        </p:txBody>
      </p:sp>
      <p:sp>
        <p:nvSpPr>
          <p:cNvPr id="377" name="Google Shape;377;p44"/>
          <p:cNvSpPr txBox="1"/>
          <p:nvPr/>
        </p:nvSpPr>
        <p:spPr>
          <a:xfrm>
            <a:off x="3444050" y="2044200"/>
            <a:ext cx="484800" cy="458400"/>
          </a:xfrm>
          <a:prstGeom prst="rect">
            <a:avLst/>
          </a:prstGeom>
          <a:noFill/>
          <a:ln>
            <a:noFill/>
          </a:ln>
        </p:spPr>
        <p:txBody>
          <a:bodyPr anchorCtr="0" anchor="t" bIns="91425" lIns="0" spcFirstLastPara="1" rIns="0" wrap="square" tIns="91425">
            <a:noAutofit/>
          </a:bodyPr>
          <a:lstStyle/>
          <a:p>
            <a:pPr indent="0" lvl="0" marL="0" rtl="0" algn="r">
              <a:lnSpc>
                <a:spcPct val="115000"/>
              </a:lnSpc>
              <a:spcBef>
                <a:spcPts val="0"/>
              </a:spcBef>
              <a:spcAft>
                <a:spcPts val="0"/>
              </a:spcAft>
              <a:buNone/>
            </a:pPr>
            <a:r>
              <a:rPr b="1" lang="en" sz="2400">
                <a:solidFill>
                  <a:schemeClr val="accent2"/>
                </a:solidFill>
                <a:latin typeface="Manrope"/>
                <a:ea typeface="Manrope"/>
                <a:cs typeface="Manrope"/>
                <a:sym typeface="Manrope"/>
              </a:rPr>
              <a:t>02</a:t>
            </a:r>
            <a:endParaRPr b="1" sz="2400">
              <a:solidFill>
                <a:schemeClr val="accent2"/>
              </a:solidFill>
              <a:latin typeface="Manrope"/>
              <a:ea typeface="Manrope"/>
              <a:cs typeface="Manrope"/>
              <a:sym typeface="Manrope"/>
            </a:endParaRPr>
          </a:p>
        </p:txBody>
      </p:sp>
      <p:sp>
        <p:nvSpPr>
          <p:cNvPr id="378" name="Google Shape;378;p44"/>
          <p:cNvSpPr txBox="1"/>
          <p:nvPr>
            <p:ph idx="3" type="subTitle"/>
          </p:nvPr>
        </p:nvSpPr>
        <p:spPr>
          <a:xfrm>
            <a:off x="4321100" y="2044200"/>
            <a:ext cx="4344300" cy="333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379" name="Google Shape;379;p44"/>
          <p:cNvSpPr txBox="1"/>
          <p:nvPr>
            <p:ph idx="4" type="body"/>
          </p:nvPr>
        </p:nvSpPr>
        <p:spPr>
          <a:xfrm>
            <a:off x="4321100" y="2426625"/>
            <a:ext cx="4344300" cy="672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380" name="Google Shape;380;p44"/>
          <p:cNvSpPr/>
          <p:nvPr/>
        </p:nvSpPr>
        <p:spPr>
          <a:xfrm>
            <a:off x="4077100" y="3497300"/>
            <a:ext cx="54300" cy="10551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3"/>
              </a:solidFill>
              <a:latin typeface="Figtree"/>
              <a:ea typeface="Figtree"/>
              <a:cs typeface="Figtree"/>
              <a:sym typeface="Figtree"/>
            </a:endParaRPr>
          </a:p>
        </p:txBody>
      </p:sp>
      <p:sp>
        <p:nvSpPr>
          <p:cNvPr id="381" name="Google Shape;381;p44"/>
          <p:cNvSpPr txBox="1"/>
          <p:nvPr/>
        </p:nvSpPr>
        <p:spPr>
          <a:xfrm>
            <a:off x="3444050" y="3497300"/>
            <a:ext cx="484800" cy="458400"/>
          </a:xfrm>
          <a:prstGeom prst="rect">
            <a:avLst/>
          </a:prstGeom>
          <a:noFill/>
          <a:ln>
            <a:noFill/>
          </a:ln>
        </p:spPr>
        <p:txBody>
          <a:bodyPr anchorCtr="0" anchor="t" bIns="91425" lIns="0" spcFirstLastPara="1" rIns="0" wrap="square" tIns="91425">
            <a:noAutofit/>
          </a:bodyPr>
          <a:lstStyle/>
          <a:p>
            <a:pPr indent="0" lvl="0" marL="0" rtl="0" algn="r">
              <a:lnSpc>
                <a:spcPct val="115000"/>
              </a:lnSpc>
              <a:spcBef>
                <a:spcPts val="0"/>
              </a:spcBef>
              <a:spcAft>
                <a:spcPts val="0"/>
              </a:spcAft>
              <a:buNone/>
            </a:pPr>
            <a:r>
              <a:rPr b="1" lang="en" sz="2400">
                <a:solidFill>
                  <a:schemeClr val="accent3"/>
                </a:solidFill>
                <a:latin typeface="Manrope"/>
                <a:ea typeface="Manrope"/>
                <a:cs typeface="Manrope"/>
                <a:sym typeface="Manrope"/>
              </a:rPr>
              <a:t>03</a:t>
            </a:r>
            <a:endParaRPr b="1" sz="2400">
              <a:solidFill>
                <a:schemeClr val="accent3"/>
              </a:solidFill>
              <a:latin typeface="Manrope"/>
              <a:ea typeface="Manrope"/>
              <a:cs typeface="Manrope"/>
              <a:sym typeface="Manrope"/>
            </a:endParaRPr>
          </a:p>
        </p:txBody>
      </p:sp>
      <p:sp>
        <p:nvSpPr>
          <p:cNvPr id="382" name="Google Shape;382;p44"/>
          <p:cNvSpPr txBox="1"/>
          <p:nvPr>
            <p:ph idx="5" type="subTitle"/>
          </p:nvPr>
        </p:nvSpPr>
        <p:spPr>
          <a:xfrm>
            <a:off x="4321100" y="3497300"/>
            <a:ext cx="4344300" cy="333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383" name="Google Shape;383;p44"/>
          <p:cNvSpPr txBox="1"/>
          <p:nvPr>
            <p:ph idx="6" type="body"/>
          </p:nvPr>
        </p:nvSpPr>
        <p:spPr>
          <a:xfrm>
            <a:off x="4321100" y="3879725"/>
            <a:ext cx="4344300" cy="672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384" name="Google Shape;384;p44"/>
          <p:cNvSpPr txBox="1"/>
          <p:nvPr>
            <p:ph type="title"/>
          </p:nvPr>
        </p:nvSpPr>
        <p:spPr>
          <a:xfrm>
            <a:off x="324425" y="2298150"/>
            <a:ext cx="2881500" cy="547200"/>
          </a:xfrm>
          <a:prstGeom prst="rect">
            <a:avLst/>
          </a:prstGeom>
        </p:spPr>
        <p:txBody>
          <a:bodyPr anchorCtr="0" anchor="t" bIns="91425" lIns="91425" spcFirstLastPara="1" rIns="91425" wrap="square" tIns="91425">
            <a:noAutofit/>
          </a:bodyPr>
          <a:lstStyle>
            <a:lvl1pPr lvl="0" algn="ctr">
              <a:spcBef>
                <a:spcPts val="0"/>
              </a:spcBef>
              <a:spcAft>
                <a:spcPts val="0"/>
              </a:spcAft>
              <a:buSzPts val="20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Agenda slide - v1 ">
  <p:cSld name="CUSTOM_19">
    <p:bg>
      <p:bgPr>
        <a:solidFill>
          <a:schemeClr val="accent1"/>
        </a:solidFill>
      </p:bgPr>
    </p:bg>
    <p:spTree>
      <p:nvGrpSpPr>
        <p:cNvPr id="385" name="Shape 385"/>
        <p:cNvGrpSpPr/>
        <p:nvPr/>
      </p:nvGrpSpPr>
      <p:grpSpPr>
        <a:xfrm>
          <a:off x="0" y="0"/>
          <a:ext cx="0" cy="0"/>
          <a:chOff x="0" y="0"/>
          <a:chExt cx="0" cy="0"/>
        </a:xfrm>
      </p:grpSpPr>
      <p:sp>
        <p:nvSpPr>
          <p:cNvPr id="386" name="Google Shape;386;p45"/>
          <p:cNvSpPr/>
          <p:nvPr/>
        </p:nvSpPr>
        <p:spPr>
          <a:xfrm>
            <a:off x="-523450" y="125"/>
            <a:ext cx="4367700" cy="5143500"/>
          </a:xfrm>
          <a:prstGeom prst="roundRect">
            <a:avLst>
              <a:gd fmla="val 10806"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igtree"/>
              <a:ea typeface="Figtree"/>
              <a:cs typeface="Figtree"/>
              <a:sym typeface="Figtree"/>
            </a:endParaRPr>
          </a:p>
        </p:txBody>
      </p:sp>
      <p:sp>
        <p:nvSpPr>
          <p:cNvPr id="387" name="Google Shape;387;p45"/>
          <p:cNvSpPr/>
          <p:nvPr/>
        </p:nvSpPr>
        <p:spPr>
          <a:xfrm>
            <a:off x="4266850" y="346913"/>
            <a:ext cx="4520400" cy="972300"/>
          </a:xfrm>
          <a:prstGeom prst="roundRect">
            <a:avLst>
              <a:gd fmla="val 14284"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igtree"/>
              <a:ea typeface="Figtree"/>
              <a:cs typeface="Figtree"/>
              <a:sym typeface="Figtree"/>
            </a:endParaRPr>
          </a:p>
        </p:txBody>
      </p:sp>
      <p:sp>
        <p:nvSpPr>
          <p:cNvPr id="388" name="Google Shape;388;p45"/>
          <p:cNvSpPr/>
          <p:nvPr/>
        </p:nvSpPr>
        <p:spPr>
          <a:xfrm>
            <a:off x="4504725" y="545963"/>
            <a:ext cx="574200" cy="5742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igtree"/>
              <a:ea typeface="Figtree"/>
              <a:cs typeface="Figtree"/>
              <a:sym typeface="Figtree"/>
            </a:endParaRPr>
          </a:p>
        </p:txBody>
      </p:sp>
      <p:sp>
        <p:nvSpPr>
          <p:cNvPr id="389" name="Google Shape;389;p45"/>
          <p:cNvSpPr txBox="1"/>
          <p:nvPr/>
        </p:nvSpPr>
        <p:spPr>
          <a:xfrm>
            <a:off x="4573072" y="626220"/>
            <a:ext cx="437400" cy="413400"/>
          </a:xfrm>
          <a:prstGeom prst="rect">
            <a:avLst/>
          </a:prstGeom>
          <a:no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2400">
                <a:solidFill>
                  <a:schemeClr val="lt1"/>
                </a:solidFill>
                <a:latin typeface="Manrope"/>
                <a:ea typeface="Manrope"/>
                <a:cs typeface="Manrope"/>
                <a:sym typeface="Manrope"/>
              </a:rPr>
              <a:t>01</a:t>
            </a:r>
            <a:endParaRPr b="1" sz="2400">
              <a:solidFill>
                <a:schemeClr val="lt1"/>
              </a:solidFill>
              <a:latin typeface="Manrope"/>
              <a:ea typeface="Manrope"/>
              <a:cs typeface="Manrope"/>
              <a:sym typeface="Manrope"/>
            </a:endParaRPr>
          </a:p>
        </p:txBody>
      </p:sp>
      <p:sp>
        <p:nvSpPr>
          <p:cNvPr id="390" name="Google Shape;390;p45"/>
          <p:cNvSpPr txBox="1"/>
          <p:nvPr>
            <p:ph idx="1" type="subTitle"/>
          </p:nvPr>
        </p:nvSpPr>
        <p:spPr>
          <a:xfrm>
            <a:off x="5271000" y="429538"/>
            <a:ext cx="3328200" cy="254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391" name="Google Shape;391;p45"/>
          <p:cNvSpPr txBox="1"/>
          <p:nvPr>
            <p:ph idx="2" type="body"/>
          </p:nvPr>
        </p:nvSpPr>
        <p:spPr>
          <a:xfrm>
            <a:off x="5271000" y="722066"/>
            <a:ext cx="3328200" cy="514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392" name="Google Shape;392;p45"/>
          <p:cNvSpPr/>
          <p:nvPr/>
        </p:nvSpPr>
        <p:spPr>
          <a:xfrm>
            <a:off x="4266850" y="1450938"/>
            <a:ext cx="4520400" cy="972300"/>
          </a:xfrm>
          <a:prstGeom prst="roundRect">
            <a:avLst>
              <a:gd fmla="val 14284"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igtree"/>
              <a:ea typeface="Figtree"/>
              <a:cs typeface="Figtree"/>
              <a:sym typeface="Figtree"/>
            </a:endParaRPr>
          </a:p>
        </p:txBody>
      </p:sp>
      <p:sp>
        <p:nvSpPr>
          <p:cNvPr id="393" name="Google Shape;393;p45"/>
          <p:cNvSpPr/>
          <p:nvPr/>
        </p:nvSpPr>
        <p:spPr>
          <a:xfrm>
            <a:off x="4504725" y="1649988"/>
            <a:ext cx="574200" cy="5742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igtree"/>
              <a:ea typeface="Figtree"/>
              <a:cs typeface="Figtree"/>
              <a:sym typeface="Figtree"/>
            </a:endParaRPr>
          </a:p>
        </p:txBody>
      </p:sp>
      <p:sp>
        <p:nvSpPr>
          <p:cNvPr id="394" name="Google Shape;394;p45"/>
          <p:cNvSpPr txBox="1"/>
          <p:nvPr/>
        </p:nvSpPr>
        <p:spPr>
          <a:xfrm>
            <a:off x="4573072" y="1730245"/>
            <a:ext cx="437400" cy="413400"/>
          </a:xfrm>
          <a:prstGeom prst="rect">
            <a:avLst/>
          </a:prstGeom>
          <a:no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2400">
                <a:solidFill>
                  <a:schemeClr val="lt1"/>
                </a:solidFill>
                <a:latin typeface="Manrope"/>
                <a:ea typeface="Manrope"/>
                <a:cs typeface="Manrope"/>
                <a:sym typeface="Manrope"/>
              </a:rPr>
              <a:t>02</a:t>
            </a:r>
            <a:endParaRPr b="1" sz="2400">
              <a:solidFill>
                <a:schemeClr val="lt1"/>
              </a:solidFill>
              <a:latin typeface="Manrope"/>
              <a:ea typeface="Manrope"/>
              <a:cs typeface="Manrope"/>
              <a:sym typeface="Manrope"/>
            </a:endParaRPr>
          </a:p>
        </p:txBody>
      </p:sp>
      <p:sp>
        <p:nvSpPr>
          <p:cNvPr id="395" name="Google Shape;395;p45"/>
          <p:cNvSpPr txBox="1"/>
          <p:nvPr>
            <p:ph idx="3" type="subTitle"/>
          </p:nvPr>
        </p:nvSpPr>
        <p:spPr>
          <a:xfrm>
            <a:off x="5271000" y="1533563"/>
            <a:ext cx="3328200" cy="254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396" name="Google Shape;396;p45"/>
          <p:cNvSpPr txBox="1"/>
          <p:nvPr>
            <p:ph idx="4" type="body"/>
          </p:nvPr>
        </p:nvSpPr>
        <p:spPr>
          <a:xfrm>
            <a:off x="5271000" y="1826091"/>
            <a:ext cx="3328200" cy="514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397" name="Google Shape;397;p45"/>
          <p:cNvSpPr/>
          <p:nvPr/>
        </p:nvSpPr>
        <p:spPr>
          <a:xfrm>
            <a:off x="4266850" y="2637613"/>
            <a:ext cx="4520400" cy="972300"/>
          </a:xfrm>
          <a:prstGeom prst="roundRect">
            <a:avLst>
              <a:gd fmla="val 14284"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igtree"/>
              <a:ea typeface="Figtree"/>
              <a:cs typeface="Figtree"/>
              <a:sym typeface="Figtree"/>
            </a:endParaRPr>
          </a:p>
        </p:txBody>
      </p:sp>
      <p:sp>
        <p:nvSpPr>
          <p:cNvPr id="398" name="Google Shape;398;p45"/>
          <p:cNvSpPr/>
          <p:nvPr/>
        </p:nvSpPr>
        <p:spPr>
          <a:xfrm>
            <a:off x="4504725" y="2836663"/>
            <a:ext cx="574200" cy="5742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igtree"/>
              <a:ea typeface="Figtree"/>
              <a:cs typeface="Figtree"/>
              <a:sym typeface="Figtree"/>
            </a:endParaRPr>
          </a:p>
        </p:txBody>
      </p:sp>
      <p:sp>
        <p:nvSpPr>
          <p:cNvPr id="399" name="Google Shape;399;p45"/>
          <p:cNvSpPr txBox="1"/>
          <p:nvPr/>
        </p:nvSpPr>
        <p:spPr>
          <a:xfrm>
            <a:off x="4573072" y="2916920"/>
            <a:ext cx="437400" cy="413400"/>
          </a:xfrm>
          <a:prstGeom prst="rect">
            <a:avLst/>
          </a:prstGeom>
          <a:no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2400">
                <a:solidFill>
                  <a:schemeClr val="lt1"/>
                </a:solidFill>
                <a:latin typeface="Manrope"/>
                <a:ea typeface="Manrope"/>
                <a:cs typeface="Manrope"/>
                <a:sym typeface="Manrope"/>
              </a:rPr>
              <a:t>03</a:t>
            </a:r>
            <a:endParaRPr b="1" sz="2400">
              <a:solidFill>
                <a:schemeClr val="lt1"/>
              </a:solidFill>
              <a:latin typeface="Manrope"/>
              <a:ea typeface="Manrope"/>
              <a:cs typeface="Manrope"/>
              <a:sym typeface="Manrope"/>
            </a:endParaRPr>
          </a:p>
        </p:txBody>
      </p:sp>
      <p:sp>
        <p:nvSpPr>
          <p:cNvPr id="400" name="Google Shape;400;p45"/>
          <p:cNvSpPr txBox="1"/>
          <p:nvPr>
            <p:ph idx="5" type="subTitle"/>
          </p:nvPr>
        </p:nvSpPr>
        <p:spPr>
          <a:xfrm>
            <a:off x="5271000" y="2720238"/>
            <a:ext cx="3328200" cy="254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401" name="Google Shape;401;p45"/>
          <p:cNvSpPr txBox="1"/>
          <p:nvPr>
            <p:ph idx="6" type="body"/>
          </p:nvPr>
        </p:nvSpPr>
        <p:spPr>
          <a:xfrm>
            <a:off x="5271000" y="3012766"/>
            <a:ext cx="3328200" cy="514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402" name="Google Shape;402;p45"/>
          <p:cNvSpPr/>
          <p:nvPr/>
        </p:nvSpPr>
        <p:spPr>
          <a:xfrm>
            <a:off x="4266850" y="3824288"/>
            <a:ext cx="4520400" cy="972300"/>
          </a:xfrm>
          <a:prstGeom prst="roundRect">
            <a:avLst>
              <a:gd fmla="val 14284"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igtree"/>
              <a:ea typeface="Figtree"/>
              <a:cs typeface="Figtree"/>
              <a:sym typeface="Figtree"/>
            </a:endParaRPr>
          </a:p>
        </p:txBody>
      </p:sp>
      <p:sp>
        <p:nvSpPr>
          <p:cNvPr id="403" name="Google Shape;403;p45"/>
          <p:cNvSpPr/>
          <p:nvPr/>
        </p:nvSpPr>
        <p:spPr>
          <a:xfrm>
            <a:off x="4504725" y="4023338"/>
            <a:ext cx="574200" cy="5742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igtree"/>
              <a:ea typeface="Figtree"/>
              <a:cs typeface="Figtree"/>
              <a:sym typeface="Figtree"/>
            </a:endParaRPr>
          </a:p>
        </p:txBody>
      </p:sp>
      <p:sp>
        <p:nvSpPr>
          <p:cNvPr id="404" name="Google Shape;404;p45"/>
          <p:cNvSpPr txBox="1"/>
          <p:nvPr/>
        </p:nvSpPr>
        <p:spPr>
          <a:xfrm>
            <a:off x="4573072" y="4103595"/>
            <a:ext cx="437400" cy="413400"/>
          </a:xfrm>
          <a:prstGeom prst="rect">
            <a:avLst/>
          </a:prstGeom>
          <a:no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2400">
                <a:solidFill>
                  <a:schemeClr val="lt1"/>
                </a:solidFill>
                <a:latin typeface="Manrope"/>
                <a:ea typeface="Manrope"/>
                <a:cs typeface="Manrope"/>
                <a:sym typeface="Manrope"/>
              </a:rPr>
              <a:t>04</a:t>
            </a:r>
            <a:endParaRPr b="1" sz="2400">
              <a:solidFill>
                <a:schemeClr val="lt1"/>
              </a:solidFill>
              <a:latin typeface="Manrope"/>
              <a:ea typeface="Manrope"/>
              <a:cs typeface="Manrope"/>
              <a:sym typeface="Manrope"/>
            </a:endParaRPr>
          </a:p>
        </p:txBody>
      </p:sp>
      <p:sp>
        <p:nvSpPr>
          <p:cNvPr id="405" name="Google Shape;405;p45"/>
          <p:cNvSpPr txBox="1"/>
          <p:nvPr>
            <p:ph idx="7" type="subTitle"/>
          </p:nvPr>
        </p:nvSpPr>
        <p:spPr>
          <a:xfrm>
            <a:off x="5271000" y="3906913"/>
            <a:ext cx="3328200" cy="254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406" name="Google Shape;406;p45"/>
          <p:cNvSpPr txBox="1"/>
          <p:nvPr>
            <p:ph idx="8" type="body"/>
          </p:nvPr>
        </p:nvSpPr>
        <p:spPr>
          <a:xfrm>
            <a:off x="5271000" y="4199441"/>
            <a:ext cx="3328200" cy="514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407" name="Google Shape;407;p45"/>
          <p:cNvSpPr txBox="1"/>
          <p:nvPr>
            <p:ph type="title"/>
          </p:nvPr>
        </p:nvSpPr>
        <p:spPr>
          <a:xfrm>
            <a:off x="699325" y="2269425"/>
            <a:ext cx="2693400" cy="547200"/>
          </a:xfrm>
          <a:prstGeom prst="rect">
            <a:avLst/>
          </a:prstGeom>
        </p:spPr>
        <p:txBody>
          <a:bodyPr anchorCtr="0" anchor="t" bIns="91425" lIns="91425" spcFirstLastPara="1" rIns="91425" wrap="square" tIns="91425">
            <a:noAutofit/>
          </a:bodyPr>
          <a:lstStyle>
            <a:lvl1pPr lvl="0" algn="ctr">
              <a:spcBef>
                <a:spcPts val="0"/>
              </a:spcBef>
              <a:spcAft>
                <a:spcPts val="0"/>
              </a:spcAft>
              <a:buSzPts val="2000"/>
              <a:buNone/>
              <a:defRPr/>
            </a:lvl1pPr>
            <a:lvl2pPr lvl="1" algn="ctr">
              <a:spcBef>
                <a:spcPts val="0"/>
              </a:spcBef>
              <a:spcAft>
                <a:spcPts val="0"/>
              </a:spcAft>
              <a:buClr>
                <a:schemeClr val="lt1"/>
              </a:buClr>
              <a:buSzPts val="2800"/>
              <a:buNone/>
              <a:defRPr>
                <a:solidFill>
                  <a:schemeClr val="lt1"/>
                </a:solidFill>
              </a:defRPr>
            </a:lvl2pPr>
            <a:lvl3pPr lvl="2" algn="ctr">
              <a:spcBef>
                <a:spcPts val="0"/>
              </a:spcBef>
              <a:spcAft>
                <a:spcPts val="0"/>
              </a:spcAft>
              <a:buClr>
                <a:schemeClr val="lt1"/>
              </a:buClr>
              <a:buSzPts val="2800"/>
              <a:buNone/>
              <a:defRPr>
                <a:solidFill>
                  <a:schemeClr val="lt1"/>
                </a:solidFill>
              </a:defRPr>
            </a:lvl3pPr>
            <a:lvl4pPr lvl="3" algn="ctr">
              <a:spcBef>
                <a:spcPts val="0"/>
              </a:spcBef>
              <a:spcAft>
                <a:spcPts val="0"/>
              </a:spcAft>
              <a:buClr>
                <a:schemeClr val="lt1"/>
              </a:buClr>
              <a:buSzPts val="2800"/>
              <a:buNone/>
              <a:defRPr>
                <a:solidFill>
                  <a:schemeClr val="lt1"/>
                </a:solidFill>
              </a:defRPr>
            </a:lvl4pPr>
            <a:lvl5pPr lvl="4" algn="ctr">
              <a:spcBef>
                <a:spcPts val="0"/>
              </a:spcBef>
              <a:spcAft>
                <a:spcPts val="0"/>
              </a:spcAft>
              <a:buClr>
                <a:schemeClr val="lt1"/>
              </a:buClr>
              <a:buSzPts val="2800"/>
              <a:buNone/>
              <a:defRPr>
                <a:solidFill>
                  <a:schemeClr val="lt1"/>
                </a:solidFill>
              </a:defRPr>
            </a:lvl5pPr>
            <a:lvl6pPr lvl="5" algn="ctr">
              <a:spcBef>
                <a:spcPts val="0"/>
              </a:spcBef>
              <a:spcAft>
                <a:spcPts val="0"/>
              </a:spcAft>
              <a:buClr>
                <a:schemeClr val="lt1"/>
              </a:buClr>
              <a:buSzPts val="2800"/>
              <a:buNone/>
              <a:defRPr>
                <a:solidFill>
                  <a:schemeClr val="lt1"/>
                </a:solidFill>
              </a:defRPr>
            </a:lvl6pPr>
            <a:lvl7pPr lvl="6" algn="ctr">
              <a:spcBef>
                <a:spcPts val="0"/>
              </a:spcBef>
              <a:spcAft>
                <a:spcPts val="0"/>
              </a:spcAft>
              <a:buClr>
                <a:schemeClr val="lt1"/>
              </a:buClr>
              <a:buSzPts val="2800"/>
              <a:buNone/>
              <a:defRPr>
                <a:solidFill>
                  <a:schemeClr val="lt1"/>
                </a:solidFill>
              </a:defRPr>
            </a:lvl7pPr>
            <a:lvl8pPr lvl="7" algn="ctr">
              <a:spcBef>
                <a:spcPts val="0"/>
              </a:spcBef>
              <a:spcAft>
                <a:spcPts val="0"/>
              </a:spcAft>
              <a:buClr>
                <a:schemeClr val="lt1"/>
              </a:buClr>
              <a:buSzPts val="2800"/>
              <a:buNone/>
              <a:defRPr>
                <a:solidFill>
                  <a:schemeClr val="lt1"/>
                </a:solidFill>
              </a:defRPr>
            </a:lvl8pPr>
            <a:lvl9pPr lvl="8" algn="ctr">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Agenda slide - v2">
  <p:cSld name="CUSTOM_20">
    <p:spTree>
      <p:nvGrpSpPr>
        <p:cNvPr id="408" name="Shape 408"/>
        <p:cNvGrpSpPr/>
        <p:nvPr/>
      </p:nvGrpSpPr>
      <p:grpSpPr>
        <a:xfrm>
          <a:off x="0" y="0"/>
          <a:ext cx="0" cy="0"/>
          <a:chOff x="0" y="0"/>
          <a:chExt cx="0" cy="0"/>
        </a:xfrm>
      </p:grpSpPr>
      <p:sp>
        <p:nvSpPr>
          <p:cNvPr id="409" name="Google Shape;409;p46"/>
          <p:cNvSpPr/>
          <p:nvPr/>
        </p:nvSpPr>
        <p:spPr>
          <a:xfrm>
            <a:off x="413950" y="346913"/>
            <a:ext cx="4520400" cy="972300"/>
          </a:xfrm>
          <a:prstGeom prst="roundRect">
            <a:avLst>
              <a:gd fmla="val 14284" name="adj"/>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igtree"/>
              <a:ea typeface="Figtree"/>
              <a:cs typeface="Figtree"/>
              <a:sym typeface="Figtree"/>
            </a:endParaRPr>
          </a:p>
        </p:txBody>
      </p:sp>
      <p:sp>
        <p:nvSpPr>
          <p:cNvPr id="410" name="Google Shape;410;p46"/>
          <p:cNvSpPr txBox="1"/>
          <p:nvPr>
            <p:ph idx="1" type="subTitle"/>
          </p:nvPr>
        </p:nvSpPr>
        <p:spPr>
          <a:xfrm>
            <a:off x="1418100" y="429538"/>
            <a:ext cx="3328200" cy="254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411" name="Google Shape;411;p46"/>
          <p:cNvSpPr txBox="1"/>
          <p:nvPr>
            <p:ph idx="2" type="body"/>
          </p:nvPr>
        </p:nvSpPr>
        <p:spPr>
          <a:xfrm>
            <a:off x="1418100" y="722066"/>
            <a:ext cx="3328200" cy="514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412" name="Google Shape;412;p46"/>
          <p:cNvSpPr/>
          <p:nvPr/>
        </p:nvSpPr>
        <p:spPr>
          <a:xfrm>
            <a:off x="413950" y="1450938"/>
            <a:ext cx="4520400" cy="972300"/>
          </a:xfrm>
          <a:prstGeom prst="roundRect">
            <a:avLst>
              <a:gd fmla="val 14284" name="adj"/>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igtree"/>
              <a:ea typeface="Figtree"/>
              <a:cs typeface="Figtree"/>
              <a:sym typeface="Figtree"/>
            </a:endParaRPr>
          </a:p>
        </p:txBody>
      </p:sp>
      <p:sp>
        <p:nvSpPr>
          <p:cNvPr id="413" name="Google Shape;413;p46"/>
          <p:cNvSpPr txBox="1"/>
          <p:nvPr>
            <p:ph idx="3" type="subTitle"/>
          </p:nvPr>
        </p:nvSpPr>
        <p:spPr>
          <a:xfrm>
            <a:off x="1418100" y="1533563"/>
            <a:ext cx="3328200" cy="254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414" name="Google Shape;414;p46"/>
          <p:cNvSpPr txBox="1"/>
          <p:nvPr>
            <p:ph idx="4" type="body"/>
          </p:nvPr>
        </p:nvSpPr>
        <p:spPr>
          <a:xfrm>
            <a:off x="1418100" y="1826091"/>
            <a:ext cx="3328200" cy="514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415" name="Google Shape;415;p46"/>
          <p:cNvSpPr/>
          <p:nvPr/>
        </p:nvSpPr>
        <p:spPr>
          <a:xfrm>
            <a:off x="413950" y="2637613"/>
            <a:ext cx="4520400" cy="972300"/>
          </a:xfrm>
          <a:prstGeom prst="roundRect">
            <a:avLst>
              <a:gd fmla="val 14284" name="adj"/>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igtree"/>
              <a:ea typeface="Figtree"/>
              <a:cs typeface="Figtree"/>
              <a:sym typeface="Figtree"/>
            </a:endParaRPr>
          </a:p>
        </p:txBody>
      </p:sp>
      <p:sp>
        <p:nvSpPr>
          <p:cNvPr id="416" name="Google Shape;416;p46"/>
          <p:cNvSpPr txBox="1"/>
          <p:nvPr>
            <p:ph idx="5" type="subTitle"/>
          </p:nvPr>
        </p:nvSpPr>
        <p:spPr>
          <a:xfrm>
            <a:off x="1418100" y="2720238"/>
            <a:ext cx="3328200" cy="254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2pPr>
            <a:lvl3pPr lvl="2">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3pPr>
            <a:lvl4pPr lvl="3">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4pPr>
            <a:lvl5pPr lvl="4">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5pPr>
            <a:lvl6pPr lvl="5">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6pPr>
            <a:lvl7pPr lvl="6">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7pPr>
            <a:lvl8pPr lvl="7">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8pPr>
            <a:lvl9pPr lvl="8">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9pPr>
          </a:lstStyle>
          <a:p/>
        </p:txBody>
      </p:sp>
      <p:sp>
        <p:nvSpPr>
          <p:cNvPr id="417" name="Google Shape;417;p46"/>
          <p:cNvSpPr txBox="1"/>
          <p:nvPr>
            <p:ph idx="6" type="body"/>
          </p:nvPr>
        </p:nvSpPr>
        <p:spPr>
          <a:xfrm>
            <a:off x="1418100" y="3012766"/>
            <a:ext cx="3328200" cy="514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418" name="Google Shape;418;p46"/>
          <p:cNvSpPr/>
          <p:nvPr/>
        </p:nvSpPr>
        <p:spPr>
          <a:xfrm>
            <a:off x="413950" y="3824288"/>
            <a:ext cx="4520400" cy="972300"/>
          </a:xfrm>
          <a:prstGeom prst="roundRect">
            <a:avLst>
              <a:gd fmla="val 14284" name="adj"/>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igtree"/>
              <a:ea typeface="Figtree"/>
              <a:cs typeface="Figtree"/>
              <a:sym typeface="Figtree"/>
            </a:endParaRPr>
          </a:p>
        </p:txBody>
      </p:sp>
      <p:sp>
        <p:nvSpPr>
          <p:cNvPr id="419" name="Google Shape;419;p46"/>
          <p:cNvSpPr txBox="1"/>
          <p:nvPr>
            <p:ph idx="7" type="subTitle"/>
          </p:nvPr>
        </p:nvSpPr>
        <p:spPr>
          <a:xfrm>
            <a:off x="1418100" y="3906913"/>
            <a:ext cx="3328200" cy="254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2pPr>
            <a:lvl3pPr lvl="2">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3pPr>
            <a:lvl4pPr lvl="3">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4pPr>
            <a:lvl5pPr lvl="4">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5pPr>
            <a:lvl6pPr lvl="5">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6pPr>
            <a:lvl7pPr lvl="6">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7pPr>
            <a:lvl8pPr lvl="7">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8pPr>
            <a:lvl9pPr lvl="8">
              <a:lnSpc>
                <a:spcPct val="100000"/>
              </a:lnSpc>
              <a:spcBef>
                <a:spcPts val="0"/>
              </a:spcBef>
              <a:spcAft>
                <a:spcPts val="0"/>
              </a:spcAft>
              <a:buClr>
                <a:schemeClr val="lt1"/>
              </a:buClr>
              <a:buSzPts val="1400"/>
              <a:buFont typeface="Figtree SemiBold"/>
              <a:buNone/>
              <a:defRPr>
                <a:solidFill>
                  <a:schemeClr val="lt1"/>
                </a:solidFill>
                <a:latin typeface="Figtree SemiBold"/>
                <a:ea typeface="Figtree SemiBold"/>
                <a:cs typeface="Figtree SemiBold"/>
                <a:sym typeface="Figtree SemiBold"/>
              </a:defRPr>
            </a:lvl9pPr>
          </a:lstStyle>
          <a:p/>
        </p:txBody>
      </p:sp>
      <p:sp>
        <p:nvSpPr>
          <p:cNvPr id="420" name="Google Shape;420;p46"/>
          <p:cNvSpPr txBox="1"/>
          <p:nvPr>
            <p:ph idx="8" type="body"/>
          </p:nvPr>
        </p:nvSpPr>
        <p:spPr>
          <a:xfrm>
            <a:off x="1418100" y="4199441"/>
            <a:ext cx="3328200" cy="514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421" name="Google Shape;421;p46"/>
          <p:cNvSpPr/>
          <p:nvPr/>
        </p:nvSpPr>
        <p:spPr>
          <a:xfrm>
            <a:off x="651825" y="147842"/>
            <a:ext cx="574200" cy="49350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igtree"/>
              <a:ea typeface="Figtree"/>
              <a:cs typeface="Figtree"/>
              <a:sym typeface="Figtree"/>
            </a:endParaRPr>
          </a:p>
        </p:txBody>
      </p:sp>
      <p:sp>
        <p:nvSpPr>
          <p:cNvPr id="422" name="Google Shape;422;p46"/>
          <p:cNvSpPr txBox="1"/>
          <p:nvPr/>
        </p:nvSpPr>
        <p:spPr>
          <a:xfrm>
            <a:off x="720172" y="626220"/>
            <a:ext cx="437400" cy="413400"/>
          </a:xfrm>
          <a:prstGeom prst="rect">
            <a:avLst/>
          </a:prstGeom>
          <a:no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2400">
                <a:solidFill>
                  <a:schemeClr val="dk1"/>
                </a:solidFill>
                <a:latin typeface="Manrope"/>
                <a:ea typeface="Manrope"/>
                <a:cs typeface="Manrope"/>
                <a:sym typeface="Manrope"/>
              </a:rPr>
              <a:t>01</a:t>
            </a:r>
            <a:endParaRPr b="1" sz="2400">
              <a:solidFill>
                <a:schemeClr val="dk1"/>
              </a:solidFill>
              <a:latin typeface="Manrope"/>
              <a:ea typeface="Manrope"/>
              <a:cs typeface="Manrope"/>
              <a:sym typeface="Manrope"/>
            </a:endParaRPr>
          </a:p>
        </p:txBody>
      </p:sp>
      <p:sp>
        <p:nvSpPr>
          <p:cNvPr id="423" name="Google Shape;423;p46"/>
          <p:cNvSpPr txBox="1"/>
          <p:nvPr/>
        </p:nvSpPr>
        <p:spPr>
          <a:xfrm>
            <a:off x="720172" y="1730245"/>
            <a:ext cx="437400" cy="413400"/>
          </a:xfrm>
          <a:prstGeom prst="rect">
            <a:avLst/>
          </a:prstGeom>
          <a:no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2400">
                <a:solidFill>
                  <a:schemeClr val="dk1"/>
                </a:solidFill>
                <a:latin typeface="Manrope"/>
                <a:ea typeface="Manrope"/>
                <a:cs typeface="Manrope"/>
                <a:sym typeface="Manrope"/>
              </a:rPr>
              <a:t>02</a:t>
            </a:r>
            <a:endParaRPr b="1" sz="2400">
              <a:solidFill>
                <a:schemeClr val="dk1"/>
              </a:solidFill>
              <a:latin typeface="Manrope"/>
              <a:ea typeface="Manrope"/>
              <a:cs typeface="Manrope"/>
              <a:sym typeface="Manrope"/>
            </a:endParaRPr>
          </a:p>
        </p:txBody>
      </p:sp>
      <p:sp>
        <p:nvSpPr>
          <p:cNvPr id="424" name="Google Shape;424;p46"/>
          <p:cNvSpPr txBox="1"/>
          <p:nvPr/>
        </p:nvSpPr>
        <p:spPr>
          <a:xfrm>
            <a:off x="720172" y="2916920"/>
            <a:ext cx="437400" cy="413400"/>
          </a:xfrm>
          <a:prstGeom prst="rect">
            <a:avLst/>
          </a:prstGeom>
          <a:no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2400">
                <a:solidFill>
                  <a:schemeClr val="dk1"/>
                </a:solidFill>
                <a:latin typeface="Manrope"/>
                <a:ea typeface="Manrope"/>
                <a:cs typeface="Manrope"/>
                <a:sym typeface="Manrope"/>
              </a:rPr>
              <a:t>03</a:t>
            </a:r>
            <a:endParaRPr b="1" sz="2400">
              <a:solidFill>
                <a:schemeClr val="dk1"/>
              </a:solidFill>
              <a:latin typeface="Manrope"/>
              <a:ea typeface="Manrope"/>
              <a:cs typeface="Manrope"/>
              <a:sym typeface="Manrope"/>
            </a:endParaRPr>
          </a:p>
        </p:txBody>
      </p:sp>
      <p:sp>
        <p:nvSpPr>
          <p:cNvPr id="425" name="Google Shape;425;p46"/>
          <p:cNvSpPr txBox="1"/>
          <p:nvPr/>
        </p:nvSpPr>
        <p:spPr>
          <a:xfrm>
            <a:off x="720172" y="4103595"/>
            <a:ext cx="437400" cy="413400"/>
          </a:xfrm>
          <a:prstGeom prst="rect">
            <a:avLst/>
          </a:prstGeom>
          <a:no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2400">
                <a:solidFill>
                  <a:schemeClr val="dk1"/>
                </a:solidFill>
                <a:latin typeface="Manrope"/>
                <a:ea typeface="Manrope"/>
                <a:cs typeface="Manrope"/>
                <a:sym typeface="Manrope"/>
              </a:rPr>
              <a:t>04</a:t>
            </a:r>
            <a:endParaRPr b="1" sz="2400">
              <a:solidFill>
                <a:schemeClr val="dk1"/>
              </a:solidFill>
              <a:latin typeface="Manrope"/>
              <a:ea typeface="Manrope"/>
              <a:cs typeface="Manrope"/>
              <a:sym typeface="Manrope"/>
            </a:endParaRPr>
          </a:p>
        </p:txBody>
      </p:sp>
      <p:sp>
        <p:nvSpPr>
          <p:cNvPr id="426" name="Google Shape;426;p46"/>
          <p:cNvSpPr txBox="1"/>
          <p:nvPr>
            <p:ph type="title"/>
          </p:nvPr>
        </p:nvSpPr>
        <p:spPr>
          <a:xfrm>
            <a:off x="5822250" y="2298150"/>
            <a:ext cx="2693400" cy="547200"/>
          </a:xfrm>
          <a:prstGeom prst="rect">
            <a:avLst/>
          </a:prstGeom>
        </p:spPr>
        <p:txBody>
          <a:bodyPr anchorCtr="0" anchor="t" bIns="91425" lIns="91425" spcFirstLastPara="1" rIns="91425" wrap="square" tIns="91425">
            <a:noAutofit/>
          </a:bodyPr>
          <a:lstStyle>
            <a:lvl1pPr lvl="0" algn="ctr">
              <a:spcBef>
                <a:spcPts val="0"/>
              </a:spcBef>
              <a:spcAft>
                <a:spcPts val="0"/>
              </a:spcAft>
              <a:buSzPts val="2000"/>
              <a:buNone/>
              <a:defRPr/>
            </a:lvl1pPr>
            <a:lvl2pPr lvl="1" algn="ctr">
              <a:spcBef>
                <a:spcPts val="0"/>
              </a:spcBef>
              <a:spcAft>
                <a:spcPts val="0"/>
              </a:spcAft>
              <a:buClr>
                <a:schemeClr val="lt1"/>
              </a:buClr>
              <a:buSzPts val="2800"/>
              <a:buNone/>
              <a:defRPr>
                <a:solidFill>
                  <a:schemeClr val="lt1"/>
                </a:solidFill>
              </a:defRPr>
            </a:lvl2pPr>
            <a:lvl3pPr lvl="2" algn="ctr">
              <a:spcBef>
                <a:spcPts val="0"/>
              </a:spcBef>
              <a:spcAft>
                <a:spcPts val="0"/>
              </a:spcAft>
              <a:buClr>
                <a:schemeClr val="lt1"/>
              </a:buClr>
              <a:buSzPts val="2800"/>
              <a:buNone/>
              <a:defRPr>
                <a:solidFill>
                  <a:schemeClr val="lt1"/>
                </a:solidFill>
              </a:defRPr>
            </a:lvl3pPr>
            <a:lvl4pPr lvl="3" algn="ctr">
              <a:spcBef>
                <a:spcPts val="0"/>
              </a:spcBef>
              <a:spcAft>
                <a:spcPts val="0"/>
              </a:spcAft>
              <a:buClr>
                <a:schemeClr val="lt1"/>
              </a:buClr>
              <a:buSzPts val="2800"/>
              <a:buNone/>
              <a:defRPr>
                <a:solidFill>
                  <a:schemeClr val="lt1"/>
                </a:solidFill>
              </a:defRPr>
            </a:lvl4pPr>
            <a:lvl5pPr lvl="4" algn="ctr">
              <a:spcBef>
                <a:spcPts val="0"/>
              </a:spcBef>
              <a:spcAft>
                <a:spcPts val="0"/>
              </a:spcAft>
              <a:buClr>
                <a:schemeClr val="lt1"/>
              </a:buClr>
              <a:buSzPts val="2800"/>
              <a:buNone/>
              <a:defRPr>
                <a:solidFill>
                  <a:schemeClr val="lt1"/>
                </a:solidFill>
              </a:defRPr>
            </a:lvl5pPr>
            <a:lvl6pPr lvl="5" algn="ctr">
              <a:spcBef>
                <a:spcPts val="0"/>
              </a:spcBef>
              <a:spcAft>
                <a:spcPts val="0"/>
              </a:spcAft>
              <a:buClr>
                <a:schemeClr val="lt1"/>
              </a:buClr>
              <a:buSzPts val="2800"/>
              <a:buNone/>
              <a:defRPr>
                <a:solidFill>
                  <a:schemeClr val="lt1"/>
                </a:solidFill>
              </a:defRPr>
            </a:lvl6pPr>
            <a:lvl7pPr lvl="6" algn="ctr">
              <a:spcBef>
                <a:spcPts val="0"/>
              </a:spcBef>
              <a:spcAft>
                <a:spcPts val="0"/>
              </a:spcAft>
              <a:buClr>
                <a:schemeClr val="lt1"/>
              </a:buClr>
              <a:buSzPts val="2800"/>
              <a:buNone/>
              <a:defRPr>
                <a:solidFill>
                  <a:schemeClr val="lt1"/>
                </a:solidFill>
              </a:defRPr>
            </a:lvl7pPr>
            <a:lvl8pPr lvl="7" algn="ctr">
              <a:spcBef>
                <a:spcPts val="0"/>
              </a:spcBef>
              <a:spcAft>
                <a:spcPts val="0"/>
              </a:spcAft>
              <a:buClr>
                <a:schemeClr val="lt1"/>
              </a:buClr>
              <a:buSzPts val="2800"/>
              <a:buNone/>
              <a:defRPr>
                <a:solidFill>
                  <a:schemeClr val="lt1"/>
                </a:solidFill>
              </a:defRPr>
            </a:lvl8pPr>
            <a:lvl9pPr lvl="8" algn="ctr">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Agenda slide - v3">
  <p:cSld name="CUSTOM_21">
    <p:spTree>
      <p:nvGrpSpPr>
        <p:cNvPr id="427" name="Shape 427"/>
        <p:cNvGrpSpPr/>
        <p:nvPr/>
      </p:nvGrpSpPr>
      <p:grpSpPr>
        <a:xfrm>
          <a:off x="0" y="0"/>
          <a:ext cx="0" cy="0"/>
          <a:chOff x="0" y="0"/>
          <a:chExt cx="0" cy="0"/>
        </a:xfrm>
      </p:grpSpPr>
      <p:cxnSp>
        <p:nvCxnSpPr>
          <p:cNvPr id="428" name="Google Shape;428;p47"/>
          <p:cNvCxnSpPr/>
          <p:nvPr/>
        </p:nvCxnSpPr>
        <p:spPr>
          <a:xfrm>
            <a:off x="0" y="1714250"/>
            <a:ext cx="9308400" cy="0"/>
          </a:xfrm>
          <a:prstGeom prst="straightConnector1">
            <a:avLst/>
          </a:prstGeom>
          <a:noFill/>
          <a:ln cap="flat" cmpd="sng" w="9525">
            <a:solidFill>
              <a:schemeClr val="lt2"/>
            </a:solidFill>
            <a:prstDash val="solid"/>
            <a:round/>
            <a:headEnd len="med" w="med" type="none"/>
            <a:tailEnd len="med" w="med" type="none"/>
          </a:ln>
        </p:spPr>
      </p:cxnSp>
      <p:sp>
        <p:nvSpPr>
          <p:cNvPr id="429" name="Google Shape;429;p47"/>
          <p:cNvSpPr/>
          <p:nvPr/>
        </p:nvSpPr>
        <p:spPr>
          <a:xfrm>
            <a:off x="352789" y="1363824"/>
            <a:ext cx="712200" cy="712200"/>
          </a:xfrm>
          <a:prstGeom prst="roundRect">
            <a:avLst>
              <a:gd fmla="val 22758" name="adj"/>
            </a:avLst>
          </a:prstGeom>
          <a:solidFill>
            <a:schemeClr val="accent1"/>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47"/>
          <p:cNvSpPr/>
          <p:nvPr/>
        </p:nvSpPr>
        <p:spPr>
          <a:xfrm>
            <a:off x="2690080" y="1833013"/>
            <a:ext cx="243000" cy="243000"/>
          </a:xfrm>
          <a:prstGeom prst="roundRect">
            <a:avLst>
              <a:gd fmla="val 30676" name="adj"/>
            </a:avLst>
          </a:prstGeom>
          <a:solidFill>
            <a:schemeClr val="accent2"/>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47"/>
          <p:cNvSpPr/>
          <p:nvPr/>
        </p:nvSpPr>
        <p:spPr>
          <a:xfrm>
            <a:off x="4968255" y="1833013"/>
            <a:ext cx="243000" cy="243000"/>
          </a:xfrm>
          <a:prstGeom prst="roundRect">
            <a:avLst>
              <a:gd fmla="val 30676" name="adj"/>
            </a:avLst>
          </a:prstGeom>
          <a:solidFill>
            <a:schemeClr val="accent3"/>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47"/>
          <p:cNvSpPr/>
          <p:nvPr/>
        </p:nvSpPr>
        <p:spPr>
          <a:xfrm>
            <a:off x="7246430" y="1833013"/>
            <a:ext cx="243000" cy="243000"/>
          </a:xfrm>
          <a:prstGeom prst="roundRect">
            <a:avLst>
              <a:gd fmla="val 30676" name="adj"/>
            </a:avLst>
          </a:prstGeom>
          <a:solidFill>
            <a:schemeClr val="accent4"/>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47"/>
          <p:cNvSpPr txBox="1"/>
          <p:nvPr>
            <p:ph idx="1" type="subTitle"/>
          </p:nvPr>
        </p:nvSpPr>
        <p:spPr>
          <a:xfrm>
            <a:off x="352800" y="2199600"/>
            <a:ext cx="1839600" cy="370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434" name="Google Shape;434;p47"/>
          <p:cNvSpPr txBox="1"/>
          <p:nvPr>
            <p:ph idx="2" type="body"/>
          </p:nvPr>
        </p:nvSpPr>
        <p:spPr>
          <a:xfrm>
            <a:off x="352800" y="2613600"/>
            <a:ext cx="1839600" cy="1692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435" name="Google Shape;435;p47"/>
          <p:cNvSpPr txBox="1"/>
          <p:nvPr>
            <p:ph idx="3" type="subTitle"/>
          </p:nvPr>
        </p:nvSpPr>
        <p:spPr>
          <a:xfrm>
            <a:off x="2635200" y="2199600"/>
            <a:ext cx="1839600" cy="370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436" name="Google Shape;436;p47"/>
          <p:cNvSpPr txBox="1"/>
          <p:nvPr>
            <p:ph idx="4" type="body"/>
          </p:nvPr>
        </p:nvSpPr>
        <p:spPr>
          <a:xfrm>
            <a:off x="2635200" y="2613600"/>
            <a:ext cx="1839600" cy="1692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437" name="Google Shape;437;p47"/>
          <p:cNvSpPr txBox="1"/>
          <p:nvPr>
            <p:ph idx="5" type="subTitle"/>
          </p:nvPr>
        </p:nvSpPr>
        <p:spPr>
          <a:xfrm>
            <a:off x="4917600" y="2199600"/>
            <a:ext cx="1839600" cy="370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438" name="Google Shape;438;p47"/>
          <p:cNvSpPr txBox="1"/>
          <p:nvPr>
            <p:ph idx="6" type="body"/>
          </p:nvPr>
        </p:nvSpPr>
        <p:spPr>
          <a:xfrm>
            <a:off x="4917600" y="2613600"/>
            <a:ext cx="1839600" cy="1692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439" name="Google Shape;439;p47"/>
          <p:cNvSpPr txBox="1"/>
          <p:nvPr>
            <p:ph idx="7" type="subTitle"/>
          </p:nvPr>
        </p:nvSpPr>
        <p:spPr>
          <a:xfrm>
            <a:off x="7200000" y="2199600"/>
            <a:ext cx="1839600" cy="370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440" name="Google Shape;440;p47"/>
          <p:cNvSpPr txBox="1"/>
          <p:nvPr>
            <p:ph idx="8" type="body"/>
          </p:nvPr>
        </p:nvSpPr>
        <p:spPr>
          <a:xfrm>
            <a:off x="7200000" y="2613600"/>
            <a:ext cx="1839600" cy="1692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441" name="Google Shape;441;p47"/>
          <p:cNvSpPr txBox="1"/>
          <p:nvPr/>
        </p:nvSpPr>
        <p:spPr>
          <a:xfrm>
            <a:off x="504972" y="1513220"/>
            <a:ext cx="437400" cy="413400"/>
          </a:xfrm>
          <a:prstGeom prst="rect">
            <a:avLst/>
          </a:prstGeom>
          <a:no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2400">
                <a:solidFill>
                  <a:schemeClr val="lt1"/>
                </a:solidFill>
                <a:latin typeface="Manrope"/>
                <a:ea typeface="Manrope"/>
                <a:cs typeface="Manrope"/>
                <a:sym typeface="Manrope"/>
              </a:rPr>
              <a:t>01</a:t>
            </a:r>
            <a:endParaRPr b="1" sz="2400">
              <a:solidFill>
                <a:schemeClr val="lt1"/>
              </a:solidFill>
              <a:latin typeface="Manrope"/>
              <a:ea typeface="Manrope"/>
              <a:cs typeface="Manrope"/>
              <a:sym typeface="Manrope"/>
            </a:endParaRPr>
          </a:p>
        </p:txBody>
      </p:sp>
      <p:sp>
        <p:nvSpPr>
          <p:cNvPr id="442" name="Google Shape;442;p47"/>
          <p:cNvSpPr/>
          <p:nvPr/>
        </p:nvSpPr>
        <p:spPr>
          <a:xfrm>
            <a:off x="2660514" y="1363824"/>
            <a:ext cx="712200" cy="712200"/>
          </a:xfrm>
          <a:prstGeom prst="roundRect">
            <a:avLst>
              <a:gd fmla="val 22758" name="adj"/>
            </a:avLst>
          </a:prstGeom>
          <a:solidFill>
            <a:schemeClr val="accent2"/>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47"/>
          <p:cNvSpPr txBox="1"/>
          <p:nvPr/>
        </p:nvSpPr>
        <p:spPr>
          <a:xfrm>
            <a:off x="2797922" y="1513220"/>
            <a:ext cx="437400" cy="413400"/>
          </a:xfrm>
          <a:prstGeom prst="rect">
            <a:avLst/>
          </a:prstGeom>
          <a:no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2400">
                <a:solidFill>
                  <a:schemeClr val="lt1"/>
                </a:solidFill>
                <a:latin typeface="Manrope"/>
                <a:ea typeface="Manrope"/>
                <a:cs typeface="Manrope"/>
                <a:sym typeface="Manrope"/>
              </a:rPr>
              <a:t>02</a:t>
            </a:r>
            <a:endParaRPr b="1" sz="2400">
              <a:solidFill>
                <a:schemeClr val="lt1"/>
              </a:solidFill>
              <a:latin typeface="Manrope"/>
              <a:ea typeface="Manrope"/>
              <a:cs typeface="Manrope"/>
              <a:sym typeface="Manrope"/>
            </a:endParaRPr>
          </a:p>
        </p:txBody>
      </p:sp>
      <p:sp>
        <p:nvSpPr>
          <p:cNvPr id="444" name="Google Shape;444;p47"/>
          <p:cNvSpPr/>
          <p:nvPr/>
        </p:nvSpPr>
        <p:spPr>
          <a:xfrm>
            <a:off x="4953464" y="1363824"/>
            <a:ext cx="712200" cy="712200"/>
          </a:xfrm>
          <a:prstGeom prst="roundRect">
            <a:avLst>
              <a:gd fmla="val 22758" name="adj"/>
            </a:avLst>
          </a:prstGeom>
          <a:solidFill>
            <a:schemeClr val="accent3"/>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47"/>
          <p:cNvSpPr txBox="1"/>
          <p:nvPr/>
        </p:nvSpPr>
        <p:spPr>
          <a:xfrm>
            <a:off x="5090872" y="1513220"/>
            <a:ext cx="437400" cy="413400"/>
          </a:xfrm>
          <a:prstGeom prst="rect">
            <a:avLst/>
          </a:prstGeom>
          <a:no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2400">
                <a:solidFill>
                  <a:schemeClr val="lt1"/>
                </a:solidFill>
                <a:latin typeface="Manrope"/>
                <a:ea typeface="Manrope"/>
                <a:cs typeface="Manrope"/>
                <a:sym typeface="Manrope"/>
              </a:rPr>
              <a:t>03</a:t>
            </a:r>
            <a:endParaRPr b="1" sz="2400">
              <a:solidFill>
                <a:schemeClr val="lt1"/>
              </a:solidFill>
              <a:latin typeface="Manrope"/>
              <a:ea typeface="Manrope"/>
              <a:cs typeface="Manrope"/>
              <a:sym typeface="Manrope"/>
            </a:endParaRPr>
          </a:p>
        </p:txBody>
      </p:sp>
      <p:sp>
        <p:nvSpPr>
          <p:cNvPr id="446" name="Google Shape;446;p47"/>
          <p:cNvSpPr/>
          <p:nvPr/>
        </p:nvSpPr>
        <p:spPr>
          <a:xfrm>
            <a:off x="7199989" y="1363824"/>
            <a:ext cx="712200" cy="712200"/>
          </a:xfrm>
          <a:prstGeom prst="roundRect">
            <a:avLst>
              <a:gd fmla="val 22758" name="adj"/>
            </a:avLst>
          </a:prstGeom>
          <a:solidFill>
            <a:schemeClr val="accent4"/>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47"/>
          <p:cNvSpPr txBox="1"/>
          <p:nvPr/>
        </p:nvSpPr>
        <p:spPr>
          <a:xfrm>
            <a:off x="7337397" y="1513220"/>
            <a:ext cx="437400" cy="413400"/>
          </a:xfrm>
          <a:prstGeom prst="rect">
            <a:avLst/>
          </a:prstGeom>
          <a:no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2400">
                <a:solidFill>
                  <a:schemeClr val="lt1"/>
                </a:solidFill>
                <a:latin typeface="Manrope"/>
                <a:ea typeface="Manrope"/>
                <a:cs typeface="Manrope"/>
                <a:sym typeface="Manrope"/>
              </a:rPr>
              <a:t>04</a:t>
            </a:r>
            <a:endParaRPr b="1" sz="2400">
              <a:solidFill>
                <a:schemeClr val="lt1"/>
              </a:solidFill>
              <a:latin typeface="Manrope"/>
              <a:ea typeface="Manrope"/>
              <a:cs typeface="Manrope"/>
              <a:sym typeface="Manrope"/>
            </a:endParaRPr>
          </a:p>
        </p:txBody>
      </p:sp>
      <p:sp>
        <p:nvSpPr>
          <p:cNvPr id="448" name="Google Shape;448;p47"/>
          <p:cNvSpPr txBox="1"/>
          <p:nvPr>
            <p:ph type="title"/>
          </p:nvPr>
        </p:nvSpPr>
        <p:spPr>
          <a:xfrm>
            <a:off x="363150" y="489525"/>
            <a:ext cx="8417700" cy="547200"/>
          </a:xfrm>
          <a:prstGeom prst="rect">
            <a:avLst/>
          </a:prstGeom>
        </p:spPr>
        <p:txBody>
          <a:bodyPr anchorCtr="0" anchor="t" bIns="91425" lIns="91425" spcFirstLastPara="1" rIns="91425" wrap="square" tIns="91425">
            <a:noAutofit/>
          </a:bodyPr>
          <a:lstStyle>
            <a:lvl1pPr lvl="0" algn="ctr">
              <a:spcBef>
                <a:spcPts val="0"/>
              </a:spcBef>
              <a:spcAft>
                <a:spcPts val="0"/>
              </a:spcAft>
              <a:buSzPts val="20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Agenda slide - v1">
  <p:cSld name="CUSTOM_25">
    <p:spTree>
      <p:nvGrpSpPr>
        <p:cNvPr id="449" name="Shape 449"/>
        <p:cNvGrpSpPr/>
        <p:nvPr/>
      </p:nvGrpSpPr>
      <p:grpSpPr>
        <a:xfrm>
          <a:off x="0" y="0"/>
          <a:ext cx="0" cy="0"/>
          <a:chOff x="0" y="0"/>
          <a:chExt cx="0" cy="0"/>
        </a:xfrm>
      </p:grpSpPr>
      <p:sp>
        <p:nvSpPr>
          <p:cNvPr id="450" name="Google Shape;450;p48"/>
          <p:cNvSpPr txBox="1"/>
          <p:nvPr/>
        </p:nvSpPr>
        <p:spPr>
          <a:xfrm>
            <a:off x="462414" y="1665450"/>
            <a:ext cx="451500" cy="426900"/>
          </a:xfrm>
          <a:prstGeom prst="rect">
            <a:avLst/>
          </a:prstGeom>
          <a:no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lang="en">
                <a:solidFill>
                  <a:schemeClr val="accent1"/>
                </a:solidFill>
                <a:latin typeface="Manrope ExtraBold"/>
                <a:ea typeface="Manrope ExtraBold"/>
                <a:cs typeface="Manrope ExtraBold"/>
                <a:sym typeface="Manrope ExtraBold"/>
              </a:rPr>
              <a:t>01</a:t>
            </a:r>
            <a:endParaRPr>
              <a:solidFill>
                <a:schemeClr val="accent1"/>
              </a:solidFill>
              <a:latin typeface="Manrope ExtraBold"/>
              <a:ea typeface="Manrope ExtraBold"/>
              <a:cs typeface="Manrope ExtraBold"/>
              <a:sym typeface="Manrope ExtraBold"/>
            </a:endParaRPr>
          </a:p>
        </p:txBody>
      </p:sp>
      <p:cxnSp>
        <p:nvCxnSpPr>
          <p:cNvPr id="451" name="Google Shape;451;p48"/>
          <p:cNvCxnSpPr/>
          <p:nvPr/>
        </p:nvCxnSpPr>
        <p:spPr>
          <a:xfrm>
            <a:off x="1117141" y="1878883"/>
            <a:ext cx="737700" cy="0"/>
          </a:xfrm>
          <a:prstGeom prst="straightConnector1">
            <a:avLst/>
          </a:prstGeom>
          <a:noFill/>
          <a:ln cap="flat" cmpd="sng" w="9525">
            <a:solidFill>
              <a:schemeClr val="accent1"/>
            </a:solidFill>
            <a:prstDash val="solid"/>
            <a:round/>
            <a:headEnd len="med" w="med" type="none"/>
            <a:tailEnd len="med" w="med" type="oval"/>
          </a:ln>
        </p:spPr>
      </p:cxnSp>
      <p:sp>
        <p:nvSpPr>
          <p:cNvPr id="452" name="Google Shape;452;p48"/>
          <p:cNvSpPr txBox="1"/>
          <p:nvPr/>
        </p:nvSpPr>
        <p:spPr>
          <a:xfrm>
            <a:off x="2148851" y="1665450"/>
            <a:ext cx="451500" cy="426900"/>
          </a:xfrm>
          <a:prstGeom prst="rect">
            <a:avLst/>
          </a:prstGeom>
          <a:no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lang="en">
                <a:solidFill>
                  <a:schemeClr val="accent1"/>
                </a:solidFill>
                <a:latin typeface="Manrope ExtraBold"/>
                <a:ea typeface="Manrope ExtraBold"/>
                <a:cs typeface="Manrope ExtraBold"/>
                <a:sym typeface="Manrope ExtraBold"/>
              </a:rPr>
              <a:t>02</a:t>
            </a:r>
            <a:endParaRPr>
              <a:solidFill>
                <a:schemeClr val="accent1"/>
              </a:solidFill>
              <a:latin typeface="Manrope ExtraBold"/>
              <a:ea typeface="Manrope ExtraBold"/>
              <a:cs typeface="Manrope ExtraBold"/>
              <a:sym typeface="Manrope ExtraBold"/>
            </a:endParaRPr>
          </a:p>
        </p:txBody>
      </p:sp>
      <p:cxnSp>
        <p:nvCxnSpPr>
          <p:cNvPr id="453" name="Google Shape;453;p48"/>
          <p:cNvCxnSpPr/>
          <p:nvPr/>
        </p:nvCxnSpPr>
        <p:spPr>
          <a:xfrm>
            <a:off x="2803578" y="1878883"/>
            <a:ext cx="737700" cy="0"/>
          </a:xfrm>
          <a:prstGeom prst="straightConnector1">
            <a:avLst/>
          </a:prstGeom>
          <a:noFill/>
          <a:ln cap="flat" cmpd="sng" w="9525">
            <a:solidFill>
              <a:schemeClr val="accent1"/>
            </a:solidFill>
            <a:prstDash val="solid"/>
            <a:round/>
            <a:headEnd len="med" w="med" type="none"/>
            <a:tailEnd len="med" w="med" type="oval"/>
          </a:ln>
        </p:spPr>
      </p:cxnSp>
      <p:sp>
        <p:nvSpPr>
          <p:cNvPr id="454" name="Google Shape;454;p48"/>
          <p:cNvSpPr txBox="1"/>
          <p:nvPr/>
        </p:nvSpPr>
        <p:spPr>
          <a:xfrm>
            <a:off x="3877676" y="1665450"/>
            <a:ext cx="451500" cy="426900"/>
          </a:xfrm>
          <a:prstGeom prst="rect">
            <a:avLst/>
          </a:prstGeom>
          <a:no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lang="en">
                <a:solidFill>
                  <a:schemeClr val="accent1"/>
                </a:solidFill>
                <a:latin typeface="Manrope ExtraBold"/>
                <a:ea typeface="Manrope ExtraBold"/>
                <a:cs typeface="Manrope ExtraBold"/>
                <a:sym typeface="Manrope ExtraBold"/>
              </a:rPr>
              <a:t>03</a:t>
            </a:r>
            <a:endParaRPr>
              <a:solidFill>
                <a:schemeClr val="accent1"/>
              </a:solidFill>
              <a:latin typeface="Manrope ExtraBold"/>
              <a:ea typeface="Manrope ExtraBold"/>
              <a:cs typeface="Manrope ExtraBold"/>
              <a:sym typeface="Manrope ExtraBold"/>
            </a:endParaRPr>
          </a:p>
        </p:txBody>
      </p:sp>
      <p:cxnSp>
        <p:nvCxnSpPr>
          <p:cNvPr id="455" name="Google Shape;455;p48"/>
          <p:cNvCxnSpPr/>
          <p:nvPr/>
        </p:nvCxnSpPr>
        <p:spPr>
          <a:xfrm>
            <a:off x="4532402" y="1878883"/>
            <a:ext cx="737700" cy="0"/>
          </a:xfrm>
          <a:prstGeom prst="straightConnector1">
            <a:avLst/>
          </a:prstGeom>
          <a:noFill/>
          <a:ln cap="flat" cmpd="sng" w="9525">
            <a:solidFill>
              <a:schemeClr val="accent1"/>
            </a:solidFill>
            <a:prstDash val="solid"/>
            <a:round/>
            <a:headEnd len="med" w="med" type="none"/>
            <a:tailEnd len="med" w="med" type="oval"/>
          </a:ln>
        </p:spPr>
      </p:cxnSp>
      <p:sp>
        <p:nvSpPr>
          <p:cNvPr id="456" name="Google Shape;456;p48"/>
          <p:cNvSpPr txBox="1"/>
          <p:nvPr/>
        </p:nvSpPr>
        <p:spPr>
          <a:xfrm>
            <a:off x="5606500" y="1665450"/>
            <a:ext cx="451500" cy="426900"/>
          </a:xfrm>
          <a:prstGeom prst="rect">
            <a:avLst/>
          </a:prstGeom>
          <a:no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lang="en">
                <a:solidFill>
                  <a:schemeClr val="accent1"/>
                </a:solidFill>
                <a:latin typeface="Manrope ExtraBold"/>
                <a:ea typeface="Manrope ExtraBold"/>
                <a:cs typeface="Manrope ExtraBold"/>
                <a:sym typeface="Manrope ExtraBold"/>
              </a:rPr>
              <a:t>04</a:t>
            </a:r>
            <a:endParaRPr>
              <a:solidFill>
                <a:schemeClr val="accent1"/>
              </a:solidFill>
              <a:latin typeface="Manrope ExtraBold"/>
              <a:ea typeface="Manrope ExtraBold"/>
              <a:cs typeface="Manrope ExtraBold"/>
              <a:sym typeface="Manrope ExtraBold"/>
            </a:endParaRPr>
          </a:p>
        </p:txBody>
      </p:sp>
      <p:cxnSp>
        <p:nvCxnSpPr>
          <p:cNvPr id="457" name="Google Shape;457;p48"/>
          <p:cNvCxnSpPr/>
          <p:nvPr/>
        </p:nvCxnSpPr>
        <p:spPr>
          <a:xfrm>
            <a:off x="6261227" y="1878883"/>
            <a:ext cx="737700" cy="0"/>
          </a:xfrm>
          <a:prstGeom prst="straightConnector1">
            <a:avLst/>
          </a:prstGeom>
          <a:noFill/>
          <a:ln cap="flat" cmpd="sng" w="9525">
            <a:solidFill>
              <a:schemeClr val="accent1"/>
            </a:solidFill>
            <a:prstDash val="solid"/>
            <a:round/>
            <a:headEnd len="med" w="med" type="none"/>
            <a:tailEnd len="med" w="med" type="oval"/>
          </a:ln>
        </p:spPr>
      </p:cxnSp>
      <p:sp>
        <p:nvSpPr>
          <p:cNvPr id="458" name="Google Shape;458;p48"/>
          <p:cNvSpPr txBox="1"/>
          <p:nvPr/>
        </p:nvSpPr>
        <p:spPr>
          <a:xfrm>
            <a:off x="7292938" y="1665450"/>
            <a:ext cx="451500" cy="426900"/>
          </a:xfrm>
          <a:prstGeom prst="rect">
            <a:avLst/>
          </a:prstGeom>
          <a:no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lang="en">
                <a:solidFill>
                  <a:schemeClr val="accent1"/>
                </a:solidFill>
                <a:latin typeface="Manrope ExtraBold"/>
                <a:ea typeface="Manrope ExtraBold"/>
                <a:cs typeface="Manrope ExtraBold"/>
                <a:sym typeface="Manrope ExtraBold"/>
              </a:rPr>
              <a:t>05</a:t>
            </a:r>
            <a:endParaRPr>
              <a:solidFill>
                <a:schemeClr val="accent1"/>
              </a:solidFill>
              <a:latin typeface="Manrope ExtraBold"/>
              <a:ea typeface="Manrope ExtraBold"/>
              <a:cs typeface="Manrope ExtraBold"/>
              <a:sym typeface="Manrope ExtraBold"/>
            </a:endParaRPr>
          </a:p>
        </p:txBody>
      </p:sp>
      <p:sp>
        <p:nvSpPr>
          <p:cNvPr id="459" name="Google Shape;459;p48"/>
          <p:cNvSpPr txBox="1"/>
          <p:nvPr>
            <p:ph idx="1" type="subTitle"/>
          </p:nvPr>
        </p:nvSpPr>
        <p:spPr>
          <a:xfrm>
            <a:off x="588200" y="2092250"/>
            <a:ext cx="1266600" cy="611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460" name="Google Shape;460;p48"/>
          <p:cNvSpPr txBox="1"/>
          <p:nvPr>
            <p:ph idx="2" type="body"/>
          </p:nvPr>
        </p:nvSpPr>
        <p:spPr>
          <a:xfrm>
            <a:off x="588200" y="2703176"/>
            <a:ext cx="1266600" cy="16749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461" name="Google Shape;461;p48"/>
          <p:cNvSpPr txBox="1"/>
          <p:nvPr>
            <p:ph idx="3" type="subTitle"/>
          </p:nvPr>
        </p:nvSpPr>
        <p:spPr>
          <a:xfrm>
            <a:off x="2274597" y="2092250"/>
            <a:ext cx="1266600" cy="611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462" name="Google Shape;462;p48"/>
          <p:cNvSpPr txBox="1"/>
          <p:nvPr>
            <p:ph idx="4" type="body"/>
          </p:nvPr>
        </p:nvSpPr>
        <p:spPr>
          <a:xfrm>
            <a:off x="2274597" y="2703176"/>
            <a:ext cx="1266600" cy="16749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463" name="Google Shape;463;p48"/>
          <p:cNvSpPr txBox="1"/>
          <p:nvPr>
            <p:ph idx="5" type="subTitle"/>
          </p:nvPr>
        </p:nvSpPr>
        <p:spPr>
          <a:xfrm>
            <a:off x="4003412" y="2092250"/>
            <a:ext cx="1266600" cy="611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464" name="Google Shape;464;p48"/>
          <p:cNvSpPr txBox="1"/>
          <p:nvPr>
            <p:ph idx="6" type="body"/>
          </p:nvPr>
        </p:nvSpPr>
        <p:spPr>
          <a:xfrm>
            <a:off x="4003412" y="2703176"/>
            <a:ext cx="1266600" cy="16749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465" name="Google Shape;465;p48"/>
          <p:cNvSpPr txBox="1"/>
          <p:nvPr>
            <p:ph idx="7" type="subTitle"/>
          </p:nvPr>
        </p:nvSpPr>
        <p:spPr>
          <a:xfrm>
            <a:off x="5732228" y="2092250"/>
            <a:ext cx="1266600" cy="611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466" name="Google Shape;466;p48"/>
          <p:cNvSpPr txBox="1"/>
          <p:nvPr>
            <p:ph idx="8" type="body"/>
          </p:nvPr>
        </p:nvSpPr>
        <p:spPr>
          <a:xfrm>
            <a:off x="5732228" y="2703176"/>
            <a:ext cx="1266600" cy="16749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467" name="Google Shape;467;p48"/>
          <p:cNvSpPr txBox="1"/>
          <p:nvPr>
            <p:ph idx="9" type="subTitle"/>
          </p:nvPr>
        </p:nvSpPr>
        <p:spPr>
          <a:xfrm>
            <a:off x="7418625" y="2092250"/>
            <a:ext cx="1266600" cy="611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468" name="Google Shape;468;p48"/>
          <p:cNvSpPr txBox="1"/>
          <p:nvPr>
            <p:ph idx="13" type="body"/>
          </p:nvPr>
        </p:nvSpPr>
        <p:spPr>
          <a:xfrm>
            <a:off x="7418625" y="2703176"/>
            <a:ext cx="1266600" cy="16749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469" name="Google Shape;469;p48"/>
          <p:cNvSpPr txBox="1"/>
          <p:nvPr>
            <p:ph type="title"/>
          </p:nvPr>
        </p:nvSpPr>
        <p:spPr>
          <a:xfrm>
            <a:off x="267525" y="584100"/>
            <a:ext cx="8417700" cy="547200"/>
          </a:xfrm>
          <a:prstGeom prst="rect">
            <a:avLst/>
          </a:prstGeom>
        </p:spPr>
        <p:txBody>
          <a:bodyPr anchorCtr="0" anchor="t" bIns="91425" lIns="91425" spcFirstLastPara="1" rIns="91425" wrap="square" tIns="91425">
            <a:noAutofit/>
          </a:bodyPr>
          <a:lstStyle>
            <a:lvl1pPr lvl="0" algn="ctr">
              <a:spcBef>
                <a:spcPts val="0"/>
              </a:spcBef>
              <a:spcAft>
                <a:spcPts val="0"/>
              </a:spcAft>
              <a:buSzPts val="20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Agenda slide - v2">
  <p:cSld name="CUSTOM_23">
    <p:spTree>
      <p:nvGrpSpPr>
        <p:cNvPr id="470" name="Shape 470"/>
        <p:cNvGrpSpPr/>
        <p:nvPr/>
      </p:nvGrpSpPr>
      <p:grpSpPr>
        <a:xfrm>
          <a:off x="0" y="0"/>
          <a:ext cx="0" cy="0"/>
          <a:chOff x="0" y="0"/>
          <a:chExt cx="0" cy="0"/>
        </a:xfrm>
      </p:grpSpPr>
      <p:sp>
        <p:nvSpPr>
          <p:cNvPr id="471" name="Google Shape;471;p49"/>
          <p:cNvSpPr/>
          <p:nvPr/>
        </p:nvSpPr>
        <p:spPr>
          <a:xfrm>
            <a:off x="950889" y="1156537"/>
            <a:ext cx="712200" cy="712200"/>
          </a:xfrm>
          <a:prstGeom prst="roundRect">
            <a:avLst>
              <a:gd fmla="val 22758" name="adj"/>
            </a:avLst>
          </a:prstGeom>
          <a:solidFill>
            <a:schemeClr val="accent1"/>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49"/>
          <p:cNvSpPr txBox="1"/>
          <p:nvPr>
            <p:ph idx="1" type="subTitle"/>
          </p:nvPr>
        </p:nvSpPr>
        <p:spPr>
          <a:xfrm>
            <a:off x="582800" y="2009463"/>
            <a:ext cx="1448400" cy="53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473" name="Google Shape;473;p49"/>
          <p:cNvSpPr txBox="1"/>
          <p:nvPr>
            <p:ph idx="2" type="body"/>
          </p:nvPr>
        </p:nvSpPr>
        <p:spPr>
          <a:xfrm>
            <a:off x="582800" y="2546163"/>
            <a:ext cx="1448400" cy="13710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SzPts val="1100"/>
              <a:buChar char="●"/>
              <a:defRPr sz="1100"/>
            </a:lvl1pPr>
            <a:lvl2pPr indent="-298450" lvl="1" marL="914400" algn="ctr">
              <a:spcBef>
                <a:spcPts val="0"/>
              </a:spcBef>
              <a:spcAft>
                <a:spcPts val="0"/>
              </a:spcAft>
              <a:buSzPts val="1100"/>
              <a:buChar char="○"/>
              <a:defRPr sz="1100"/>
            </a:lvl2pPr>
            <a:lvl3pPr indent="-298450" lvl="2" marL="1371600" algn="ctr">
              <a:spcBef>
                <a:spcPts val="0"/>
              </a:spcBef>
              <a:spcAft>
                <a:spcPts val="0"/>
              </a:spcAft>
              <a:buSzPts val="1100"/>
              <a:buChar char="■"/>
              <a:defRPr sz="1100"/>
            </a:lvl3pPr>
            <a:lvl4pPr indent="-298450" lvl="3" marL="1828800" algn="ctr">
              <a:spcBef>
                <a:spcPts val="0"/>
              </a:spcBef>
              <a:spcAft>
                <a:spcPts val="0"/>
              </a:spcAft>
              <a:buSzPts val="1100"/>
              <a:buChar char="●"/>
              <a:defRPr sz="1100"/>
            </a:lvl4pPr>
            <a:lvl5pPr indent="-298450" lvl="4" marL="2286000" algn="ctr">
              <a:spcBef>
                <a:spcPts val="0"/>
              </a:spcBef>
              <a:spcAft>
                <a:spcPts val="0"/>
              </a:spcAft>
              <a:buSzPts val="1100"/>
              <a:buChar char="○"/>
              <a:defRPr sz="1100"/>
            </a:lvl5pPr>
            <a:lvl6pPr indent="-298450" lvl="5" marL="2743200" algn="ctr">
              <a:spcBef>
                <a:spcPts val="0"/>
              </a:spcBef>
              <a:spcAft>
                <a:spcPts val="0"/>
              </a:spcAft>
              <a:buSzPts val="1100"/>
              <a:buChar char="■"/>
              <a:defRPr sz="1100"/>
            </a:lvl6pPr>
            <a:lvl7pPr indent="-298450" lvl="6" marL="3200400" algn="ctr">
              <a:spcBef>
                <a:spcPts val="0"/>
              </a:spcBef>
              <a:spcAft>
                <a:spcPts val="0"/>
              </a:spcAft>
              <a:buSzPts val="1100"/>
              <a:buChar char="●"/>
              <a:defRPr sz="1100"/>
            </a:lvl7pPr>
            <a:lvl8pPr indent="-298450" lvl="7" marL="3657600" algn="ctr">
              <a:spcBef>
                <a:spcPts val="0"/>
              </a:spcBef>
              <a:spcAft>
                <a:spcPts val="0"/>
              </a:spcAft>
              <a:buSzPts val="1100"/>
              <a:buChar char="○"/>
              <a:defRPr sz="1100"/>
            </a:lvl8pPr>
            <a:lvl9pPr indent="-298450" lvl="8" marL="4114800" algn="ctr">
              <a:spcBef>
                <a:spcPts val="0"/>
              </a:spcBef>
              <a:spcAft>
                <a:spcPts val="0"/>
              </a:spcAft>
              <a:buSzPts val="1100"/>
              <a:buChar char="■"/>
              <a:defRPr sz="1100"/>
            </a:lvl9pPr>
          </a:lstStyle>
          <a:p/>
        </p:txBody>
      </p:sp>
      <p:sp>
        <p:nvSpPr>
          <p:cNvPr id="474" name="Google Shape;474;p49"/>
          <p:cNvSpPr txBox="1"/>
          <p:nvPr/>
        </p:nvSpPr>
        <p:spPr>
          <a:xfrm>
            <a:off x="1088297" y="1305932"/>
            <a:ext cx="437400" cy="413400"/>
          </a:xfrm>
          <a:prstGeom prst="rect">
            <a:avLst/>
          </a:prstGeom>
          <a:no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2400">
                <a:solidFill>
                  <a:schemeClr val="lt1"/>
                </a:solidFill>
                <a:latin typeface="Manrope"/>
                <a:ea typeface="Manrope"/>
                <a:cs typeface="Manrope"/>
                <a:sym typeface="Manrope"/>
              </a:rPr>
              <a:t>01</a:t>
            </a:r>
            <a:endParaRPr b="1" sz="2400">
              <a:solidFill>
                <a:schemeClr val="lt1"/>
              </a:solidFill>
              <a:latin typeface="Manrope"/>
              <a:ea typeface="Manrope"/>
              <a:cs typeface="Manrope"/>
              <a:sym typeface="Manrope"/>
            </a:endParaRPr>
          </a:p>
        </p:txBody>
      </p:sp>
      <p:sp>
        <p:nvSpPr>
          <p:cNvPr id="475" name="Google Shape;475;p49"/>
          <p:cNvSpPr/>
          <p:nvPr/>
        </p:nvSpPr>
        <p:spPr>
          <a:xfrm>
            <a:off x="2587814" y="2009487"/>
            <a:ext cx="712200" cy="712200"/>
          </a:xfrm>
          <a:prstGeom prst="roundRect">
            <a:avLst>
              <a:gd fmla="val 22758" name="adj"/>
            </a:avLst>
          </a:prstGeom>
          <a:solidFill>
            <a:schemeClr val="accent1"/>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49"/>
          <p:cNvSpPr txBox="1"/>
          <p:nvPr>
            <p:ph idx="3" type="subTitle"/>
          </p:nvPr>
        </p:nvSpPr>
        <p:spPr>
          <a:xfrm>
            <a:off x="2219725" y="2862413"/>
            <a:ext cx="1448400" cy="53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477" name="Google Shape;477;p49"/>
          <p:cNvSpPr txBox="1"/>
          <p:nvPr>
            <p:ph idx="4" type="body"/>
          </p:nvPr>
        </p:nvSpPr>
        <p:spPr>
          <a:xfrm>
            <a:off x="2219725" y="3399113"/>
            <a:ext cx="1448400" cy="13710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SzPts val="1100"/>
              <a:buChar char="●"/>
              <a:defRPr sz="1100"/>
            </a:lvl1pPr>
            <a:lvl2pPr indent="-298450" lvl="1" marL="914400" algn="ctr">
              <a:spcBef>
                <a:spcPts val="0"/>
              </a:spcBef>
              <a:spcAft>
                <a:spcPts val="0"/>
              </a:spcAft>
              <a:buSzPts val="1100"/>
              <a:buChar char="○"/>
              <a:defRPr sz="1100"/>
            </a:lvl2pPr>
            <a:lvl3pPr indent="-298450" lvl="2" marL="1371600" algn="ctr">
              <a:spcBef>
                <a:spcPts val="0"/>
              </a:spcBef>
              <a:spcAft>
                <a:spcPts val="0"/>
              </a:spcAft>
              <a:buSzPts val="1100"/>
              <a:buChar char="■"/>
              <a:defRPr sz="1100"/>
            </a:lvl3pPr>
            <a:lvl4pPr indent="-298450" lvl="3" marL="1828800" algn="ctr">
              <a:spcBef>
                <a:spcPts val="0"/>
              </a:spcBef>
              <a:spcAft>
                <a:spcPts val="0"/>
              </a:spcAft>
              <a:buSzPts val="1100"/>
              <a:buChar char="●"/>
              <a:defRPr sz="1100"/>
            </a:lvl4pPr>
            <a:lvl5pPr indent="-298450" lvl="4" marL="2286000" algn="ctr">
              <a:spcBef>
                <a:spcPts val="0"/>
              </a:spcBef>
              <a:spcAft>
                <a:spcPts val="0"/>
              </a:spcAft>
              <a:buSzPts val="1100"/>
              <a:buChar char="○"/>
              <a:defRPr sz="1100"/>
            </a:lvl5pPr>
            <a:lvl6pPr indent="-298450" lvl="5" marL="2743200" algn="ctr">
              <a:spcBef>
                <a:spcPts val="0"/>
              </a:spcBef>
              <a:spcAft>
                <a:spcPts val="0"/>
              </a:spcAft>
              <a:buSzPts val="1100"/>
              <a:buChar char="■"/>
              <a:defRPr sz="1100"/>
            </a:lvl6pPr>
            <a:lvl7pPr indent="-298450" lvl="6" marL="3200400" algn="ctr">
              <a:spcBef>
                <a:spcPts val="0"/>
              </a:spcBef>
              <a:spcAft>
                <a:spcPts val="0"/>
              </a:spcAft>
              <a:buSzPts val="1100"/>
              <a:buChar char="●"/>
              <a:defRPr sz="1100"/>
            </a:lvl7pPr>
            <a:lvl8pPr indent="-298450" lvl="7" marL="3657600" algn="ctr">
              <a:spcBef>
                <a:spcPts val="0"/>
              </a:spcBef>
              <a:spcAft>
                <a:spcPts val="0"/>
              </a:spcAft>
              <a:buSzPts val="1100"/>
              <a:buChar char="○"/>
              <a:defRPr sz="1100"/>
            </a:lvl8pPr>
            <a:lvl9pPr indent="-298450" lvl="8" marL="4114800" algn="ctr">
              <a:spcBef>
                <a:spcPts val="0"/>
              </a:spcBef>
              <a:spcAft>
                <a:spcPts val="0"/>
              </a:spcAft>
              <a:buSzPts val="1100"/>
              <a:buChar char="■"/>
              <a:defRPr sz="1100"/>
            </a:lvl9pPr>
          </a:lstStyle>
          <a:p/>
        </p:txBody>
      </p:sp>
      <p:sp>
        <p:nvSpPr>
          <p:cNvPr id="478" name="Google Shape;478;p49"/>
          <p:cNvSpPr txBox="1"/>
          <p:nvPr/>
        </p:nvSpPr>
        <p:spPr>
          <a:xfrm>
            <a:off x="2725222" y="2158882"/>
            <a:ext cx="437400" cy="413400"/>
          </a:xfrm>
          <a:prstGeom prst="rect">
            <a:avLst/>
          </a:prstGeom>
          <a:no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2400">
                <a:solidFill>
                  <a:schemeClr val="lt1"/>
                </a:solidFill>
                <a:latin typeface="Manrope"/>
                <a:ea typeface="Manrope"/>
                <a:cs typeface="Manrope"/>
                <a:sym typeface="Manrope"/>
              </a:rPr>
              <a:t>02</a:t>
            </a:r>
            <a:endParaRPr b="1" sz="2400">
              <a:solidFill>
                <a:schemeClr val="lt1"/>
              </a:solidFill>
              <a:latin typeface="Manrope"/>
              <a:ea typeface="Manrope"/>
              <a:cs typeface="Manrope"/>
              <a:sym typeface="Manrope"/>
            </a:endParaRPr>
          </a:p>
        </p:txBody>
      </p:sp>
      <p:sp>
        <p:nvSpPr>
          <p:cNvPr id="479" name="Google Shape;479;p49"/>
          <p:cNvSpPr/>
          <p:nvPr/>
        </p:nvSpPr>
        <p:spPr>
          <a:xfrm>
            <a:off x="4224739" y="1156537"/>
            <a:ext cx="712200" cy="712200"/>
          </a:xfrm>
          <a:prstGeom prst="roundRect">
            <a:avLst>
              <a:gd fmla="val 22758" name="adj"/>
            </a:avLst>
          </a:prstGeom>
          <a:solidFill>
            <a:schemeClr val="accent1"/>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49"/>
          <p:cNvSpPr txBox="1"/>
          <p:nvPr>
            <p:ph idx="5" type="subTitle"/>
          </p:nvPr>
        </p:nvSpPr>
        <p:spPr>
          <a:xfrm>
            <a:off x="3856650" y="2009463"/>
            <a:ext cx="1448400" cy="53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481" name="Google Shape;481;p49"/>
          <p:cNvSpPr txBox="1"/>
          <p:nvPr>
            <p:ph idx="6" type="body"/>
          </p:nvPr>
        </p:nvSpPr>
        <p:spPr>
          <a:xfrm>
            <a:off x="3856650" y="2546163"/>
            <a:ext cx="1448400" cy="13710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SzPts val="1100"/>
              <a:buChar char="●"/>
              <a:defRPr sz="1100"/>
            </a:lvl1pPr>
            <a:lvl2pPr indent="-298450" lvl="1" marL="914400" algn="ctr">
              <a:spcBef>
                <a:spcPts val="0"/>
              </a:spcBef>
              <a:spcAft>
                <a:spcPts val="0"/>
              </a:spcAft>
              <a:buSzPts val="1100"/>
              <a:buChar char="○"/>
              <a:defRPr sz="1100"/>
            </a:lvl2pPr>
            <a:lvl3pPr indent="-298450" lvl="2" marL="1371600" algn="ctr">
              <a:spcBef>
                <a:spcPts val="0"/>
              </a:spcBef>
              <a:spcAft>
                <a:spcPts val="0"/>
              </a:spcAft>
              <a:buSzPts val="1100"/>
              <a:buChar char="■"/>
              <a:defRPr sz="1100"/>
            </a:lvl3pPr>
            <a:lvl4pPr indent="-298450" lvl="3" marL="1828800" algn="ctr">
              <a:spcBef>
                <a:spcPts val="0"/>
              </a:spcBef>
              <a:spcAft>
                <a:spcPts val="0"/>
              </a:spcAft>
              <a:buSzPts val="1100"/>
              <a:buChar char="●"/>
              <a:defRPr sz="1100"/>
            </a:lvl4pPr>
            <a:lvl5pPr indent="-298450" lvl="4" marL="2286000" algn="ctr">
              <a:spcBef>
                <a:spcPts val="0"/>
              </a:spcBef>
              <a:spcAft>
                <a:spcPts val="0"/>
              </a:spcAft>
              <a:buSzPts val="1100"/>
              <a:buChar char="○"/>
              <a:defRPr sz="1100"/>
            </a:lvl5pPr>
            <a:lvl6pPr indent="-298450" lvl="5" marL="2743200" algn="ctr">
              <a:spcBef>
                <a:spcPts val="0"/>
              </a:spcBef>
              <a:spcAft>
                <a:spcPts val="0"/>
              </a:spcAft>
              <a:buSzPts val="1100"/>
              <a:buChar char="■"/>
              <a:defRPr sz="1100"/>
            </a:lvl6pPr>
            <a:lvl7pPr indent="-298450" lvl="6" marL="3200400" algn="ctr">
              <a:spcBef>
                <a:spcPts val="0"/>
              </a:spcBef>
              <a:spcAft>
                <a:spcPts val="0"/>
              </a:spcAft>
              <a:buSzPts val="1100"/>
              <a:buChar char="●"/>
              <a:defRPr sz="1100"/>
            </a:lvl7pPr>
            <a:lvl8pPr indent="-298450" lvl="7" marL="3657600" algn="ctr">
              <a:spcBef>
                <a:spcPts val="0"/>
              </a:spcBef>
              <a:spcAft>
                <a:spcPts val="0"/>
              </a:spcAft>
              <a:buSzPts val="1100"/>
              <a:buChar char="○"/>
              <a:defRPr sz="1100"/>
            </a:lvl8pPr>
            <a:lvl9pPr indent="-298450" lvl="8" marL="4114800" algn="ctr">
              <a:spcBef>
                <a:spcPts val="0"/>
              </a:spcBef>
              <a:spcAft>
                <a:spcPts val="0"/>
              </a:spcAft>
              <a:buSzPts val="1100"/>
              <a:buChar char="■"/>
              <a:defRPr sz="1100"/>
            </a:lvl9pPr>
          </a:lstStyle>
          <a:p/>
        </p:txBody>
      </p:sp>
      <p:sp>
        <p:nvSpPr>
          <p:cNvPr id="482" name="Google Shape;482;p49"/>
          <p:cNvSpPr txBox="1"/>
          <p:nvPr/>
        </p:nvSpPr>
        <p:spPr>
          <a:xfrm>
            <a:off x="4362147" y="1305932"/>
            <a:ext cx="437400" cy="413400"/>
          </a:xfrm>
          <a:prstGeom prst="rect">
            <a:avLst/>
          </a:prstGeom>
          <a:no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2400">
                <a:solidFill>
                  <a:schemeClr val="lt1"/>
                </a:solidFill>
                <a:latin typeface="Manrope"/>
                <a:ea typeface="Manrope"/>
                <a:cs typeface="Manrope"/>
                <a:sym typeface="Manrope"/>
              </a:rPr>
              <a:t>03</a:t>
            </a:r>
            <a:endParaRPr b="1" sz="2400">
              <a:solidFill>
                <a:schemeClr val="lt1"/>
              </a:solidFill>
              <a:latin typeface="Manrope"/>
              <a:ea typeface="Manrope"/>
              <a:cs typeface="Manrope"/>
              <a:sym typeface="Manrope"/>
            </a:endParaRPr>
          </a:p>
        </p:txBody>
      </p:sp>
      <p:sp>
        <p:nvSpPr>
          <p:cNvPr id="483" name="Google Shape;483;p49"/>
          <p:cNvSpPr/>
          <p:nvPr/>
        </p:nvSpPr>
        <p:spPr>
          <a:xfrm>
            <a:off x="5861664" y="2009487"/>
            <a:ext cx="712200" cy="712200"/>
          </a:xfrm>
          <a:prstGeom prst="roundRect">
            <a:avLst>
              <a:gd fmla="val 22758" name="adj"/>
            </a:avLst>
          </a:prstGeom>
          <a:solidFill>
            <a:schemeClr val="accent1"/>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49"/>
          <p:cNvSpPr txBox="1"/>
          <p:nvPr>
            <p:ph idx="7" type="subTitle"/>
          </p:nvPr>
        </p:nvSpPr>
        <p:spPr>
          <a:xfrm>
            <a:off x="5493575" y="2862413"/>
            <a:ext cx="1448400" cy="53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485" name="Google Shape;485;p49"/>
          <p:cNvSpPr txBox="1"/>
          <p:nvPr>
            <p:ph idx="8" type="body"/>
          </p:nvPr>
        </p:nvSpPr>
        <p:spPr>
          <a:xfrm>
            <a:off x="5493575" y="3399113"/>
            <a:ext cx="1448400" cy="13710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SzPts val="1100"/>
              <a:buChar char="●"/>
              <a:defRPr sz="1100"/>
            </a:lvl1pPr>
            <a:lvl2pPr indent="-298450" lvl="1" marL="914400" algn="ctr">
              <a:spcBef>
                <a:spcPts val="0"/>
              </a:spcBef>
              <a:spcAft>
                <a:spcPts val="0"/>
              </a:spcAft>
              <a:buSzPts val="1100"/>
              <a:buChar char="○"/>
              <a:defRPr sz="1100"/>
            </a:lvl2pPr>
            <a:lvl3pPr indent="-298450" lvl="2" marL="1371600" algn="ctr">
              <a:spcBef>
                <a:spcPts val="0"/>
              </a:spcBef>
              <a:spcAft>
                <a:spcPts val="0"/>
              </a:spcAft>
              <a:buSzPts val="1100"/>
              <a:buChar char="■"/>
              <a:defRPr sz="1100"/>
            </a:lvl3pPr>
            <a:lvl4pPr indent="-298450" lvl="3" marL="1828800" algn="ctr">
              <a:spcBef>
                <a:spcPts val="0"/>
              </a:spcBef>
              <a:spcAft>
                <a:spcPts val="0"/>
              </a:spcAft>
              <a:buSzPts val="1100"/>
              <a:buChar char="●"/>
              <a:defRPr sz="1100"/>
            </a:lvl4pPr>
            <a:lvl5pPr indent="-298450" lvl="4" marL="2286000" algn="ctr">
              <a:spcBef>
                <a:spcPts val="0"/>
              </a:spcBef>
              <a:spcAft>
                <a:spcPts val="0"/>
              </a:spcAft>
              <a:buSzPts val="1100"/>
              <a:buChar char="○"/>
              <a:defRPr sz="1100"/>
            </a:lvl5pPr>
            <a:lvl6pPr indent="-298450" lvl="5" marL="2743200" algn="ctr">
              <a:spcBef>
                <a:spcPts val="0"/>
              </a:spcBef>
              <a:spcAft>
                <a:spcPts val="0"/>
              </a:spcAft>
              <a:buSzPts val="1100"/>
              <a:buChar char="■"/>
              <a:defRPr sz="1100"/>
            </a:lvl6pPr>
            <a:lvl7pPr indent="-298450" lvl="6" marL="3200400" algn="ctr">
              <a:spcBef>
                <a:spcPts val="0"/>
              </a:spcBef>
              <a:spcAft>
                <a:spcPts val="0"/>
              </a:spcAft>
              <a:buSzPts val="1100"/>
              <a:buChar char="●"/>
              <a:defRPr sz="1100"/>
            </a:lvl7pPr>
            <a:lvl8pPr indent="-298450" lvl="7" marL="3657600" algn="ctr">
              <a:spcBef>
                <a:spcPts val="0"/>
              </a:spcBef>
              <a:spcAft>
                <a:spcPts val="0"/>
              </a:spcAft>
              <a:buSzPts val="1100"/>
              <a:buChar char="○"/>
              <a:defRPr sz="1100"/>
            </a:lvl8pPr>
            <a:lvl9pPr indent="-298450" lvl="8" marL="4114800" algn="ctr">
              <a:spcBef>
                <a:spcPts val="0"/>
              </a:spcBef>
              <a:spcAft>
                <a:spcPts val="0"/>
              </a:spcAft>
              <a:buSzPts val="1100"/>
              <a:buChar char="■"/>
              <a:defRPr sz="1100"/>
            </a:lvl9pPr>
          </a:lstStyle>
          <a:p/>
        </p:txBody>
      </p:sp>
      <p:sp>
        <p:nvSpPr>
          <p:cNvPr id="486" name="Google Shape;486;p49"/>
          <p:cNvSpPr txBox="1"/>
          <p:nvPr/>
        </p:nvSpPr>
        <p:spPr>
          <a:xfrm>
            <a:off x="5999072" y="2158882"/>
            <a:ext cx="437400" cy="413400"/>
          </a:xfrm>
          <a:prstGeom prst="rect">
            <a:avLst/>
          </a:prstGeom>
          <a:no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2400">
                <a:solidFill>
                  <a:schemeClr val="lt1"/>
                </a:solidFill>
                <a:latin typeface="Manrope"/>
                <a:ea typeface="Manrope"/>
                <a:cs typeface="Manrope"/>
                <a:sym typeface="Manrope"/>
              </a:rPr>
              <a:t>04</a:t>
            </a:r>
            <a:endParaRPr b="1" sz="2400">
              <a:solidFill>
                <a:schemeClr val="lt1"/>
              </a:solidFill>
              <a:latin typeface="Manrope"/>
              <a:ea typeface="Manrope"/>
              <a:cs typeface="Manrope"/>
              <a:sym typeface="Manrope"/>
            </a:endParaRPr>
          </a:p>
        </p:txBody>
      </p:sp>
      <p:sp>
        <p:nvSpPr>
          <p:cNvPr id="487" name="Google Shape;487;p49"/>
          <p:cNvSpPr/>
          <p:nvPr/>
        </p:nvSpPr>
        <p:spPr>
          <a:xfrm>
            <a:off x="7498589" y="1157112"/>
            <a:ext cx="712200" cy="712200"/>
          </a:xfrm>
          <a:prstGeom prst="roundRect">
            <a:avLst>
              <a:gd fmla="val 22758" name="adj"/>
            </a:avLst>
          </a:prstGeom>
          <a:solidFill>
            <a:schemeClr val="accent1"/>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49"/>
          <p:cNvSpPr txBox="1"/>
          <p:nvPr>
            <p:ph idx="9" type="subTitle"/>
          </p:nvPr>
        </p:nvSpPr>
        <p:spPr>
          <a:xfrm>
            <a:off x="7130500" y="2010038"/>
            <a:ext cx="1448400" cy="53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gn="ctr">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489" name="Google Shape;489;p49"/>
          <p:cNvSpPr txBox="1"/>
          <p:nvPr>
            <p:ph idx="13" type="body"/>
          </p:nvPr>
        </p:nvSpPr>
        <p:spPr>
          <a:xfrm>
            <a:off x="7130500" y="2546738"/>
            <a:ext cx="1448400" cy="13710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SzPts val="1100"/>
              <a:buChar char="●"/>
              <a:defRPr sz="1100"/>
            </a:lvl1pPr>
            <a:lvl2pPr indent="-298450" lvl="1" marL="914400" algn="ctr">
              <a:spcBef>
                <a:spcPts val="0"/>
              </a:spcBef>
              <a:spcAft>
                <a:spcPts val="0"/>
              </a:spcAft>
              <a:buSzPts val="1100"/>
              <a:buChar char="○"/>
              <a:defRPr sz="1100"/>
            </a:lvl2pPr>
            <a:lvl3pPr indent="-298450" lvl="2" marL="1371600" algn="ctr">
              <a:spcBef>
                <a:spcPts val="0"/>
              </a:spcBef>
              <a:spcAft>
                <a:spcPts val="0"/>
              </a:spcAft>
              <a:buSzPts val="1100"/>
              <a:buChar char="■"/>
              <a:defRPr sz="1100"/>
            </a:lvl3pPr>
            <a:lvl4pPr indent="-298450" lvl="3" marL="1828800" algn="ctr">
              <a:spcBef>
                <a:spcPts val="0"/>
              </a:spcBef>
              <a:spcAft>
                <a:spcPts val="0"/>
              </a:spcAft>
              <a:buSzPts val="1100"/>
              <a:buChar char="●"/>
              <a:defRPr sz="1100"/>
            </a:lvl4pPr>
            <a:lvl5pPr indent="-298450" lvl="4" marL="2286000" algn="ctr">
              <a:spcBef>
                <a:spcPts val="0"/>
              </a:spcBef>
              <a:spcAft>
                <a:spcPts val="0"/>
              </a:spcAft>
              <a:buSzPts val="1100"/>
              <a:buChar char="○"/>
              <a:defRPr sz="1100"/>
            </a:lvl5pPr>
            <a:lvl6pPr indent="-298450" lvl="5" marL="2743200" algn="ctr">
              <a:spcBef>
                <a:spcPts val="0"/>
              </a:spcBef>
              <a:spcAft>
                <a:spcPts val="0"/>
              </a:spcAft>
              <a:buSzPts val="1100"/>
              <a:buChar char="■"/>
              <a:defRPr sz="1100"/>
            </a:lvl6pPr>
            <a:lvl7pPr indent="-298450" lvl="6" marL="3200400" algn="ctr">
              <a:spcBef>
                <a:spcPts val="0"/>
              </a:spcBef>
              <a:spcAft>
                <a:spcPts val="0"/>
              </a:spcAft>
              <a:buSzPts val="1100"/>
              <a:buChar char="●"/>
              <a:defRPr sz="1100"/>
            </a:lvl7pPr>
            <a:lvl8pPr indent="-298450" lvl="7" marL="3657600" algn="ctr">
              <a:spcBef>
                <a:spcPts val="0"/>
              </a:spcBef>
              <a:spcAft>
                <a:spcPts val="0"/>
              </a:spcAft>
              <a:buSzPts val="1100"/>
              <a:buChar char="○"/>
              <a:defRPr sz="1100"/>
            </a:lvl8pPr>
            <a:lvl9pPr indent="-298450" lvl="8" marL="4114800" algn="ctr">
              <a:spcBef>
                <a:spcPts val="0"/>
              </a:spcBef>
              <a:spcAft>
                <a:spcPts val="0"/>
              </a:spcAft>
              <a:buSzPts val="1100"/>
              <a:buChar char="■"/>
              <a:defRPr sz="1100"/>
            </a:lvl9pPr>
          </a:lstStyle>
          <a:p/>
        </p:txBody>
      </p:sp>
      <p:sp>
        <p:nvSpPr>
          <p:cNvPr id="490" name="Google Shape;490;p49"/>
          <p:cNvSpPr txBox="1"/>
          <p:nvPr/>
        </p:nvSpPr>
        <p:spPr>
          <a:xfrm>
            <a:off x="7635997" y="1306507"/>
            <a:ext cx="437400" cy="413400"/>
          </a:xfrm>
          <a:prstGeom prst="rect">
            <a:avLst/>
          </a:prstGeom>
          <a:no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2400">
                <a:solidFill>
                  <a:schemeClr val="lt1"/>
                </a:solidFill>
                <a:latin typeface="Manrope"/>
                <a:ea typeface="Manrope"/>
                <a:cs typeface="Manrope"/>
                <a:sym typeface="Manrope"/>
              </a:rPr>
              <a:t>05</a:t>
            </a:r>
            <a:endParaRPr b="1" sz="2400">
              <a:solidFill>
                <a:schemeClr val="lt1"/>
              </a:solidFill>
              <a:latin typeface="Manrope"/>
              <a:ea typeface="Manrope"/>
              <a:cs typeface="Manrope"/>
              <a:sym typeface="Manrope"/>
            </a:endParaRPr>
          </a:p>
        </p:txBody>
      </p:sp>
      <p:sp>
        <p:nvSpPr>
          <p:cNvPr id="491" name="Google Shape;491;p49"/>
          <p:cNvSpPr txBox="1"/>
          <p:nvPr>
            <p:ph type="title"/>
          </p:nvPr>
        </p:nvSpPr>
        <p:spPr>
          <a:xfrm>
            <a:off x="363150" y="326475"/>
            <a:ext cx="8417700" cy="547200"/>
          </a:xfrm>
          <a:prstGeom prst="rect">
            <a:avLst/>
          </a:prstGeom>
        </p:spPr>
        <p:txBody>
          <a:bodyPr anchorCtr="0" anchor="t" bIns="91425" lIns="91425" spcFirstLastPara="1" rIns="91425" wrap="square" tIns="91425">
            <a:noAutofit/>
          </a:bodyPr>
          <a:lstStyle>
            <a:lvl1pPr lvl="0" algn="ctr">
              <a:spcBef>
                <a:spcPts val="0"/>
              </a:spcBef>
              <a:spcAft>
                <a:spcPts val="0"/>
              </a:spcAft>
              <a:buSzPts val="20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Agenda slide - v3">
  <p:cSld name="CUSTOM_24">
    <p:spTree>
      <p:nvGrpSpPr>
        <p:cNvPr id="492" name="Shape 492"/>
        <p:cNvGrpSpPr/>
        <p:nvPr/>
      </p:nvGrpSpPr>
      <p:grpSpPr>
        <a:xfrm>
          <a:off x="0" y="0"/>
          <a:ext cx="0" cy="0"/>
          <a:chOff x="0" y="0"/>
          <a:chExt cx="0" cy="0"/>
        </a:xfrm>
      </p:grpSpPr>
      <p:sp>
        <p:nvSpPr>
          <p:cNvPr id="493" name="Google Shape;493;p50"/>
          <p:cNvSpPr/>
          <p:nvPr/>
        </p:nvSpPr>
        <p:spPr>
          <a:xfrm>
            <a:off x="350333" y="797288"/>
            <a:ext cx="2379000" cy="1623000"/>
          </a:xfrm>
          <a:prstGeom prst="roundRect">
            <a:avLst>
              <a:gd fmla="val 7477" name="adj"/>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50"/>
          <p:cNvSpPr/>
          <p:nvPr/>
        </p:nvSpPr>
        <p:spPr>
          <a:xfrm>
            <a:off x="1951890" y="462063"/>
            <a:ext cx="610500" cy="610500"/>
          </a:xfrm>
          <a:prstGeom prst="roundRect">
            <a:avLst>
              <a:gd fmla="val 22758" name="adj"/>
            </a:avLst>
          </a:prstGeom>
          <a:solidFill>
            <a:schemeClr val="accent1"/>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50"/>
          <p:cNvSpPr txBox="1"/>
          <p:nvPr/>
        </p:nvSpPr>
        <p:spPr>
          <a:xfrm>
            <a:off x="2069677" y="590125"/>
            <a:ext cx="375000" cy="354300"/>
          </a:xfrm>
          <a:prstGeom prst="rect">
            <a:avLst/>
          </a:prstGeom>
          <a:no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800">
                <a:solidFill>
                  <a:schemeClr val="lt1"/>
                </a:solidFill>
                <a:latin typeface="Manrope"/>
                <a:ea typeface="Manrope"/>
                <a:cs typeface="Manrope"/>
                <a:sym typeface="Manrope"/>
              </a:rPr>
              <a:t>01</a:t>
            </a:r>
            <a:endParaRPr b="1" sz="1800">
              <a:solidFill>
                <a:schemeClr val="lt1"/>
              </a:solidFill>
              <a:latin typeface="Manrope"/>
              <a:ea typeface="Manrope"/>
              <a:cs typeface="Manrope"/>
              <a:sym typeface="Manrope"/>
            </a:endParaRPr>
          </a:p>
        </p:txBody>
      </p:sp>
      <p:sp>
        <p:nvSpPr>
          <p:cNvPr id="496" name="Google Shape;496;p50"/>
          <p:cNvSpPr txBox="1"/>
          <p:nvPr>
            <p:ph idx="1" type="subTitle"/>
          </p:nvPr>
        </p:nvSpPr>
        <p:spPr>
          <a:xfrm>
            <a:off x="442901" y="1112008"/>
            <a:ext cx="2077800" cy="514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497" name="Google Shape;497;p50"/>
          <p:cNvSpPr txBox="1"/>
          <p:nvPr>
            <p:ph idx="2" type="body"/>
          </p:nvPr>
        </p:nvSpPr>
        <p:spPr>
          <a:xfrm>
            <a:off x="442901" y="1665714"/>
            <a:ext cx="2077800" cy="610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498" name="Google Shape;498;p50"/>
          <p:cNvSpPr/>
          <p:nvPr/>
        </p:nvSpPr>
        <p:spPr>
          <a:xfrm>
            <a:off x="3056318" y="797288"/>
            <a:ext cx="2379000" cy="1623000"/>
          </a:xfrm>
          <a:prstGeom prst="roundRect">
            <a:avLst>
              <a:gd fmla="val 7462" name="adj"/>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50"/>
          <p:cNvSpPr/>
          <p:nvPr/>
        </p:nvSpPr>
        <p:spPr>
          <a:xfrm>
            <a:off x="4657875" y="462063"/>
            <a:ext cx="610500" cy="610500"/>
          </a:xfrm>
          <a:prstGeom prst="roundRect">
            <a:avLst>
              <a:gd fmla="val 22758" name="adj"/>
            </a:avLst>
          </a:prstGeom>
          <a:solidFill>
            <a:schemeClr val="accent1"/>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50"/>
          <p:cNvSpPr txBox="1"/>
          <p:nvPr/>
        </p:nvSpPr>
        <p:spPr>
          <a:xfrm>
            <a:off x="4775662" y="590125"/>
            <a:ext cx="375000" cy="354300"/>
          </a:xfrm>
          <a:prstGeom prst="rect">
            <a:avLst/>
          </a:prstGeom>
          <a:no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800">
                <a:solidFill>
                  <a:schemeClr val="lt1"/>
                </a:solidFill>
                <a:latin typeface="Manrope"/>
                <a:ea typeface="Manrope"/>
                <a:cs typeface="Manrope"/>
                <a:sym typeface="Manrope"/>
              </a:rPr>
              <a:t>02</a:t>
            </a:r>
            <a:endParaRPr b="1" sz="1800">
              <a:solidFill>
                <a:schemeClr val="lt1"/>
              </a:solidFill>
              <a:latin typeface="Manrope"/>
              <a:ea typeface="Manrope"/>
              <a:cs typeface="Manrope"/>
              <a:sym typeface="Manrope"/>
            </a:endParaRPr>
          </a:p>
        </p:txBody>
      </p:sp>
      <p:sp>
        <p:nvSpPr>
          <p:cNvPr id="501" name="Google Shape;501;p50"/>
          <p:cNvSpPr txBox="1"/>
          <p:nvPr>
            <p:ph idx="3" type="subTitle"/>
          </p:nvPr>
        </p:nvSpPr>
        <p:spPr>
          <a:xfrm>
            <a:off x="3148886" y="1112008"/>
            <a:ext cx="2077800" cy="514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502" name="Google Shape;502;p50"/>
          <p:cNvSpPr txBox="1"/>
          <p:nvPr>
            <p:ph idx="4" type="body"/>
          </p:nvPr>
        </p:nvSpPr>
        <p:spPr>
          <a:xfrm>
            <a:off x="3148886" y="1665714"/>
            <a:ext cx="2077800" cy="610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503" name="Google Shape;503;p50"/>
          <p:cNvSpPr/>
          <p:nvPr/>
        </p:nvSpPr>
        <p:spPr>
          <a:xfrm>
            <a:off x="5762303" y="797288"/>
            <a:ext cx="2379000" cy="1623000"/>
          </a:xfrm>
          <a:prstGeom prst="roundRect">
            <a:avLst>
              <a:gd fmla="val 6951" name="adj"/>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50"/>
          <p:cNvSpPr/>
          <p:nvPr/>
        </p:nvSpPr>
        <p:spPr>
          <a:xfrm>
            <a:off x="7363860" y="462063"/>
            <a:ext cx="610500" cy="610500"/>
          </a:xfrm>
          <a:prstGeom prst="roundRect">
            <a:avLst>
              <a:gd fmla="val 22758" name="adj"/>
            </a:avLst>
          </a:prstGeom>
          <a:solidFill>
            <a:schemeClr val="accent1"/>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50"/>
          <p:cNvSpPr txBox="1"/>
          <p:nvPr/>
        </p:nvSpPr>
        <p:spPr>
          <a:xfrm>
            <a:off x="7481647" y="590125"/>
            <a:ext cx="375000" cy="354300"/>
          </a:xfrm>
          <a:prstGeom prst="rect">
            <a:avLst/>
          </a:prstGeom>
          <a:no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800">
                <a:solidFill>
                  <a:schemeClr val="lt1"/>
                </a:solidFill>
                <a:latin typeface="Manrope"/>
                <a:ea typeface="Manrope"/>
                <a:cs typeface="Manrope"/>
                <a:sym typeface="Manrope"/>
              </a:rPr>
              <a:t>03</a:t>
            </a:r>
            <a:endParaRPr b="1" sz="1800">
              <a:solidFill>
                <a:schemeClr val="lt1"/>
              </a:solidFill>
              <a:latin typeface="Manrope"/>
              <a:ea typeface="Manrope"/>
              <a:cs typeface="Manrope"/>
              <a:sym typeface="Manrope"/>
            </a:endParaRPr>
          </a:p>
        </p:txBody>
      </p:sp>
      <p:sp>
        <p:nvSpPr>
          <p:cNvPr id="506" name="Google Shape;506;p50"/>
          <p:cNvSpPr txBox="1"/>
          <p:nvPr>
            <p:ph idx="5" type="subTitle"/>
          </p:nvPr>
        </p:nvSpPr>
        <p:spPr>
          <a:xfrm>
            <a:off x="5854871" y="1112008"/>
            <a:ext cx="2077800" cy="514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507" name="Google Shape;507;p50"/>
          <p:cNvSpPr txBox="1"/>
          <p:nvPr>
            <p:ph idx="6" type="body"/>
          </p:nvPr>
        </p:nvSpPr>
        <p:spPr>
          <a:xfrm>
            <a:off x="5854871" y="1665714"/>
            <a:ext cx="2077800" cy="610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508" name="Google Shape;508;p50"/>
          <p:cNvSpPr/>
          <p:nvPr/>
        </p:nvSpPr>
        <p:spPr>
          <a:xfrm>
            <a:off x="3605538" y="3058436"/>
            <a:ext cx="2379000" cy="1623000"/>
          </a:xfrm>
          <a:prstGeom prst="roundRect">
            <a:avLst>
              <a:gd fmla="val 6898" name="adj"/>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50"/>
          <p:cNvSpPr/>
          <p:nvPr/>
        </p:nvSpPr>
        <p:spPr>
          <a:xfrm>
            <a:off x="5207095" y="2723211"/>
            <a:ext cx="610500" cy="610500"/>
          </a:xfrm>
          <a:prstGeom prst="roundRect">
            <a:avLst>
              <a:gd fmla="val 22758" name="adj"/>
            </a:avLst>
          </a:prstGeom>
          <a:solidFill>
            <a:schemeClr val="accent1"/>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50"/>
          <p:cNvSpPr txBox="1"/>
          <p:nvPr/>
        </p:nvSpPr>
        <p:spPr>
          <a:xfrm>
            <a:off x="5324882" y="2851274"/>
            <a:ext cx="375000" cy="354300"/>
          </a:xfrm>
          <a:prstGeom prst="rect">
            <a:avLst/>
          </a:prstGeom>
          <a:no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800">
                <a:solidFill>
                  <a:schemeClr val="lt1"/>
                </a:solidFill>
                <a:latin typeface="Manrope"/>
                <a:ea typeface="Manrope"/>
                <a:cs typeface="Manrope"/>
                <a:sym typeface="Manrope"/>
              </a:rPr>
              <a:t>04</a:t>
            </a:r>
            <a:endParaRPr b="1" sz="1800">
              <a:solidFill>
                <a:schemeClr val="lt1"/>
              </a:solidFill>
              <a:latin typeface="Manrope"/>
              <a:ea typeface="Manrope"/>
              <a:cs typeface="Manrope"/>
              <a:sym typeface="Manrope"/>
            </a:endParaRPr>
          </a:p>
        </p:txBody>
      </p:sp>
      <p:sp>
        <p:nvSpPr>
          <p:cNvPr id="511" name="Google Shape;511;p50"/>
          <p:cNvSpPr txBox="1"/>
          <p:nvPr>
            <p:ph idx="7" type="subTitle"/>
          </p:nvPr>
        </p:nvSpPr>
        <p:spPr>
          <a:xfrm>
            <a:off x="3698106" y="3373156"/>
            <a:ext cx="2077800" cy="514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512" name="Google Shape;512;p50"/>
          <p:cNvSpPr txBox="1"/>
          <p:nvPr>
            <p:ph idx="8" type="body"/>
          </p:nvPr>
        </p:nvSpPr>
        <p:spPr>
          <a:xfrm>
            <a:off x="3698106" y="3926862"/>
            <a:ext cx="2077800" cy="610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513" name="Google Shape;513;p50"/>
          <p:cNvSpPr/>
          <p:nvPr/>
        </p:nvSpPr>
        <p:spPr>
          <a:xfrm>
            <a:off x="6414663" y="3058436"/>
            <a:ext cx="2379000" cy="1623000"/>
          </a:xfrm>
          <a:prstGeom prst="roundRect">
            <a:avLst>
              <a:gd fmla="val 7925" name="adj"/>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50"/>
          <p:cNvSpPr/>
          <p:nvPr/>
        </p:nvSpPr>
        <p:spPr>
          <a:xfrm>
            <a:off x="8016220" y="2723211"/>
            <a:ext cx="610500" cy="610500"/>
          </a:xfrm>
          <a:prstGeom prst="roundRect">
            <a:avLst>
              <a:gd fmla="val 22758" name="adj"/>
            </a:avLst>
          </a:prstGeom>
          <a:solidFill>
            <a:schemeClr val="accent1"/>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50"/>
          <p:cNvSpPr txBox="1"/>
          <p:nvPr/>
        </p:nvSpPr>
        <p:spPr>
          <a:xfrm>
            <a:off x="8134007" y="2851274"/>
            <a:ext cx="375000" cy="354300"/>
          </a:xfrm>
          <a:prstGeom prst="rect">
            <a:avLst/>
          </a:prstGeom>
          <a:no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800">
                <a:solidFill>
                  <a:schemeClr val="lt1"/>
                </a:solidFill>
                <a:latin typeface="Manrope"/>
                <a:ea typeface="Manrope"/>
                <a:cs typeface="Manrope"/>
                <a:sym typeface="Manrope"/>
              </a:rPr>
              <a:t>05</a:t>
            </a:r>
            <a:endParaRPr b="1" sz="1800">
              <a:solidFill>
                <a:schemeClr val="lt1"/>
              </a:solidFill>
              <a:latin typeface="Manrope"/>
              <a:ea typeface="Manrope"/>
              <a:cs typeface="Manrope"/>
              <a:sym typeface="Manrope"/>
            </a:endParaRPr>
          </a:p>
        </p:txBody>
      </p:sp>
      <p:sp>
        <p:nvSpPr>
          <p:cNvPr id="516" name="Google Shape;516;p50"/>
          <p:cNvSpPr txBox="1"/>
          <p:nvPr>
            <p:ph idx="9" type="subTitle"/>
          </p:nvPr>
        </p:nvSpPr>
        <p:spPr>
          <a:xfrm>
            <a:off x="6507231" y="3373156"/>
            <a:ext cx="2077800" cy="514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Figtree SemiBold"/>
              <a:buNone/>
              <a:defRPr sz="1400">
                <a:solidFill>
                  <a:schemeClr val="dk1"/>
                </a:solidFill>
                <a:latin typeface="Figtree SemiBold"/>
                <a:ea typeface="Figtree SemiBold"/>
                <a:cs typeface="Figtree SemiBold"/>
                <a:sym typeface="Figtree SemiBold"/>
              </a:defRPr>
            </a:lvl1pPr>
            <a:lvl2pPr lvl="1">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2pPr>
            <a:lvl3pPr lvl="2">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3pPr>
            <a:lvl4pPr lvl="3">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4pPr>
            <a:lvl5pPr lvl="4">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5pPr>
            <a:lvl6pPr lvl="5">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6pPr>
            <a:lvl7pPr lvl="6">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7pPr>
            <a:lvl8pPr lvl="7">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8pPr>
            <a:lvl9pPr lvl="8">
              <a:lnSpc>
                <a:spcPct val="100000"/>
              </a:lnSpc>
              <a:spcBef>
                <a:spcPts val="0"/>
              </a:spcBef>
              <a:spcAft>
                <a:spcPts val="0"/>
              </a:spcAft>
              <a:buClr>
                <a:schemeClr val="dk1"/>
              </a:buClr>
              <a:buSzPts val="1400"/>
              <a:buFont typeface="Figtree SemiBold"/>
              <a:buNone/>
              <a:defRPr>
                <a:solidFill>
                  <a:schemeClr val="dk1"/>
                </a:solidFill>
                <a:latin typeface="Figtree SemiBold"/>
                <a:ea typeface="Figtree SemiBold"/>
                <a:cs typeface="Figtree SemiBold"/>
                <a:sym typeface="Figtree SemiBold"/>
              </a:defRPr>
            </a:lvl9pPr>
          </a:lstStyle>
          <a:p/>
        </p:txBody>
      </p:sp>
      <p:sp>
        <p:nvSpPr>
          <p:cNvPr id="517" name="Google Shape;517;p50"/>
          <p:cNvSpPr txBox="1"/>
          <p:nvPr>
            <p:ph idx="13" type="body"/>
          </p:nvPr>
        </p:nvSpPr>
        <p:spPr>
          <a:xfrm>
            <a:off x="6507231" y="3926862"/>
            <a:ext cx="2077800" cy="610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518" name="Google Shape;518;p50"/>
          <p:cNvSpPr txBox="1"/>
          <p:nvPr>
            <p:ph type="title"/>
          </p:nvPr>
        </p:nvSpPr>
        <p:spPr>
          <a:xfrm>
            <a:off x="350325" y="3058438"/>
            <a:ext cx="3031500" cy="565800"/>
          </a:xfrm>
          <a:prstGeom prst="rect">
            <a:avLst/>
          </a:prstGeom>
        </p:spPr>
        <p:txBody>
          <a:bodyPr anchorCtr="0" anchor="t" bIns="91425" lIns="91425" spcFirstLastPara="1" rIns="91425" wrap="square" tIns="91425">
            <a:noAutofit/>
          </a:bodyPr>
          <a:lstStyle>
            <a:lvl1pPr lvl="0" algn="ctr">
              <a:spcBef>
                <a:spcPts val="0"/>
              </a:spcBef>
              <a:spcAft>
                <a:spcPts val="0"/>
              </a:spcAft>
              <a:buSzPts val="20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33" Type="http://schemas.openxmlformats.org/officeDocument/2006/relationships/slideLayout" Target="../slideLayouts/slideLayout44.xml"/><Relationship Id="rId10" Type="http://schemas.openxmlformats.org/officeDocument/2006/relationships/slideLayout" Target="../slideLayouts/slideLayout21.xml"/><Relationship Id="rId32" Type="http://schemas.openxmlformats.org/officeDocument/2006/relationships/slideLayout" Target="../slideLayouts/slideLayout43.xml"/><Relationship Id="rId13" Type="http://schemas.openxmlformats.org/officeDocument/2006/relationships/slideLayout" Target="../slideLayouts/slideLayout24.xml"/><Relationship Id="rId35" Type="http://schemas.openxmlformats.org/officeDocument/2006/relationships/slideLayout" Target="../slideLayouts/slideLayout46.xml"/><Relationship Id="rId12" Type="http://schemas.openxmlformats.org/officeDocument/2006/relationships/slideLayout" Target="../slideLayouts/slideLayout23.xml"/><Relationship Id="rId34" Type="http://schemas.openxmlformats.org/officeDocument/2006/relationships/slideLayout" Target="../slideLayouts/slideLayout45.xml"/><Relationship Id="rId15" Type="http://schemas.openxmlformats.org/officeDocument/2006/relationships/slideLayout" Target="../slideLayouts/slideLayout26.xml"/><Relationship Id="rId37" Type="http://schemas.openxmlformats.org/officeDocument/2006/relationships/slideLayout" Target="../slideLayouts/slideLayout48.xml"/><Relationship Id="rId14" Type="http://schemas.openxmlformats.org/officeDocument/2006/relationships/slideLayout" Target="../slideLayouts/slideLayout25.xml"/><Relationship Id="rId36" Type="http://schemas.openxmlformats.org/officeDocument/2006/relationships/slideLayout" Target="../slideLayouts/slideLayout47.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38" Type="http://schemas.openxmlformats.org/officeDocument/2006/relationships/theme" Target="../theme/theme1.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47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000"/>
              <a:buFont typeface="Figtree ExtraBold"/>
              <a:buNone/>
              <a:defRPr sz="2000">
                <a:solidFill>
                  <a:schemeClr val="dk1"/>
                </a:solidFill>
                <a:latin typeface="Figtree ExtraBold"/>
                <a:ea typeface="Figtree ExtraBold"/>
                <a:cs typeface="Figtree ExtraBold"/>
                <a:sym typeface="Figtree ExtraBo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Figtree"/>
              <a:buChar char="●"/>
              <a:defRPr sz="1800">
                <a:solidFill>
                  <a:schemeClr val="dk2"/>
                </a:solidFill>
                <a:latin typeface="Figtree"/>
                <a:ea typeface="Figtree"/>
                <a:cs typeface="Figtree"/>
                <a:sym typeface="Figtree"/>
              </a:defRPr>
            </a:lvl1pPr>
            <a:lvl2pPr indent="-317500" lvl="1" marL="914400">
              <a:lnSpc>
                <a:spcPct val="115000"/>
              </a:lnSpc>
              <a:spcBef>
                <a:spcPts val="0"/>
              </a:spcBef>
              <a:spcAft>
                <a:spcPts val="0"/>
              </a:spcAft>
              <a:buClr>
                <a:schemeClr val="dk2"/>
              </a:buClr>
              <a:buSzPts val="1400"/>
              <a:buFont typeface="Figtree"/>
              <a:buChar char="○"/>
              <a:defRPr>
                <a:solidFill>
                  <a:schemeClr val="dk2"/>
                </a:solidFill>
                <a:latin typeface="Figtree"/>
                <a:ea typeface="Figtree"/>
                <a:cs typeface="Figtree"/>
                <a:sym typeface="Figtree"/>
              </a:defRPr>
            </a:lvl2pPr>
            <a:lvl3pPr indent="-317500" lvl="2" marL="1371600">
              <a:lnSpc>
                <a:spcPct val="115000"/>
              </a:lnSpc>
              <a:spcBef>
                <a:spcPts val="0"/>
              </a:spcBef>
              <a:spcAft>
                <a:spcPts val="0"/>
              </a:spcAft>
              <a:buClr>
                <a:schemeClr val="dk2"/>
              </a:buClr>
              <a:buSzPts val="1400"/>
              <a:buFont typeface="Figtree"/>
              <a:buChar char="■"/>
              <a:defRPr>
                <a:solidFill>
                  <a:schemeClr val="dk2"/>
                </a:solidFill>
                <a:latin typeface="Figtree"/>
                <a:ea typeface="Figtree"/>
                <a:cs typeface="Figtree"/>
                <a:sym typeface="Figtree"/>
              </a:defRPr>
            </a:lvl3pPr>
            <a:lvl4pPr indent="-317500" lvl="3" marL="1828800">
              <a:lnSpc>
                <a:spcPct val="115000"/>
              </a:lnSpc>
              <a:spcBef>
                <a:spcPts val="0"/>
              </a:spcBef>
              <a:spcAft>
                <a:spcPts val="0"/>
              </a:spcAft>
              <a:buClr>
                <a:schemeClr val="dk2"/>
              </a:buClr>
              <a:buSzPts val="1400"/>
              <a:buFont typeface="Figtree"/>
              <a:buChar char="●"/>
              <a:defRPr>
                <a:solidFill>
                  <a:schemeClr val="dk2"/>
                </a:solidFill>
                <a:latin typeface="Figtree"/>
                <a:ea typeface="Figtree"/>
                <a:cs typeface="Figtree"/>
                <a:sym typeface="Figtree"/>
              </a:defRPr>
            </a:lvl4pPr>
            <a:lvl5pPr indent="-317500" lvl="4" marL="2286000">
              <a:lnSpc>
                <a:spcPct val="115000"/>
              </a:lnSpc>
              <a:spcBef>
                <a:spcPts val="0"/>
              </a:spcBef>
              <a:spcAft>
                <a:spcPts val="0"/>
              </a:spcAft>
              <a:buClr>
                <a:schemeClr val="dk2"/>
              </a:buClr>
              <a:buSzPts val="1400"/>
              <a:buFont typeface="Figtree"/>
              <a:buChar char="○"/>
              <a:defRPr>
                <a:solidFill>
                  <a:schemeClr val="dk2"/>
                </a:solidFill>
                <a:latin typeface="Figtree"/>
                <a:ea typeface="Figtree"/>
                <a:cs typeface="Figtree"/>
                <a:sym typeface="Figtree"/>
              </a:defRPr>
            </a:lvl5pPr>
            <a:lvl6pPr indent="-317500" lvl="5" marL="2743200">
              <a:lnSpc>
                <a:spcPct val="115000"/>
              </a:lnSpc>
              <a:spcBef>
                <a:spcPts val="0"/>
              </a:spcBef>
              <a:spcAft>
                <a:spcPts val="0"/>
              </a:spcAft>
              <a:buClr>
                <a:schemeClr val="dk2"/>
              </a:buClr>
              <a:buSzPts val="1400"/>
              <a:buFont typeface="Figtree"/>
              <a:buChar char="■"/>
              <a:defRPr>
                <a:solidFill>
                  <a:schemeClr val="dk2"/>
                </a:solidFill>
                <a:latin typeface="Figtree"/>
                <a:ea typeface="Figtree"/>
                <a:cs typeface="Figtree"/>
                <a:sym typeface="Figtree"/>
              </a:defRPr>
            </a:lvl6pPr>
            <a:lvl7pPr indent="-317500" lvl="6" marL="3200400">
              <a:lnSpc>
                <a:spcPct val="115000"/>
              </a:lnSpc>
              <a:spcBef>
                <a:spcPts val="0"/>
              </a:spcBef>
              <a:spcAft>
                <a:spcPts val="0"/>
              </a:spcAft>
              <a:buClr>
                <a:schemeClr val="dk2"/>
              </a:buClr>
              <a:buSzPts val="1400"/>
              <a:buFont typeface="Figtree"/>
              <a:buChar char="●"/>
              <a:defRPr>
                <a:solidFill>
                  <a:schemeClr val="dk2"/>
                </a:solidFill>
                <a:latin typeface="Figtree"/>
                <a:ea typeface="Figtree"/>
                <a:cs typeface="Figtree"/>
                <a:sym typeface="Figtree"/>
              </a:defRPr>
            </a:lvl7pPr>
            <a:lvl8pPr indent="-317500" lvl="7" marL="3657600">
              <a:lnSpc>
                <a:spcPct val="115000"/>
              </a:lnSpc>
              <a:spcBef>
                <a:spcPts val="0"/>
              </a:spcBef>
              <a:spcAft>
                <a:spcPts val="0"/>
              </a:spcAft>
              <a:buClr>
                <a:schemeClr val="dk2"/>
              </a:buClr>
              <a:buSzPts val="1400"/>
              <a:buFont typeface="Figtree"/>
              <a:buChar char="○"/>
              <a:defRPr>
                <a:solidFill>
                  <a:schemeClr val="dk2"/>
                </a:solidFill>
                <a:latin typeface="Figtree"/>
                <a:ea typeface="Figtree"/>
                <a:cs typeface="Figtree"/>
                <a:sym typeface="Figtree"/>
              </a:defRPr>
            </a:lvl8pPr>
            <a:lvl9pPr indent="-317500" lvl="8" marL="4114800">
              <a:lnSpc>
                <a:spcPct val="115000"/>
              </a:lnSpc>
              <a:spcBef>
                <a:spcPts val="0"/>
              </a:spcBef>
              <a:spcAft>
                <a:spcPts val="0"/>
              </a:spcAft>
              <a:buClr>
                <a:schemeClr val="dk2"/>
              </a:buClr>
              <a:buSzPts val="1400"/>
              <a:buFont typeface="Figtree"/>
              <a:buChar char="■"/>
              <a:defRPr>
                <a:solidFill>
                  <a:schemeClr val="dk2"/>
                </a:solidFill>
                <a:latin typeface="Figtree"/>
                <a:ea typeface="Figtree"/>
                <a:cs typeface="Figtree"/>
                <a:sym typeface="Figtree"/>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51"/>
          <p:cNvSpPr txBox="1"/>
          <p:nvPr>
            <p:ph type="ctrTitle"/>
          </p:nvPr>
        </p:nvSpPr>
        <p:spPr>
          <a:xfrm>
            <a:off x="432000" y="289700"/>
            <a:ext cx="6372000" cy="5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Figtree"/>
                <a:ea typeface="Figtree"/>
                <a:cs typeface="Figtree"/>
                <a:sym typeface="Figtree"/>
              </a:rPr>
              <a:t>Colorization</a:t>
            </a:r>
            <a:endParaRPr b="1">
              <a:latin typeface="Figtree"/>
              <a:ea typeface="Figtree"/>
              <a:cs typeface="Figtree"/>
              <a:sym typeface="Figtree"/>
            </a:endParaRPr>
          </a:p>
          <a:p>
            <a:pPr indent="0" lvl="0" marL="0" rtl="0" algn="l">
              <a:lnSpc>
                <a:spcPct val="115000"/>
              </a:lnSpc>
              <a:spcBef>
                <a:spcPts val="1200"/>
              </a:spcBef>
              <a:spcAft>
                <a:spcPts val="0"/>
              </a:spcAft>
              <a:buClr>
                <a:schemeClr val="dk1"/>
              </a:buClr>
              <a:buSzPts val="1100"/>
              <a:buFont typeface="Arial"/>
              <a:buNone/>
            </a:pPr>
            <a:r>
              <a:rPr b="1" lang="en">
                <a:latin typeface="Figtree"/>
                <a:ea typeface="Figtree"/>
                <a:cs typeface="Figtree"/>
                <a:sym typeface="Figtree"/>
              </a:rPr>
              <a:t>Project’s field: Computer Vision</a:t>
            </a:r>
            <a:endParaRPr b="1">
              <a:latin typeface="Figtree"/>
              <a:ea typeface="Figtree"/>
              <a:cs typeface="Figtree"/>
              <a:sym typeface="Figtree"/>
            </a:endParaRPr>
          </a:p>
          <a:p>
            <a:pPr indent="0" lvl="0" marL="0" rtl="0" algn="l">
              <a:spcBef>
                <a:spcPts val="1200"/>
              </a:spcBef>
              <a:spcAft>
                <a:spcPts val="0"/>
              </a:spcAft>
              <a:buNone/>
            </a:pPr>
            <a:r>
              <a:t/>
            </a:r>
            <a:endParaRPr b="1">
              <a:latin typeface="Figtree"/>
              <a:ea typeface="Figtree"/>
              <a:cs typeface="Figtree"/>
              <a:sym typeface="Figtree"/>
            </a:endParaRPr>
          </a:p>
          <a:p>
            <a:pPr indent="0" lvl="0" marL="0" rtl="0" algn="l">
              <a:spcBef>
                <a:spcPts val="0"/>
              </a:spcBef>
              <a:spcAft>
                <a:spcPts val="0"/>
              </a:spcAft>
              <a:buNone/>
            </a:pPr>
            <a:r>
              <a:t/>
            </a:r>
            <a:endParaRPr/>
          </a:p>
        </p:txBody>
      </p:sp>
      <p:sp>
        <p:nvSpPr>
          <p:cNvPr id="524" name="Google Shape;524;p51"/>
          <p:cNvSpPr txBox="1"/>
          <p:nvPr>
            <p:ph idx="1" type="body"/>
          </p:nvPr>
        </p:nvSpPr>
        <p:spPr>
          <a:xfrm>
            <a:off x="432000" y="1727700"/>
            <a:ext cx="6372000" cy="303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Abdullah Abdulrahman Alahiadeb, 442019225</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52"/>
          <p:cNvSpPr txBox="1"/>
          <p:nvPr>
            <p:ph type="ctrTitle"/>
          </p:nvPr>
        </p:nvSpPr>
        <p:spPr>
          <a:xfrm>
            <a:off x="432000" y="289700"/>
            <a:ext cx="6372000" cy="5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530" name="Google Shape;530;p52"/>
          <p:cNvSpPr txBox="1"/>
          <p:nvPr>
            <p:ph idx="1" type="body"/>
          </p:nvPr>
        </p:nvSpPr>
        <p:spPr>
          <a:xfrm>
            <a:off x="432000" y="1727700"/>
            <a:ext cx="6372000" cy="30387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 problem is to train a deep learning model to colorize grayscale images, using the ImageNet dataset.</a:t>
            </a:r>
            <a:endParaRPr/>
          </a:p>
          <a:p>
            <a:pPr indent="-298450" lvl="0" marL="457200" rtl="0" algn="l">
              <a:spcBef>
                <a:spcPts val="0"/>
              </a:spcBef>
              <a:spcAft>
                <a:spcPts val="0"/>
              </a:spcAft>
              <a:buSzPts val="1100"/>
              <a:buChar char="●"/>
            </a:pPr>
            <a:r>
              <a:rPr lang="en"/>
              <a:t>The task involves converting black-and-white images into realistic color versions.</a:t>
            </a:r>
            <a:endParaRPr/>
          </a:p>
          <a:p>
            <a:pPr indent="-298450" lvl="0" marL="457200" rtl="0" algn="l">
              <a:spcBef>
                <a:spcPts val="0"/>
              </a:spcBef>
              <a:spcAft>
                <a:spcPts val="0"/>
              </a:spcAft>
              <a:buSzPts val="1100"/>
              <a:buChar char="●"/>
            </a:pPr>
            <a:r>
              <a:rPr lang="en"/>
              <a:t>This has applications in restoring old photographs, enhancing medical images, and creative fields like art and film.</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53"/>
          <p:cNvSpPr txBox="1"/>
          <p:nvPr>
            <p:ph type="ctrTitle"/>
          </p:nvPr>
        </p:nvSpPr>
        <p:spPr>
          <a:xfrm>
            <a:off x="349200" y="202700"/>
            <a:ext cx="7916400" cy="5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a:t>
            </a:r>
            <a:endParaRPr/>
          </a:p>
        </p:txBody>
      </p:sp>
      <p:sp>
        <p:nvSpPr>
          <p:cNvPr id="536" name="Google Shape;536;p53"/>
          <p:cNvSpPr txBox="1"/>
          <p:nvPr>
            <p:ph idx="1" type="subTitle"/>
          </p:nvPr>
        </p:nvSpPr>
        <p:spPr>
          <a:xfrm>
            <a:off x="565200" y="1505126"/>
            <a:ext cx="2332800" cy="58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Mapping Grayscale to Accurate and Natural Colors</a:t>
            </a:r>
            <a:endParaRPr/>
          </a:p>
        </p:txBody>
      </p:sp>
      <p:sp>
        <p:nvSpPr>
          <p:cNvPr id="537" name="Google Shape;537;p53"/>
          <p:cNvSpPr txBox="1"/>
          <p:nvPr>
            <p:ph idx="2" type="body"/>
          </p:nvPr>
        </p:nvSpPr>
        <p:spPr>
          <a:xfrm>
            <a:off x="594600" y="2357458"/>
            <a:ext cx="2332800" cy="2532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Learning the mapping between grayscale and color images is complex since many color combinations are possible.</a:t>
            </a:r>
            <a:endParaRPr/>
          </a:p>
        </p:txBody>
      </p:sp>
      <p:sp>
        <p:nvSpPr>
          <p:cNvPr id="538" name="Google Shape;538;p53"/>
          <p:cNvSpPr txBox="1"/>
          <p:nvPr>
            <p:ph idx="3" type="subTitle"/>
          </p:nvPr>
        </p:nvSpPr>
        <p:spPr>
          <a:xfrm>
            <a:off x="3332125" y="1505125"/>
            <a:ext cx="2707800" cy="58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 Computational Power Requirement for Training Deep Learning Models</a:t>
            </a:r>
            <a:endParaRPr/>
          </a:p>
        </p:txBody>
      </p:sp>
      <p:sp>
        <p:nvSpPr>
          <p:cNvPr id="539" name="Google Shape;539;p53"/>
          <p:cNvSpPr txBox="1"/>
          <p:nvPr>
            <p:ph idx="4" type="body"/>
          </p:nvPr>
        </p:nvSpPr>
        <p:spPr>
          <a:xfrm>
            <a:off x="3405600" y="2357458"/>
            <a:ext cx="2332800" cy="2532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Training the model requires significant compute power, especially with large datasets like ILSVRC2017_DET (55GB).</a:t>
            </a:r>
            <a:endParaRPr/>
          </a:p>
        </p:txBody>
      </p:sp>
      <p:sp>
        <p:nvSpPr>
          <p:cNvPr id="540" name="Google Shape;540;p53"/>
          <p:cNvSpPr txBox="1"/>
          <p:nvPr>
            <p:ph idx="5" type="subTitle"/>
          </p:nvPr>
        </p:nvSpPr>
        <p:spPr>
          <a:xfrm>
            <a:off x="6246000" y="1505126"/>
            <a:ext cx="2332800" cy="58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Proper Preprocessing and Formatting of the Dataset</a:t>
            </a:r>
            <a:endParaRPr/>
          </a:p>
        </p:txBody>
      </p:sp>
      <p:sp>
        <p:nvSpPr>
          <p:cNvPr id="541" name="Google Shape;541;p53"/>
          <p:cNvSpPr txBox="1"/>
          <p:nvPr>
            <p:ph idx="6" type="body"/>
          </p:nvPr>
        </p:nvSpPr>
        <p:spPr>
          <a:xfrm>
            <a:off x="6246000" y="2357458"/>
            <a:ext cx="2332800" cy="2532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Preprocessing and formatting the dataset appropriately before training the model is crucial. Ensuring that the model receives the data in the correct format and that the dataset is prepared properly can be a technical challenge.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54"/>
          <p:cNvSpPr txBox="1"/>
          <p:nvPr>
            <p:ph type="ctrTitle"/>
          </p:nvPr>
        </p:nvSpPr>
        <p:spPr>
          <a:xfrm>
            <a:off x="432000" y="289700"/>
            <a:ext cx="6372000" cy="5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547" name="Google Shape;547;p54"/>
          <p:cNvSpPr txBox="1"/>
          <p:nvPr>
            <p:ph idx="1" type="body"/>
          </p:nvPr>
        </p:nvSpPr>
        <p:spPr>
          <a:xfrm>
            <a:off x="432000" y="1727700"/>
            <a:ext cx="6372000" cy="30387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ILSVRC2017_DET dataset</a:t>
            </a:r>
            <a:endParaRPr/>
          </a:p>
          <a:p>
            <a:pPr indent="-298450" lvl="0" marL="457200" rtl="0" algn="l">
              <a:spcBef>
                <a:spcPts val="0"/>
              </a:spcBef>
              <a:spcAft>
                <a:spcPts val="0"/>
              </a:spcAft>
              <a:buSzPts val="1100"/>
              <a:buChar char="●"/>
            </a:pPr>
            <a:r>
              <a:rPr lang="en"/>
              <a:t>Subset of ImageNet</a:t>
            </a:r>
            <a:endParaRPr/>
          </a:p>
          <a:p>
            <a:pPr indent="-298450" lvl="0" marL="457200" rtl="0" algn="l">
              <a:spcBef>
                <a:spcPts val="0"/>
              </a:spcBef>
              <a:spcAft>
                <a:spcPts val="0"/>
              </a:spcAft>
              <a:buSzPts val="1100"/>
              <a:buChar char="●"/>
            </a:pPr>
            <a:r>
              <a:rPr lang="en"/>
              <a:t>55GB of diverse images</a:t>
            </a:r>
            <a:endParaRPr/>
          </a:p>
          <a:p>
            <a:pPr indent="-298450" lvl="0" marL="457200" rtl="0" algn="l">
              <a:spcBef>
                <a:spcPts val="0"/>
              </a:spcBef>
              <a:spcAft>
                <a:spcPts val="0"/>
              </a:spcAft>
              <a:buSzPts val="1100"/>
              <a:buChar char="●"/>
            </a:pPr>
            <a:r>
              <a:rPr lang="en"/>
              <a:t>Standard benchmark for computer vision tasks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55"/>
          <p:cNvSpPr txBox="1"/>
          <p:nvPr>
            <p:ph idx="1" type="subTitle"/>
          </p:nvPr>
        </p:nvSpPr>
        <p:spPr>
          <a:xfrm>
            <a:off x="968400" y="1351300"/>
            <a:ext cx="1886400" cy="43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Modified ResNet-50 as Feature Extractor</a:t>
            </a:r>
            <a:endParaRPr/>
          </a:p>
        </p:txBody>
      </p:sp>
      <p:sp>
        <p:nvSpPr>
          <p:cNvPr id="553" name="Google Shape;553;p55"/>
          <p:cNvSpPr txBox="1"/>
          <p:nvPr>
            <p:ph idx="2" type="body"/>
          </p:nvPr>
        </p:nvSpPr>
        <p:spPr>
          <a:xfrm>
            <a:off x="968400" y="1868600"/>
            <a:ext cx="1886400" cy="2920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A modified version of the ResNet-50 architecture is used as the feature extractor for this project. The first convolutional layer of ResNet-50 is adapted to accept grayscale images instead of RGB images. The pretrained weights of ResNet-50 are utilized to encode grayscale features.</a:t>
            </a:r>
            <a:endParaRPr/>
          </a:p>
        </p:txBody>
      </p:sp>
      <p:sp>
        <p:nvSpPr>
          <p:cNvPr id="554" name="Google Shape;554;p55"/>
          <p:cNvSpPr txBox="1"/>
          <p:nvPr>
            <p:ph idx="3" type="subTitle"/>
          </p:nvPr>
        </p:nvSpPr>
        <p:spPr>
          <a:xfrm>
            <a:off x="3247850" y="1351300"/>
            <a:ext cx="2748000" cy="43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Encoder-Decoder Architecture with LAB Color Space</a:t>
            </a:r>
            <a:endParaRPr/>
          </a:p>
        </p:txBody>
      </p:sp>
      <p:sp>
        <p:nvSpPr>
          <p:cNvPr id="555" name="Google Shape;555;p55"/>
          <p:cNvSpPr txBox="1"/>
          <p:nvPr>
            <p:ph idx="4" type="body"/>
          </p:nvPr>
        </p:nvSpPr>
        <p:spPr>
          <a:xfrm>
            <a:off x="3678650" y="1868600"/>
            <a:ext cx="1886400" cy="2920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The colorization model follows an encoder-decoder architecture, with the encoder utilizing the modified ResNet-50 to extract features. The decoder then learns to predict the color components (ab channels) in the LAB color space.</a:t>
            </a:r>
            <a:endParaRPr/>
          </a:p>
        </p:txBody>
      </p:sp>
      <p:sp>
        <p:nvSpPr>
          <p:cNvPr id="556" name="Google Shape;556;p55"/>
          <p:cNvSpPr txBox="1"/>
          <p:nvPr>
            <p:ph idx="5" type="subTitle"/>
          </p:nvPr>
        </p:nvSpPr>
        <p:spPr>
          <a:xfrm>
            <a:off x="5995850" y="1351300"/>
            <a:ext cx="2579100" cy="43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Freezing Encoder Parameters for Speed and Performance</a:t>
            </a:r>
            <a:endParaRPr/>
          </a:p>
        </p:txBody>
      </p:sp>
      <p:sp>
        <p:nvSpPr>
          <p:cNvPr id="557" name="Google Shape;557;p55"/>
          <p:cNvSpPr txBox="1"/>
          <p:nvPr>
            <p:ph idx="6" type="body"/>
          </p:nvPr>
        </p:nvSpPr>
        <p:spPr>
          <a:xfrm>
            <a:off x="6289200" y="1912675"/>
            <a:ext cx="1886400" cy="2920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To leverage the general feature extraction capabilities of the pretrained ResNet-50 and improve training speed and performance, the parameters of the encoder are frozen. This approach is beneficial when computational resources are limited.</a:t>
            </a:r>
            <a:endParaRPr/>
          </a:p>
        </p:txBody>
      </p:sp>
      <p:sp>
        <p:nvSpPr>
          <p:cNvPr id="558" name="Google Shape;558;p55"/>
          <p:cNvSpPr txBox="1"/>
          <p:nvPr>
            <p:ph type="ctrTitle"/>
          </p:nvPr>
        </p:nvSpPr>
        <p:spPr>
          <a:xfrm>
            <a:off x="677400" y="228925"/>
            <a:ext cx="7789200" cy="54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Methodology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56"/>
          <p:cNvSpPr txBox="1"/>
          <p:nvPr>
            <p:ph idx="1" type="subTitle"/>
          </p:nvPr>
        </p:nvSpPr>
        <p:spPr>
          <a:xfrm>
            <a:off x="1033200" y="1750209"/>
            <a:ext cx="3132000" cy="49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Mean Squared Error (MSE) as Primary Evaluation Metric</a:t>
            </a:r>
            <a:endParaRPr/>
          </a:p>
        </p:txBody>
      </p:sp>
      <p:sp>
        <p:nvSpPr>
          <p:cNvPr id="564" name="Google Shape;564;p56"/>
          <p:cNvSpPr txBox="1"/>
          <p:nvPr>
            <p:ph idx="2" type="body"/>
          </p:nvPr>
        </p:nvSpPr>
        <p:spPr>
          <a:xfrm>
            <a:off x="1033200" y="2312929"/>
            <a:ext cx="3132000" cy="2031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The primary metric for evaluating the colorization model is the Mean Squared Error (MSE) loss between the predicted and actual ab channels. This metric quantifies the closeness of the predicted colors to the true colors.</a:t>
            </a:r>
            <a:endParaRPr/>
          </a:p>
        </p:txBody>
      </p:sp>
      <p:sp>
        <p:nvSpPr>
          <p:cNvPr id="565" name="Google Shape;565;p56"/>
          <p:cNvSpPr txBox="1"/>
          <p:nvPr>
            <p:ph idx="3" type="subTitle"/>
          </p:nvPr>
        </p:nvSpPr>
        <p:spPr>
          <a:xfrm>
            <a:off x="4989600" y="1750209"/>
            <a:ext cx="3132000" cy="49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 MSE Loss and Ongoing Improvement with Further Training</a:t>
            </a:r>
            <a:endParaRPr/>
          </a:p>
        </p:txBody>
      </p:sp>
      <p:sp>
        <p:nvSpPr>
          <p:cNvPr id="566" name="Google Shape;566;p56"/>
          <p:cNvSpPr txBox="1"/>
          <p:nvPr>
            <p:ph idx="4" type="body"/>
          </p:nvPr>
        </p:nvSpPr>
        <p:spPr>
          <a:xfrm>
            <a:off x="4989600" y="2312929"/>
            <a:ext cx="3132000" cy="2031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The current MSE loss stands at 0.01495. The model is undergoing further training, and the loss is expected to decrease as the training progresses, indicating an improvement in colorization accuracy.</a:t>
            </a:r>
            <a:endParaRPr/>
          </a:p>
        </p:txBody>
      </p:sp>
      <p:sp>
        <p:nvSpPr>
          <p:cNvPr id="567" name="Google Shape;567;p56"/>
          <p:cNvSpPr txBox="1"/>
          <p:nvPr>
            <p:ph type="ctrTitle"/>
          </p:nvPr>
        </p:nvSpPr>
        <p:spPr>
          <a:xfrm>
            <a:off x="720000" y="240225"/>
            <a:ext cx="7707600" cy="54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Evaluation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57"/>
          <p:cNvSpPr txBox="1"/>
          <p:nvPr>
            <p:ph type="ctrTitle"/>
          </p:nvPr>
        </p:nvSpPr>
        <p:spPr>
          <a:xfrm>
            <a:off x="432000" y="289700"/>
            <a:ext cx="6372000" cy="5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573" name="Google Shape;573;p57"/>
          <p:cNvSpPr txBox="1"/>
          <p:nvPr>
            <p:ph idx="1" type="body"/>
          </p:nvPr>
        </p:nvSpPr>
        <p:spPr>
          <a:xfrm>
            <a:off x="432000" y="1727700"/>
            <a:ext cx="6372000" cy="30387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574" name="Google Shape;574;p57"/>
          <p:cNvPicPr preferRelativeResize="0"/>
          <p:nvPr/>
        </p:nvPicPr>
        <p:blipFill>
          <a:blip r:embed="rId3">
            <a:alphaModFix/>
          </a:blip>
          <a:stretch>
            <a:fillRect/>
          </a:stretch>
        </p:blipFill>
        <p:spPr>
          <a:xfrm>
            <a:off x="1320975" y="1500025"/>
            <a:ext cx="4909999" cy="1696425"/>
          </a:xfrm>
          <a:prstGeom prst="rect">
            <a:avLst/>
          </a:prstGeom>
          <a:noFill/>
          <a:ln>
            <a:noFill/>
          </a:ln>
        </p:spPr>
      </p:pic>
      <p:pic>
        <p:nvPicPr>
          <p:cNvPr id="575" name="Google Shape;575;p57"/>
          <p:cNvPicPr preferRelativeResize="0"/>
          <p:nvPr/>
        </p:nvPicPr>
        <p:blipFill>
          <a:blip r:embed="rId4">
            <a:alphaModFix/>
          </a:blip>
          <a:stretch>
            <a:fillRect/>
          </a:stretch>
        </p:blipFill>
        <p:spPr>
          <a:xfrm>
            <a:off x="1320975" y="3388137"/>
            <a:ext cx="4909999" cy="169643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58"/>
          <p:cNvSpPr txBox="1"/>
          <p:nvPr>
            <p:ph type="ctrTitle"/>
          </p:nvPr>
        </p:nvSpPr>
        <p:spPr>
          <a:xfrm>
            <a:off x="432000" y="289700"/>
            <a:ext cx="6372000" cy="5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581" name="Google Shape;581;p58"/>
          <p:cNvSpPr txBox="1"/>
          <p:nvPr>
            <p:ph idx="1" type="body"/>
          </p:nvPr>
        </p:nvSpPr>
        <p:spPr>
          <a:xfrm>
            <a:off x="432000" y="1727700"/>
            <a:ext cx="6372000" cy="303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conclusion, this project aims to colorize grayscale images using a deep learning model. The challenges lie in mapping grayscale to accurate colors, the computational requirements for training deep learning models, and proper dataset preprocessing. The ILSVRC2017_DET dataset is being used, and the methodology involves a modified ResNet-50 as the feature extractor and an encoder-decoder architecture with the LAB color space. The evaluation is based on the Mean Squared Error (MSE) metric, with ongoing improvements expected through further training.</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igtree Fusion">
  <a:themeElements>
    <a:clrScheme name="Simple Light">
      <a:dk1>
        <a:srgbClr val="000000"/>
      </a:dk1>
      <a:lt1>
        <a:srgbClr val="FFFFFF"/>
      </a:lt1>
      <a:dk2>
        <a:srgbClr val="666666"/>
      </a:dk2>
      <a:lt2>
        <a:srgbClr val="EEEEEE"/>
      </a:lt2>
      <a:accent1>
        <a:srgbClr val="7F6CFC"/>
      </a:accent1>
      <a:accent2>
        <a:srgbClr val="1EDFCB"/>
      </a:accent2>
      <a:accent3>
        <a:srgbClr val="117DFF"/>
      </a:accent3>
      <a:accent4>
        <a:srgbClr val="F7627B"/>
      </a:accent4>
      <a:accent5>
        <a:srgbClr val="FF0000"/>
      </a:accent5>
      <a:accent6>
        <a:srgbClr val="EEFF41"/>
      </a:accent6>
      <a:hlink>
        <a:srgbClr val="00FF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