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15/11/2021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15/11/2021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15/11/2021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15/11/2021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15/11/2021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15/11/2021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15/11/2021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0B61-BC3A-4C8B-B707-8B855678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8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Plant Model:  </a:t>
            </a:r>
            <a:r>
              <a:rPr lang="en-US" sz="3600" u="sng" dirty="0"/>
              <a:t>Continuously Stirred Tank Reactor (CSTR)</a:t>
            </a:r>
            <a:endParaRPr lang="en-DE" sz="3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985E-BD38-43D5-88A6-31B7B94F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154987"/>
          </a:xfrm>
        </p:spPr>
        <p:txBody>
          <a:bodyPr>
            <a:normAutofit/>
          </a:bodyPr>
          <a:lstStyle/>
          <a:p>
            <a:r>
              <a:rPr lang="en-US" sz="2400" dirty="0"/>
              <a:t>The component balances are: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where; </a:t>
            </a:r>
          </a:p>
          <a:p>
            <a:pPr lvl="1"/>
            <a:r>
              <a:rPr lang="en-US" sz="2000" dirty="0"/>
              <a:t>The total volume entering is equal to the volume leaving the system: </a:t>
            </a:r>
            <a:r>
              <a:rPr lang="en-US" sz="2000" u="sng" dirty="0"/>
              <a:t>𝑉˙𝑖𝑛=𝑉˙𝑜𝑢𝑡=𝑉˙=𝑐𝑜𝑛𝑠𝑡.</a:t>
            </a:r>
          </a:p>
          <a:p>
            <a:pPr lvl="1"/>
            <a:r>
              <a:rPr lang="en-US" sz="2000" dirty="0"/>
              <a:t>The input of the system is the concentration of component 𝐴 at the reactor inlet (𝑐𝐴𝑖𝑛) , the measured outputs are the concentrations of component 𝐵 (𝑐𝐵) and 𝐶 (𝑐𝐶).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B80E9-BFCC-4CD7-9FAB-9A92642AD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256" y="1428144"/>
            <a:ext cx="4861815" cy="208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3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A57B-EC9D-419F-BCEB-16CD87E3D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0635"/>
            <a:ext cx="8596668" cy="60691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Implementation of Random Input Signals:</a:t>
            </a:r>
          </a:p>
          <a:p>
            <a:pPr lvl="1"/>
            <a:r>
              <a:rPr lang="en-US" dirty="0"/>
              <a:t>random signal generation of the input </a:t>
            </a:r>
          </a:p>
          <a:p>
            <a:pPr lvl="1"/>
            <a:r>
              <a:rPr lang="en-US" dirty="0" err="1"/>
              <a:t>a_range</a:t>
            </a:r>
            <a:r>
              <a:rPr lang="en-US" dirty="0"/>
              <a:t> = [0, 2]</a:t>
            </a:r>
          </a:p>
          <a:p>
            <a:pPr lvl="1"/>
            <a:r>
              <a:rPr lang="en-US" dirty="0" err="1"/>
              <a:t>input_values.append</a:t>
            </a:r>
            <a:r>
              <a:rPr lang="en-US" dirty="0"/>
              <a:t>(</a:t>
            </a:r>
            <a:r>
              <a:rPr lang="en-US" dirty="0" err="1"/>
              <a:t>cAin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Observing the change in States</a:t>
            </a:r>
          </a:p>
          <a:p>
            <a:pPr lvl="1"/>
            <a:r>
              <a:rPr lang="en-US" dirty="0"/>
              <a:t>Extract the plant states from the </a:t>
            </a:r>
            <a:r>
              <a:rPr lang="en-US" dirty="0" err="1"/>
              <a:t>integerator</a:t>
            </a:r>
            <a:r>
              <a:rPr lang="en-US" dirty="0"/>
              <a:t> results and add the </a:t>
            </a:r>
            <a:r>
              <a:rPr lang="en-US" dirty="0" err="1"/>
              <a:t>intial</a:t>
            </a:r>
            <a:r>
              <a:rPr lang="en-US" dirty="0"/>
              <a:t> condition to the extracted states-</a:t>
            </a:r>
          </a:p>
          <a:p>
            <a:pPr lvl="1"/>
            <a:r>
              <a:rPr lang="en-US" dirty="0" err="1"/>
              <a:t>plant_state</a:t>
            </a:r>
            <a:r>
              <a:rPr lang="en-US" dirty="0"/>
              <a:t> = </a:t>
            </a:r>
            <a:r>
              <a:rPr lang="en-US" dirty="0" err="1"/>
              <a:t>vertcat</a:t>
            </a:r>
            <a:r>
              <a:rPr lang="en-US" dirty="0"/>
              <a:t>(x0.T, result['</a:t>
            </a:r>
            <a:r>
              <a:rPr lang="en-US" dirty="0" err="1"/>
              <a:t>xf</a:t>
            </a:r>
            <a:r>
              <a:rPr lang="en-US" dirty="0"/>
              <a:t>'].T)</a:t>
            </a:r>
          </a:p>
          <a:p>
            <a:pPr lvl="1"/>
            <a:r>
              <a:rPr lang="en-US" dirty="0"/>
              <a:t>Saving &amp; appending the Input and State Values from the simulated function</a:t>
            </a:r>
          </a:p>
          <a:p>
            <a:pPr lvl="1"/>
            <a:r>
              <a:rPr lang="en-US" dirty="0" err="1"/>
              <a:t>state_values.append</a:t>
            </a:r>
            <a:r>
              <a:rPr lang="en-US" dirty="0"/>
              <a:t>(</a:t>
            </a:r>
            <a:r>
              <a:rPr lang="en-US" dirty="0" err="1"/>
              <a:t>plant_state</a:t>
            </a:r>
            <a:r>
              <a:rPr lang="en-US" dirty="0"/>
              <a:t>[1, :])      </a:t>
            </a:r>
          </a:p>
          <a:p>
            <a:pPr lvl="1"/>
            <a:r>
              <a:rPr lang="en-US" dirty="0"/>
              <a:t>Initial Condition of Plant</a:t>
            </a:r>
          </a:p>
          <a:p>
            <a:pPr lvl="1"/>
            <a:r>
              <a:rPr lang="en-US" dirty="0"/>
              <a:t>x0 = DM([0.2, 0.3, 0.1])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AF80E-973A-4EF2-ACE6-096A24A37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2012362"/>
            <a:ext cx="4774603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8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D00B-1BCF-4DE6-9363-D3731165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"/>
            <a:ext cx="8596668" cy="6041362"/>
          </a:xfrm>
        </p:spPr>
        <p:txBody>
          <a:bodyPr/>
          <a:lstStyle/>
          <a:p>
            <a:r>
              <a:rPr lang="en-US" dirty="0"/>
              <a:t>State Result:</a:t>
            </a:r>
          </a:p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95109-A4C9-405D-A8DD-0D4366F6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0" y="368610"/>
            <a:ext cx="4901587" cy="1650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1FC0BA-C97F-4121-B681-00619015D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21" y="368610"/>
            <a:ext cx="4800000" cy="1650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42E09-A76F-4951-82AA-566D27C5C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44" y="2019404"/>
            <a:ext cx="4800000" cy="1650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A04008-ADB8-4B6B-A597-B3DA1FF0B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112" y="2019404"/>
            <a:ext cx="4723809" cy="16507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DBD10B-976B-4A27-9442-EFFC86886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450" y="3708793"/>
            <a:ext cx="4901587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5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5604-B6D6-4C1E-88E1-63DECE9CD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7553"/>
            <a:ext cx="9282454" cy="5673809"/>
          </a:xfrm>
        </p:spPr>
        <p:txBody>
          <a:bodyPr/>
          <a:lstStyle/>
          <a:p>
            <a:r>
              <a:rPr lang="en-US" dirty="0"/>
              <a:t>Data Stored in Excel 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00E7A-C9AF-4663-BA97-7AC5C16E0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53" y="864648"/>
            <a:ext cx="1752752" cy="5128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40139-71AF-43CE-82A2-A4F4DB3A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581" y="851692"/>
            <a:ext cx="2712955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5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BBD7-243E-4442-8FBF-657A7F7F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C236-43CE-4628-A87D-74563DFC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85657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310</TotalTime>
  <Words>198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Work Progress </vt:lpstr>
      <vt:lpstr>Plant Model:  Continuously Stirred Tank Reactor (CSTR)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 </dc:title>
  <dc:creator>Abdur Rehman</dc:creator>
  <cp:lastModifiedBy>Abdur Rehman</cp:lastModifiedBy>
  <cp:revision>4</cp:revision>
  <dcterms:created xsi:type="dcterms:W3CDTF">2021-11-15T11:04:20Z</dcterms:created>
  <dcterms:modified xsi:type="dcterms:W3CDTF">2021-11-15T16:15:01Z</dcterms:modified>
</cp:coreProperties>
</file>