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3" r:id="rId4"/>
    <p:sldId id="257" r:id="rId5"/>
    <p:sldId id="265" r:id="rId6"/>
    <p:sldId id="266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25/11/2021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11E9-7042-4005-A851-46572CB7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sz="3600" dirty="0"/>
              <a:t>Plant Model:  </a:t>
            </a:r>
            <a:r>
              <a:rPr lang="en-US" sz="3600" u="sng" dirty="0"/>
              <a:t>Continuously Stirred Tank Reactor (CSTR)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6E2-A1FF-4901-9775-DB83C927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7039"/>
            <a:ext cx="9596219" cy="4564324"/>
          </a:xfrm>
        </p:spPr>
        <p:txBody>
          <a:bodyPr/>
          <a:lstStyle/>
          <a:p>
            <a:r>
              <a:rPr lang="en-US" dirty="0"/>
              <a:t>Seeing the result of how the input -</a:t>
            </a:r>
            <a:r>
              <a:rPr lang="en-US" sz="1800" dirty="0"/>
              <a:t> “</a:t>
            </a:r>
            <a:r>
              <a:rPr lang="en-US" sz="1800" dirty="0" err="1"/>
              <a:t>cAin</a:t>
            </a:r>
            <a:r>
              <a:rPr lang="en-US" sz="1800" dirty="0"/>
              <a:t>” impact the result of the simulation</a:t>
            </a:r>
          </a:p>
          <a:p>
            <a:pPr lvl="1"/>
            <a:r>
              <a:rPr lang="en-US" sz="1600" dirty="0"/>
              <a:t>“</a:t>
            </a:r>
            <a:r>
              <a:rPr lang="en-US" sz="1600" dirty="0" err="1"/>
              <a:t>cAin</a:t>
            </a:r>
            <a:r>
              <a:rPr lang="en-US" sz="1600" dirty="0"/>
              <a:t>” = 1</a:t>
            </a:r>
          </a:p>
          <a:p>
            <a:pPr lvl="1"/>
            <a:r>
              <a:rPr lang="en-US" dirty="0"/>
              <a:t>Plant Measurement </a:t>
            </a:r>
          </a:p>
          <a:p>
            <a:pPr lvl="1"/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C74C6-F0D3-41C0-99B8-7BBD9010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0" y="2626009"/>
            <a:ext cx="4333382" cy="2941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79E194-CC2D-4E88-9ECF-3CD3E5BF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133" y="2626009"/>
            <a:ext cx="4199079" cy="2754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AE104F-963C-4191-A90A-EEF24DA9E156}"/>
              </a:ext>
            </a:extLst>
          </p:cNvPr>
          <p:cNvSpPr txBox="1"/>
          <p:nvPr/>
        </p:nvSpPr>
        <p:spPr>
          <a:xfrm>
            <a:off x="5286944" y="2235369"/>
            <a:ext cx="320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Plant State</a:t>
            </a:r>
          </a:p>
        </p:txBody>
      </p:sp>
    </p:spTree>
    <p:extLst>
      <p:ext uri="{BB962C8B-B14F-4D97-AF65-F5344CB8AC3E}">
        <p14:creationId xmlns:p14="http://schemas.microsoft.com/office/powerpoint/2010/main" val="202789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6E2-A1FF-4901-9775-DB83C927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7039"/>
            <a:ext cx="9363137" cy="4564324"/>
          </a:xfrm>
        </p:spPr>
        <p:txBody>
          <a:bodyPr/>
          <a:lstStyle/>
          <a:p>
            <a:r>
              <a:rPr lang="en-US" dirty="0"/>
              <a:t>Seeing the result of how the input -</a:t>
            </a:r>
            <a:r>
              <a:rPr lang="en-US" sz="1800" dirty="0"/>
              <a:t> “</a:t>
            </a:r>
            <a:r>
              <a:rPr lang="en-US" sz="1800" dirty="0" err="1"/>
              <a:t>cAin</a:t>
            </a:r>
            <a:r>
              <a:rPr lang="en-US" sz="1800" dirty="0"/>
              <a:t>” impact the result of the simulation</a:t>
            </a:r>
          </a:p>
          <a:p>
            <a:pPr lvl="1"/>
            <a:r>
              <a:rPr lang="en-US" sz="1600" dirty="0"/>
              <a:t>“</a:t>
            </a:r>
            <a:r>
              <a:rPr lang="en-US" sz="1600" dirty="0" err="1"/>
              <a:t>cAin</a:t>
            </a:r>
            <a:r>
              <a:rPr lang="en-US" sz="1600" dirty="0"/>
              <a:t>” = </a:t>
            </a:r>
            <a:r>
              <a:rPr lang="en-US" dirty="0"/>
              <a:t>0</a:t>
            </a:r>
            <a:endParaRPr lang="en-US" sz="1600" dirty="0"/>
          </a:p>
          <a:p>
            <a:pPr lvl="1"/>
            <a:r>
              <a:rPr lang="en-US" dirty="0"/>
              <a:t>Plant Measurement </a:t>
            </a:r>
          </a:p>
          <a:p>
            <a:pPr lvl="1"/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E104F-963C-4191-A90A-EEF24DA9E156}"/>
              </a:ext>
            </a:extLst>
          </p:cNvPr>
          <p:cNvSpPr txBox="1"/>
          <p:nvPr/>
        </p:nvSpPr>
        <p:spPr>
          <a:xfrm>
            <a:off x="5286944" y="2235369"/>
            <a:ext cx="320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Plant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F9919-3FD9-4C79-B560-25B2F68EE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" y="2653553"/>
            <a:ext cx="4670835" cy="3170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28CC6-FB4F-41C2-9AB4-0E3F3592B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44" y="2653553"/>
            <a:ext cx="4460006" cy="29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6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985E-BD38-43D5-88A6-31B7B94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en-US" sz="2000" dirty="0"/>
              <a:t>Generation of random STEP Input - “</a:t>
            </a:r>
            <a:r>
              <a:rPr lang="en-US" sz="2000" dirty="0" err="1"/>
              <a:t>cAin</a:t>
            </a:r>
            <a:r>
              <a:rPr lang="en-US" sz="2000" dirty="0"/>
              <a:t>” to see the steady state value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cAin</a:t>
            </a:r>
            <a:r>
              <a:rPr lang="en-US" sz="1800" dirty="0"/>
              <a:t>” =  von 0 bis 1 (randomly generated)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FFA2-85D1-4117-95CB-26FE1FDD6815}"/>
              </a:ext>
            </a:extLst>
          </p:cNvPr>
          <p:cNvSpPr txBox="1"/>
          <p:nvPr/>
        </p:nvSpPr>
        <p:spPr>
          <a:xfrm>
            <a:off x="1591234" y="2514600"/>
            <a:ext cx="26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cAin</a:t>
            </a:r>
            <a:endParaRPr lang="en-US" sz="1800" dirty="0"/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F0E6-BF96-4095-BC99-D85CA8CA790F}"/>
              </a:ext>
            </a:extLst>
          </p:cNvPr>
          <p:cNvSpPr txBox="1"/>
          <p:nvPr/>
        </p:nvSpPr>
        <p:spPr>
          <a:xfrm>
            <a:off x="5356414" y="2514600"/>
            <a:ext cx="26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Plant States 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82A8A7-72E7-4CF0-B6EE-121028A4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83" y="3004287"/>
            <a:ext cx="3625929" cy="2684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E225D8-C42B-483B-9923-9E9D2845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414" y="3004287"/>
            <a:ext cx="3982275" cy="265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985E-BD38-43D5-88A6-31B7B94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en-US" sz="2000" dirty="0"/>
              <a:t>Generation of random STEP Input - “</a:t>
            </a:r>
            <a:r>
              <a:rPr lang="en-US" sz="2000" dirty="0" err="1"/>
              <a:t>cAin</a:t>
            </a:r>
            <a:r>
              <a:rPr lang="en-US" sz="2000" dirty="0"/>
              <a:t>” to see the steady state value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cAin</a:t>
            </a:r>
            <a:r>
              <a:rPr lang="en-US" sz="1800" dirty="0"/>
              <a:t>” =  von 0 bis 1 (randomly generated)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FFA2-85D1-4117-95CB-26FE1FDD6815}"/>
              </a:ext>
            </a:extLst>
          </p:cNvPr>
          <p:cNvSpPr txBox="1"/>
          <p:nvPr/>
        </p:nvSpPr>
        <p:spPr>
          <a:xfrm>
            <a:off x="1423146" y="2514599"/>
            <a:ext cx="26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cAin</a:t>
            </a:r>
            <a:endParaRPr lang="en-US" sz="1800" dirty="0"/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F0E6-BF96-4095-BC99-D85CA8CA790F}"/>
              </a:ext>
            </a:extLst>
          </p:cNvPr>
          <p:cNvSpPr txBox="1"/>
          <p:nvPr/>
        </p:nvSpPr>
        <p:spPr>
          <a:xfrm>
            <a:off x="6835588" y="2468433"/>
            <a:ext cx="26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Plant States 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DADEA-9F77-412B-8426-5618C665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05" y="2912736"/>
            <a:ext cx="4723809" cy="314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053140-E209-4471-8018-432619BA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86" y="2955844"/>
            <a:ext cx="4723809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6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985E-BD38-43D5-88A6-31B7B94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en-US" sz="2000" dirty="0"/>
              <a:t>Generation of random STEP Input - “</a:t>
            </a:r>
            <a:r>
              <a:rPr lang="en-US" sz="2000" dirty="0" err="1"/>
              <a:t>cAin</a:t>
            </a:r>
            <a:r>
              <a:rPr lang="en-US" sz="2000" dirty="0"/>
              <a:t>” to see the steady state value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cAin</a:t>
            </a:r>
            <a:r>
              <a:rPr lang="en-US" sz="1800" dirty="0"/>
              <a:t>” =  von 0 bis 1 (randomly generated)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FFA2-85D1-4117-95CB-26FE1FDD6815}"/>
              </a:ext>
            </a:extLst>
          </p:cNvPr>
          <p:cNvSpPr txBox="1"/>
          <p:nvPr/>
        </p:nvSpPr>
        <p:spPr>
          <a:xfrm>
            <a:off x="1423146" y="2514599"/>
            <a:ext cx="26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cAin</a:t>
            </a:r>
            <a:endParaRPr lang="en-US" sz="1800" dirty="0"/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F0E6-BF96-4095-BC99-D85CA8CA790F}"/>
              </a:ext>
            </a:extLst>
          </p:cNvPr>
          <p:cNvSpPr txBox="1"/>
          <p:nvPr/>
        </p:nvSpPr>
        <p:spPr>
          <a:xfrm>
            <a:off x="6835588" y="2468433"/>
            <a:ext cx="26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Plant States 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6B214-8AA9-43D9-80CB-3018FC66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5" y="2955844"/>
            <a:ext cx="4901587" cy="314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61AB8D-D322-46DF-B075-A16E4181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42" y="2955844"/>
            <a:ext cx="4800000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5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985E-BD38-43D5-88A6-31B7B94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en-US" sz="2000" dirty="0"/>
              <a:t>Generation of random STEP Input - “</a:t>
            </a:r>
            <a:r>
              <a:rPr lang="en-US" sz="2000" dirty="0" err="1"/>
              <a:t>cAin</a:t>
            </a:r>
            <a:r>
              <a:rPr lang="en-US" sz="2000" dirty="0"/>
              <a:t>” to see the steady state value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cAin</a:t>
            </a:r>
            <a:r>
              <a:rPr lang="en-US" sz="1800" dirty="0"/>
              <a:t>” =  von 0 bis 1 (randomly generated)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FFA2-85D1-4117-95CB-26FE1FDD6815}"/>
              </a:ext>
            </a:extLst>
          </p:cNvPr>
          <p:cNvSpPr txBox="1"/>
          <p:nvPr/>
        </p:nvSpPr>
        <p:spPr>
          <a:xfrm>
            <a:off x="1423146" y="2514599"/>
            <a:ext cx="26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cAin</a:t>
            </a:r>
            <a:endParaRPr lang="en-US" sz="1800" dirty="0"/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F0E6-BF96-4095-BC99-D85CA8CA790F}"/>
              </a:ext>
            </a:extLst>
          </p:cNvPr>
          <p:cNvSpPr txBox="1"/>
          <p:nvPr/>
        </p:nvSpPr>
        <p:spPr>
          <a:xfrm>
            <a:off x="6835588" y="2468433"/>
            <a:ext cx="26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Plant States 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6B214-8AA9-43D9-80CB-3018FC66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5" y="2955844"/>
            <a:ext cx="4901587" cy="314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61AB8D-D322-46DF-B075-A16E4181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42" y="2955844"/>
            <a:ext cx="4800000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4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985E-BD38-43D5-88A6-31B7B94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en-US" sz="2000" dirty="0"/>
              <a:t>Generation of random STEP Input - “</a:t>
            </a:r>
            <a:r>
              <a:rPr lang="en-US" sz="2000" dirty="0" err="1"/>
              <a:t>cAin</a:t>
            </a:r>
            <a:r>
              <a:rPr lang="en-US" sz="2000" dirty="0"/>
              <a:t>” to see the steady state value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cAin</a:t>
            </a:r>
            <a:r>
              <a:rPr lang="en-US" sz="1800" dirty="0"/>
              <a:t>” =  von 0 bis 1 (randomly generated)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FFA2-85D1-4117-95CB-26FE1FDD6815}"/>
              </a:ext>
            </a:extLst>
          </p:cNvPr>
          <p:cNvSpPr txBox="1"/>
          <p:nvPr/>
        </p:nvSpPr>
        <p:spPr>
          <a:xfrm>
            <a:off x="1423146" y="2514599"/>
            <a:ext cx="26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cAin</a:t>
            </a:r>
            <a:endParaRPr lang="en-US" sz="1800" dirty="0"/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F0E6-BF96-4095-BC99-D85CA8CA790F}"/>
              </a:ext>
            </a:extLst>
          </p:cNvPr>
          <p:cNvSpPr txBox="1"/>
          <p:nvPr/>
        </p:nvSpPr>
        <p:spPr>
          <a:xfrm>
            <a:off x="6835588" y="2468433"/>
            <a:ext cx="26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Plant States 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36686-3ABB-46AE-B881-34B70FF8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17" y="3027757"/>
            <a:ext cx="4723809" cy="314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C3653-BD75-42DA-8A5A-D1A4F8381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07" y="3027757"/>
            <a:ext cx="4723809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9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BBD7-243E-4442-8FBF-657A7F7F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C236-43CE-4628-A87D-74563DFC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85657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553</TotalTime>
  <Words>218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Work Progress </vt:lpstr>
      <vt:lpstr>Plant Model:  Continuously Stirred Tank Reactor (CSTR)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5</cp:revision>
  <dcterms:created xsi:type="dcterms:W3CDTF">2021-11-15T11:04:20Z</dcterms:created>
  <dcterms:modified xsi:type="dcterms:W3CDTF">2021-11-25T23:00:29Z</dcterms:modified>
</cp:coreProperties>
</file>