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57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77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19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7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1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906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689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814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86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80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07/12/2021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91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07/12/2021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15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07/12/2021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481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07/12/2021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3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07/12/2021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82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07/12/2021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76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8491-160E-4087-BABF-A7E495D5545C}" type="datetimeFigureOut">
              <a:rPr lang="en-DE" smtClean="0"/>
              <a:t>07/12/2021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97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9728-55DD-4D7F-AB0B-AA4FD06E1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Progress 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122B-91BA-45DB-911F-FD462BB0A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Abdur Rehman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2799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11E9-7042-4005-A851-46572CB7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sz="3600" dirty="0"/>
              <a:t>Plant Model:  </a:t>
            </a:r>
            <a:r>
              <a:rPr lang="en-US" sz="3600" u="sng" dirty="0"/>
              <a:t>Continuously Stirred Tank Reactor (CSTR)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36E2-A1FF-4901-9775-DB83C9278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77039"/>
            <a:ext cx="9596219" cy="4564324"/>
          </a:xfrm>
        </p:spPr>
        <p:txBody>
          <a:bodyPr/>
          <a:lstStyle/>
          <a:p>
            <a:r>
              <a:rPr lang="en-US" dirty="0"/>
              <a:t>Seeing the result of how the input -</a:t>
            </a:r>
            <a:r>
              <a:rPr lang="en-US" sz="1800" dirty="0"/>
              <a:t> “</a:t>
            </a:r>
            <a:r>
              <a:rPr lang="en-US" sz="1800" dirty="0" err="1"/>
              <a:t>cAin</a:t>
            </a:r>
            <a:r>
              <a:rPr lang="en-US" sz="1800" dirty="0"/>
              <a:t>” impact the result of the simulation</a:t>
            </a:r>
          </a:p>
          <a:p>
            <a:pPr lvl="1"/>
            <a:r>
              <a:rPr lang="en-US" sz="1600" dirty="0"/>
              <a:t>“</a:t>
            </a:r>
            <a:r>
              <a:rPr lang="en-US" sz="1600" dirty="0" err="1"/>
              <a:t>cAin</a:t>
            </a:r>
            <a:r>
              <a:rPr lang="en-US" sz="1600" dirty="0"/>
              <a:t>” = 1</a:t>
            </a:r>
          </a:p>
          <a:p>
            <a:pPr lvl="1"/>
            <a:r>
              <a:rPr lang="en-US" dirty="0"/>
              <a:t>Plant Measurement </a:t>
            </a:r>
          </a:p>
          <a:p>
            <a:pPr lvl="1"/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E104F-963C-4191-A90A-EEF24DA9E156}"/>
              </a:ext>
            </a:extLst>
          </p:cNvPr>
          <p:cNvSpPr txBox="1"/>
          <p:nvPr/>
        </p:nvSpPr>
        <p:spPr>
          <a:xfrm>
            <a:off x="5286944" y="2235369"/>
            <a:ext cx="320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Plant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EE5AA-EAEA-4B32-8CE4-25DCEAA6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4" y="2739770"/>
            <a:ext cx="4800000" cy="314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4E3EA9-88CE-4E32-A7EA-824A39109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943" y="2739770"/>
            <a:ext cx="4800000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9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985E-BD38-43D5-88A6-31B7B94F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/>
          </a:bodyPr>
          <a:lstStyle/>
          <a:p>
            <a:r>
              <a:rPr lang="en-US" sz="2000" dirty="0"/>
              <a:t>Generation of random STEP Input - “</a:t>
            </a:r>
            <a:r>
              <a:rPr lang="en-US" sz="2000" dirty="0" err="1"/>
              <a:t>cAin</a:t>
            </a:r>
            <a:r>
              <a:rPr lang="en-US" sz="2000" dirty="0"/>
              <a:t>” to see the steady state value</a:t>
            </a:r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cAin</a:t>
            </a:r>
            <a:r>
              <a:rPr lang="en-US" sz="1800" dirty="0"/>
              <a:t>” =  von 0 bis 1 (randomly generated)</a:t>
            </a:r>
          </a:p>
          <a:p>
            <a:pPr marL="914400" lvl="2" indent="0">
              <a:buNone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7FFA2-85D1-4117-95CB-26FE1FDD6815}"/>
              </a:ext>
            </a:extLst>
          </p:cNvPr>
          <p:cNvSpPr txBox="1"/>
          <p:nvPr/>
        </p:nvSpPr>
        <p:spPr>
          <a:xfrm>
            <a:off x="1591234" y="2514600"/>
            <a:ext cx="262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cAin</a:t>
            </a:r>
            <a:endParaRPr lang="en-US" sz="1800" dirty="0"/>
          </a:p>
          <a:p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EF0E6-BF96-4095-BC99-D85CA8CA790F}"/>
              </a:ext>
            </a:extLst>
          </p:cNvPr>
          <p:cNvSpPr txBox="1"/>
          <p:nvPr/>
        </p:nvSpPr>
        <p:spPr>
          <a:xfrm>
            <a:off x="5356414" y="2514600"/>
            <a:ext cx="262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Plant States 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810C6-9918-4BFA-A4DC-4089D26A0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96" y="3156449"/>
            <a:ext cx="4723809" cy="314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229708-C802-4BCD-912A-EE8EAA593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60931"/>
            <a:ext cx="4723809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3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985E-BD38-43D5-88A6-31B7B94F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/>
          </a:bodyPr>
          <a:lstStyle/>
          <a:p>
            <a:r>
              <a:rPr lang="en-US" sz="2000" dirty="0"/>
              <a:t>Generation of random STEP Input - “</a:t>
            </a:r>
            <a:r>
              <a:rPr lang="en-US" sz="2000" dirty="0" err="1"/>
              <a:t>cAin</a:t>
            </a:r>
            <a:r>
              <a:rPr lang="en-US" sz="2000" dirty="0"/>
              <a:t>” to see the steady state value</a:t>
            </a:r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cAin</a:t>
            </a:r>
            <a:r>
              <a:rPr lang="en-US" sz="1800" dirty="0"/>
              <a:t>” =  von 0 bis 1 (randomly generated)</a:t>
            </a:r>
          </a:p>
          <a:p>
            <a:pPr marL="914400" lvl="2" indent="0">
              <a:buNone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7FFA2-85D1-4117-95CB-26FE1FDD6815}"/>
              </a:ext>
            </a:extLst>
          </p:cNvPr>
          <p:cNvSpPr txBox="1"/>
          <p:nvPr/>
        </p:nvSpPr>
        <p:spPr>
          <a:xfrm>
            <a:off x="1423146" y="2514599"/>
            <a:ext cx="262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cAin</a:t>
            </a:r>
            <a:endParaRPr lang="en-US" sz="1800" dirty="0"/>
          </a:p>
          <a:p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EF0E6-BF96-4095-BC99-D85CA8CA790F}"/>
              </a:ext>
            </a:extLst>
          </p:cNvPr>
          <p:cNvSpPr txBox="1"/>
          <p:nvPr/>
        </p:nvSpPr>
        <p:spPr>
          <a:xfrm>
            <a:off x="6835588" y="2468433"/>
            <a:ext cx="262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Plant States 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A3F878-6428-4C5F-B2FA-AE38CEBF4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5" y="3155577"/>
            <a:ext cx="4723809" cy="31492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BD82F1-D1FE-4B7A-9A41-A24CD8559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497" y="3155577"/>
            <a:ext cx="4723809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6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985E-BD38-43D5-88A6-31B7B94F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/>
          </a:bodyPr>
          <a:lstStyle/>
          <a:p>
            <a:r>
              <a:rPr lang="en-US" sz="2000" dirty="0"/>
              <a:t>Generation of random STEP Input - “</a:t>
            </a:r>
            <a:r>
              <a:rPr lang="en-US" sz="2000" dirty="0" err="1"/>
              <a:t>cAin</a:t>
            </a:r>
            <a:r>
              <a:rPr lang="en-US" sz="2000" dirty="0"/>
              <a:t>” to see the steady state value</a:t>
            </a:r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cAin</a:t>
            </a:r>
            <a:r>
              <a:rPr lang="en-US" sz="1800" dirty="0"/>
              <a:t>” =  von 0 bis 1 (randomly generated)</a:t>
            </a:r>
          </a:p>
          <a:p>
            <a:pPr marL="914400" lvl="2" indent="0">
              <a:buNone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7FFA2-85D1-4117-95CB-26FE1FDD6815}"/>
              </a:ext>
            </a:extLst>
          </p:cNvPr>
          <p:cNvSpPr txBox="1"/>
          <p:nvPr/>
        </p:nvSpPr>
        <p:spPr>
          <a:xfrm>
            <a:off x="1423146" y="2514599"/>
            <a:ext cx="262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cAin</a:t>
            </a:r>
            <a:endParaRPr lang="en-US" sz="1800" dirty="0"/>
          </a:p>
          <a:p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EF0E6-BF96-4095-BC99-D85CA8CA790F}"/>
              </a:ext>
            </a:extLst>
          </p:cNvPr>
          <p:cNvSpPr txBox="1"/>
          <p:nvPr/>
        </p:nvSpPr>
        <p:spPr>
          <a:xfrm>
            <a:off x="6835588" y="2468433"/>
            <a:ext cx="262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Plant States 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AF80EE-88AB-48FF-9439-E26BB8F2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48" y="3160930"/>
            <a:ext cx="4723809" cy="31492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B50CBA-9B1E-4A78-88F6-5CA7A3BF5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219" y="3160930"/>
            <a:ext cx="4723809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561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558</TotalTime>
  <Words>132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Work Progress </vt:lpstr>
      <vt:lpstr>Plant Model:  Continuously Stirred Tank Reactor (CSTR)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 </dc:title>
  <dc:creator>Abdur Rehman</dc:creator>
  <cp:lastModifiedBy>Abdur Rehman</cp:lastModifiedBy>
  <cp:revision>6</cp:revision>
  <dcterms:created xsi:type="dcterms:W3CDTF">2021-11-15T11:04:20Z</dcterms:created>
  <dcterms:modified xsi:type="dcterms:W3CDTF">2021-12-07T14:39:41Z</dcterms:modified>
</cp:coreProperties>
</file>