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3CC7-D7BD-4D3C-800E-59FBFF90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118"/>
          </a:xfrm>
        </p:spPr>
        <p:txBody>
          <a:bodyPr/>
          <a:lstStyle/>
          <a:p>
            <a:r>
              <a:rPr lang="en-US" dirty="0"/>
              <a:t>Model Training and Evaluation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0016-068C-4DB5-9999-450BB799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319"/>
            <a:ext cx="8596668" cy="4598044"/>
          </a:xfrm>
        </p:spPr>
        <p:txBody>
          <a:bodyPr/>
          <a:lstStyle/>
          <a:p>
            <a:r>
              <a:rPr lang="en-US" dirty="0"/>
              <a:t>Input used </a:t>
            </a:r>
            <a:r>
              <a:rPr lang="en-US" dirty="0" err="1"/>
              <a:t>caIN</a:t>
            </a:r>
            <a:r>
              <a:rPr lang="en-US" dirty="0"/>
              <a:t> as </a:t>
            </a:r>
            <a:r>
              <a:rPr lang="en-US" dirty="0" err="1"/>
              <a:t>numpy_array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array([1., 1., 1., 1., 1., 0., 0., 0., 0., 0., 1., 1., 1., 1., 1.])</a:t>
            </a:r>
          </a:p>
          <a:p>
            <a:r>
              <a:rPr lang="en-US" dirty="0" err="1"/>
              <a:t>numpy_array.shape</a:t>
            </a:r>
            <a:r>
              <a:rPr lang="en-US" dirty="0"/>
              <a:t>:	</a:t>
            </a:r>
          </a:p>
          <a:p>
            <a:pPr lvl="2"/>
            <a:r>
              <a:rPr lang="en-US" dirty="0"/>
              <a:t>Out[6]: (15,)</a:t>
            </a:r>
          </a:p>
          <a:p>
            <a:r>
              <a:rPr lang="en-US" dirty="0"/>
              <a:t>Output used as numpy_array1 for three states:</a:t>
            </a:r>
          </a:p>
          <a:p>
            <a:r>
              <a:rPr lang="en-US" dirty="0"/>
              <a:t>numpy_array1.shape:</a:t>
            </a:r>
          </a:p>
          <a:p>
            <a:pPr lvl="2"/>
            <a:r>
              <a:rPr lang="en-US" dirty="0"/>
              <a:t>Out[8]: (15, 10, 3)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738A05-B1C3-481A-A70C-3B7B6F8E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861" y="2213531"/>
            <a:ext cx="3367077" cy="40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694C-2958-4405-A44B-18156EAA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9600"/>
            <a:ext cx="10412007" cy="6248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the training and testing of data, the data is split into 80% for the training and 20% testing:</a:t>
            </a:r>
          </a:p>
          <a:p>
            <a:pPr lvl="2"/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numpy_array</a:t>
            </a:r>
            <a:r>
              <a:rPr lang="en-US" dirty="0"/>
              <a:t>, numpy_array1, </a:t>
            </a:r>
            <a:r>
              <a:rPr lang="en-US" dirty="0" err="1"/>
              <a:t>test_size</a:t>
            </a:r>
            <a:r>
              <a:rPr lang="en-US" dirty="0"/>
              <a:t>=0.2,)</a:t>
            </a:r>
          </a:p>
          <a:p>
            <a:r>
              <a:rPr lang="en-US" dirty="0"/>
              <a:t>Reshaped the data to fit the model using reshape</a:t>
            </a:r>
          </a:p>
          <a:p>
            <a:pPr lvl="2"/>
            <a:r>
              <a:rPr lang="en-US" dirty="0" err="1"/>
              <a:t>X_train</a:t>
            </a:r>
            <a:r>
              <a:rPr lang="en-US" dirty="0"/>
              <a:t>= </a:t>
            </a:r>
            <a:r>
              <a:rPr lang="en-US" dirty="0" err="1"/>
              <a:t>np.reshape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X_train.shape</a:t>
            </a:r>
            <a:r>
              <a:rPr lang="en-US" dirty="0"/>
              <a:t> + (1,))</a:t>
            </a:r>
          </a:p>
          <a:p>
            <a:pPr lvl="2"/>
            <a:r>
              <a:rPr lang="en-US" dirty="0" err="1"/>
              <a:t>X_test</a:t>
            </a:r>
            <a:r>
              <a:rPr lang="en-US" dirty="0"/>
              <a:t>= </a:t>
            </a:r>
            <a:r>
              <a:rPr lang="en-US" dirty="0" err="1"/>
              <a:t>np.reshape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X_test.shape</a:t>
            </a:r>
            <a:r>
              <a:rPr lang="en-US" dirty="0"/>
              <a:t> + (1,))</a:t>
            </a:r>
          </a:p>
          <a:p>
            <a:pPr lvl="2"/>
            <a:r>
              <a:rPr lang="en-US" dirty="0" err="1"/>
              <a:t>y_train</a:t>
            </a:r>
            <a:r>
              <a:rPr lang="en-US" dirty="0"/>
              <a:t>= </a:t>
            </a:r>
            <a:r>
              <a:rPr lang="en-US" dirty="0" err="1"/>
              <a:t>y_train.reshape</a:t>
            </a:r>
            <a:r>
              <a:rPr lang="en-US" dirty="0"/>
              <a:t>(12,30)</a:t>
            </a:r>
          </a:p>
          <a:p>
            <a:pPr lvl="2"/>
            <a:r>
              <a:rPr lang="en-US" dirty="0" err="1"/>
              <a:t>y_test</a:t>
            </a:r>
            <a:r>
              <a:rPr lang="en-US" dirty="0"/>
              <a:t>= </a:t>
            </a:r>
            <a:r>
              <a:rPr lang="en-US" dirty="0" err="1"/>
              <a:t>y_test.reshape</a:t>
            </a:r>
            <a:r>
              <a:rPr lang="en-US" dirty="0"/>
              <a:t>(3,30)</a:t>
            </a:r>
          </a:p>
          <a:p>
            <a:r>
              <a:rPr lang="en-US" dirty="0"/>
              <a:t>Configure the network with optimizer, loss function and accuracy</a:t>
            </a:r>
          </a:p>
          <a:p>
            <a:pPr lvl="1"/>
            <a:r>
              <a:rPr lang="en-US" dirty="0" err="1"/>
              <a:t>network.compile</a:t>
            </a:r>
            <a:r>
              <a:rPr lang="en-US" dirty="0"/>
              <a:t>(optimizer=</a:t>
            </a:r>
            <a:r>
              <a:rPr lang="en-US" dirty="0" err="1"/>
              <a:t>keras.optimizers.RMSprop</a:t>
            </a:r>
            <a:r>
              <a:rPr lang="en-US" dirty="0"/>
              <a:t>(</a:t>
            </a:r>
            <a:r>
              <a:rPr lang="en-US" dirty="0" err="1"/>
              <a:t>lr</a:t>
            </a:r>
            <a:r>
              <a:rPr lang="en-US" dirty="0"/>
              <a:t>=0.01), loss='</a:t>
            </a:r>
            <a:r>
              <a:rPr lang="en-US" dirty="0" err="1"/>
              <a:t>mse</a:t>
            </a:r>
            <a:r>
              <a:rPr lang="en-US" dirty="0"/>
              <a:t>’, </a:t>
            </a:r>
            <a:r>
              <a:rPr lang="en-US" dirty="0" err="1"/>
              <a:t>metics</a:t>
            </a:r>
            <a:r>
              <a:rPr lang="en-US" dirty="0"/>
              <a:t>=['</a:t>
            </a:r>
            <a:r>
              <a:rPr lang="en-US" dirty="0" err="1"/>
              <a:t>mae</a:t>
            </a:r>
            <a:r>
              <a:rPr lang="en-US" dirty="0"/>
              <a:t>’])</a:t>
            </a:r>
          </a:p>
          <a:p>
            <a:pPr lvl="1"/>
            <a:r>
              <a:rPr lang="en-US" dirty="0"/>
              <a:t>history = </a:t>
            </a:r>
            <a:r>
              <a:rPr lang="en-US" dirty="0" err="1"/>
              <a:t>network.fit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y_train,validation_data</a:t>
            </a:r>
            <a:r>
              <a:rPr lang="en-US" dirty="0"/>
              <a:t>=(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),epochs=100, </a:t>
            </a:r>
            <a:r>
              <a:rPr lang="en-US" dirty="0" err="1"/>
              <a:t>batch_size</a:t>
            </a:r>
            <a:r>
              <a:rPr lang="en-US" dirty="0"/>
              <a:t>=20)</a:t>
            </a:r>
          </a:p>
          <a:p>
            <a:pPr lvl="1"/>
            <a:r>
              <a:rPr lang="en-US" dirty="0" err="1"/>
              <a:t>history_dict</a:t>
            </a:r>
            <a:r>
              <a:rPr lang="en-US" dirty="0"/>
              <a:t> = </a:t>
            </a:r>
            <a:r>
              <a:rPr lang="en-US" dirty="0" err="1"/>
              <a:t>history.history</a:t>
            </a:r>
            <a:endParaRPr lang="en-US" dirty="0"/>
          </a:p>
          <a:p>
            <a:pPr lvl="1"/>
            <a:r>
              <a:rPr lang="en-US" dirty="0" err="1"/>
              <a:t>loss_values</a:t>
            </a:r>
            <a:r>
              <a:rPr lang="en-US" dirty="0"/>
              <a:t> = </a:t>
            </a:r>
            <a:r>
              <a:rPr lang="en-US" dirty="0" err="1"/>
              <a:t>history_dict</a:t>
            </a:r>
            <a:r>
              <a:rPr lang="en-US" dirty="0"/>
              <a:t>['loss']</a:t>
            </a:r>
          </a:p>
          <a:p>
            <a:pPr lvl="1"/>
            <a:r>
              <a:rPr lang="en-US" dirty="0" err="1"/>
              <a:t>val_loss_values</a:t>
            </a:r>
            <a:r>
              <a:rPr lang="en-US" dirty="0"/>
              <a:t> = </a:t>
            </a:r>
            <a:r>
              <a:rPr lang="en-US" dirty="0" err="1"/>
              <a:t>history_dict</a:t>
            </a:r>
            <a:r>
              <a:rPr lang="en-US" dirty="0"/>
              <a:t>['</a:t>
            </a:r>
            <a:r>
              <a:rPr lang="en-US" dirty="0" err="1"/>
              <a:t>val_loss</a:t>
            </a:r>
            <a:r>
              <a:rPr lang="en-US" dirty="0"/>
              <a:t>']</a:t>
            </a:r>
          </a:p>
          <a:p>
            <a:pPr lvl="1"/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loss_values</a:t>
            </a:r>
            <a:r>
              <a:rPr lang="en-US" dirty="0"/>
              <a:t>, '</a:t>
            </a:r>
            <a:r>
              <a:rPr lang="en-US" dirty="0" err="1"/>
              <a:t>bo</a:t>
            </a:r>
            <a:r>
              <a:rPr lang="en-US" dirty="0"/>
              <a:t>', label='training loss')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val_loss_values</a:t>
            </a:r>
            <a:r>
              <a:rPr lang="en-US" dirty="0"/>
              <a:t>, 'r', label='</a:t>
            </a:r>
            <a:r>
              <a:rPr lang="en-US" dirty="0" err="1"/>
              <a:t>val</a:t>
            </a:r>
            <a:r>
              <a:rPr lang="en-US" dirty="0"/>
              <a:t> training loss')</a:t>
            </a:r>
          </a:p>
          <a:p>
            <a:pPr lvl="1"/>
            <a:r>
              <a:rPr lang="en-US" dirty="0" err="1"/>
              <a:t>network.evaluate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network.evaluate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87D9-B01A-45E2-ACA7-2B70F025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1695"/>
            <a:ext cx="10349254" cy="5709668"/>
          </a:xfrm>
        </p:spPr>
        <p:txBody>
          <a:bodyPr/>
          <a:lstStyle/>
          <a:p>
            <a:r>
              <a:rPr lang="en-US" dirty="0"/>
              <a:t>Training Loss: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 Training Loss: 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82EBB-2883-41CB-87DA-A05CF85B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61" y="331695"/>
            <a:ext cx="3554211" cy="236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91412-F9B6-41F5-AAB6-569D3216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01" y="2989207"/>
            <a:ext cx="3753671" cy="2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708F-D702-4EC3-A250-20E174BF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3741"/>
            <a:ext cx="8596668" cy="5467621"/>
          </a:xfrm>
        </p:spPr>
        <p:txBody>
          <a:bodyPr/>
          <a:lstStyle/>
          <a:p>
            <a:r>
              <a:rPr lang="fr-FR" dirty="0" err="1"/>
              <a:t>network.evaluate</a:t>
            </a:r>
            <a:r>
              <a:rPr lang="fr-FR" dirty="0"/>
              <a:t>(</a:t>
            </a:r>
            <a:r>
              <a:rPr lang="fr-FR" dirty="0" err="1"/>
              <a:t>X_train,y_train</a:t>
            </a:r>
            <a:r>
              <a:rPr lang="fr-FR" dirty="0"/>
              <a:t>): </a:t>
            </a:r>
          </a:p>
          <a:p>
            <a:pPr lvl="2"/>
            <a:r>
              <a:rPr lang="en-DE" dirty="0"/>
              <a:t>0.0579</a:t>
            </a:r>
            <a:endParaRPr lang="en-US" dirty="0"/>
          </a:p>
          <a:p>
            <a:r>
              <a:rPr lang="en-US" dirty="0" err="1"/>
              <a:t>network.evaluate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0.0463</a:t>
            </a:r>
          </a:p>
        </p:txBody>
      </p:sp>
    </p:spTree>
    <p:extLst>
      <p:ext uri="{BB962C8B-B14F-4D97-AF65-F5344CB8AC3E}">
        <p14:creationId xmlns:p14="http://schemas.microsoft.com/office/powerpoint/2010/main" val="2977354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993</TotalTime>
  <Words>420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Work Progress </vt:lpstr>
      <vt:lpstr>Model Training and Evaluation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11</cp:revision>
  <dcterms:created xsi:type="dcterms:W3CDTF">2021-11-15T11:04:20Z</dcterms:created>
  <dcterms:modified xsi:type="dcterms:W3CDTF">2021-12-20T13:47:40Z</dcterms:modified>
</cp:coreProperties>
</file>