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03/01/2022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D312-B2DC-400D-9CA6-E42F94D0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3741"/>
            <a:ext cx="8596668" cy="5467621"/>
          </a:xfrm>
        </p:spPr>
        <p:txBody>
          <a:bodyPr/>
          <a:lstStyle/>
          <a:p>
            <a:r>
              <a:rPr lang="en-US" dirty="0"/>
              <a:t>We need to select a tuner class to run the search.</a:t>
            </a:r>
          </a:p>
          <a:p>
            <a:pPr lvl="2"/>
            <a:r>
              <a:rPr lang="en-US" dirty="0"/>
              <a:t>tuner = </a:t>
            </a:r>
            <a:r>
              <a:rPr lang="en-US" dirty="0" err="1"/>
              <a:t>RandomSearch</a:t>
            </a:r>
            <a:r>
              <a:rPr lang="en-US" dirty="0"/>
              <a:t>(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build_model</a:t>
            </a:r>
            <a:r>
              <a:rPr lang="en-US" dirty="0"/>
              <a:t>,</a:t>
            </a:r>
          </a:p>
          <a:p>
            <a:pPr marL="1828800" lvl="4" indent="0">
              <a:buNone/>
            </a:pPr>
            <a:r>
              <a:rPr lang="en-US" dirty="0"/>
              <a:t>    objective='</a:t>
            </a:r>
            <a:r>
              <a:rPr lang="en-US" dirty="0" err="1"/>
              <a:t>val_accuracy</a:t>
            </a:r>
            <a:r>
              <a:rPr lang="en-US" dirty="0"/>
              <a:t>',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max_trials</a:t>
            </a:r>
            <a:r>
              <a:rPr lang="en-US" dirty="0"/>
              <a:t>=5,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executions_per_trial</a:t>
            </a:r>
            <a:r>
              <a:rPr lang="en-US" dirty="0"/>
              <a:t>=3,</a:t>
            </a:r>
          </a:p>
          <a:p>
            <a:pPr marL="1828800" lvl="4" indent="0">
              <a:buNone/>
            </a:pPr>
            <a:r>
              <a:rPr lang="en-US" dirty="0"/>
              <a:t>    directory='</a:t>
            </a:r>
            <a:r>
              <a:rPr lang="en-US" dirty="0" err="1"/>
              <a:t>my_dir</a:t>
            </a:r>
            <a:r>
              <a:rPr lang="en-US" dirty="0"/>
              <a:t>',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project_name</a:t>
            </a:r>
            <a:r>
              <a:rPr lang="en-US" dirty="0"/>
              <a:t>='</a:t>
            </a:r>
            <a:r>
              <a:rPr lang="en-US" dirty="0" err="1"/>
              <a:t>helloworld</a:t>
            </a:r>
            <a:r>
              <a:rPr lang="en-US" dirty="0"/>
              <a:t>’)</a:t>
            </a:r>
          </a:p>
          <a:p>
            <a:pPr lvl="2"/>
            <a:r>
              <a:rPr lang="en-US" dirty="0" err="1"/>
              <a:t>tuner.search_space_summary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5412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BE43-2086-4EBF-9756-F01EA2D4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5107"/>
            <a:ext cx="8596668" cy="5306256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You can print a summary of the search space:</a:t>
            </a:r>
          </a:p>
          <a:p>
            <a:pPr lvl="1"/>
            <a:r>
              <a:rPr lang="en-US" dirty="0"/>
              <a:t>Hyperparameters:</a:t>
            </a:r>
          </a:p>
          <a:p>
            <a:pPr marL="857250" lvl="2" indent="0">
              <a:buNone/>
            </a:pPr>
            <a:r>
              <a:rPr lang="en-US" dirty="0"/>
              <a:t>units: 160</a:t>
            </a:r>
          </a:p>
          <a:p>
            <a:pPr marL="857250" lvl="2" indent="0">
              <a:buNone/>
            </a:pPr>
            <a:r>
              <a:rPr lang="en-US" dirty="0" err="1"/>
              <a:t>learning_rate</a:t>
            </a:r>
            <a:r>
              <a:rPr lang="en-US" dirty="0"/>
              <a:t>: 0.0001</a:t>
            </a:r>
          </a:p>
          <a:p>
            <a:pPr marL="857250" lvl="2" indent="0">
              <a:buNone/>
            </a:pPr>
            <a:r>
              <a:rPr lang="en-US" dirty="0"/>
              <a:t>Score: 0.8569333354632059</a:t>
            </a:r>
          </a:p>
          <a:p>
            <a:pPr lvl="1"/>
            <a:r>
              <a:rPr lang="en-US" dirty="0"/>
              <a:t>Hyperparameters:</a:t>
            </a:r>
          </a:p>
          <a:p>
            <a:pPr marL="857250" lvl="2" indent="0">
              <a:buNone/>
            </a:pPr>
            <a:r>
              <a:rPr lang="en-US" dirty="0"/>
              <a:t>units: 416</a:t>
            </a:r>
          </a:p>
          <a:p>
            <a:pPr marL="857250" lvl="2" indent="0">
              <a:buNone/>
            </a:pPr>
            <a:r>
              <a:rPr lang="en-US" dirty="0" err="1"/>
              <a:t>learning_rate</a:t>
            </a:r>
            <a:r>
              <a:rPr lang="en-US" dirty="0"/>
              <a:t>: 0.01</a:t>
            </a:r>
          </a:p>
          <a:p>
            <a:pPr marL="857250" lvl="2" indent="0">
              <a:buNone/>
            </a:pPr>
            <a:r>
              <a:rPr lang="en-US" dirty="0"/>
              <a:t>Score: 0.8469666639963785</a:t>
            </a:r>
          </a:p>
          <a:p>
            <a:pPr lvl="1"/>
            <a:r>
              <a:rPr lang="en-US" dirty="0"/>
              <a:t>Hyperparameters:</a:t>
            </a:r>
          </a:p>
          <a:p>
            <a:pPr marL="857250" lvl="2" indent="0">
              <a:buNone/>
            </a:pPr>
            <a:r>
              <a:rPr lang="en-US" dirty="0"/>
              <a:t>units: 288</a:t>
            </a:r>
          </a:p>
          <a:p>
            <a:pPr marL="857250" lvl="2" indent="0">
              <a:buNone/>
            </a:pPr>
            <a:r>
              <a:rPr lang="en-US" dirty="0" err="1"/>
              <a:t>learning_rate</a:t>
            </a:r>
            <a:r>
              <a:rPr lang="en-US" dirty="0"/>
              <a:t>: 0.01</a:t>
            </a:r>
          </a:p>
          <a:p>
            <a:pPr marL="857250" lvl="2" indent="0">
              <a:buNone/>
            </a:pPr>
            <a:r>
              <a:rPr lang="en-US" dirty="0"/>
              <a:t>Score: 0.8468666672706604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421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CC7-D7BD-4D3C-800E-59FBFF9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118"/>
          </a:xfrm>
        </p:spPr>
        <p:txBody>
          <a:bodyPr/>
          <a:lstStyle/>
          <a:p>
            <a:r>
              <a:rPr lang="en-US" dirty="0"/>
              <a:t>Model Training and 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0016-068C-4DB5-9999-450BB79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319"/>
            <a:ext cx="8596668" cy="4598044"/>
          </a:xfrm>
        </p:spPr>
        <p:txBody>
          <a:bodyPr/>
          <a:lstStyle/>
          <a:p>
            <a:r>
              <a:rPr lang="en-US" dirty="0"/>
              <a:t>Input used </a:t>
            </a:r>
            <a:r>
              <a:rPr lang="en-US" dirty="0" err="1"/>
              <a:t>CAin</a:t>
            </a:r>
            <a:r>
              <a:rPr lang="en-US" dirty="0"/>
              <a:t> as </a:t>
            </a:r>
            <a:r>
              <a:rPr lang="en-US" dirty="0" err="1"/>
              <a:t>numpy_array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array([1., 1., 1., 1., 1., 0., 0., 0., 0., 0., 1., 1., 1., 1., 1.])</a:t>
            </a:r>
          </a:p>
          <a:p>
            <a:r>
              <a:rPr lang="en-US" dirty="0" err="1"/>
              <a:t>numpy_array.shape</a:t>
            </a:r>
            <a:r>
              <a:rPr lang="en-US" dirty="0"/>
              <a:t>:	</a:t>
            </a:r>
          </a:p>
          <a:p>
            <a:pPr lvl="2"/>
            <a:r>
              <a:rPr lang="en-US" dirty="0"/>
              <a:t>Out[6]: (15,)</a:t>
            </a:r>
          </a:p>
          <a:p>
            <a:r>
              <a:rPr lang="en-US" dirty="0"/>
              <a:t>Output used as numpy_array1 for three states:</a:t>
            </a:r>
          </a:p>
          <a:p>
            <a:r>
              <a:rPr lang="en-US" dirty="0"/>
              <a:t>numpy_array1.shape:</a:t>
            </a:r>
          </a:p>
          <a:p>
            <a:pPr lvl="2"/>
            <a:r>
              <a:rPr lang="en-US" dirty="0"/>
              <a:t>Out[8]: (15, 10, 3)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38A05-B1C3-481A-A70C-3B7B6F8E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61" y="2213531"/>
            <a:ext cx="3367077" cy="40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694C-2958-4405-A44B-18156EAA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9600"/>
            <a:ext cx="10412007" cy="6248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training and testing of data, the data is split into 80% for the training and 20% testing: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numpy_array</a:t>
            </a:r>
            <a:r>
              <a:rPr lang="en-US" dirty="0"/>
              <a:t>, numpy_array1, </a:t>
            </a:r>
            <a:r>
              <a:rPr lang="en-US" dirty="0" err="1"/>
              <a:t>test_size</a:t>
            </a:r>
            <a:r>
              <a:rPr lang="en-US" dirty="0"/>
              <a:t>=0.2,)</a:t>
            </a:r>
          </a:p>
          <a:p>
            <a:r>
              <a:rPr lang="en-US" dirty="0"/>
              <a:t>Reshaped the data to fit the model using reshape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= </a:t>
            </a:r>
            <a:r>
              <a:rPr lang="en-US" dirty="0" err="1"/>
              <a:t>np.reshape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X_train.shape</a:t>
            </a:r>
            <a:r>
              <a:rPr lang="en-US" dirty="0"/>
              <a:t> + (1,))</a:t>
            </a:r>
          </a:p>
          <a:p>
            <a:pPr lvl="2"/>
            <a:r>
              <a:rPr lang="en-US" dirty="0" err="1"/>
              <a:t>X_test</a:t>
            </a:r>
            <a:r>
              <a:rPr lang="en-US" dirty="0"/>
              <a:t>= </a:t>
            </a:r>
            <a:r>
              <a:rPr lang="en-US" dirty="0" err="1"/>
              <a:t>np.reshape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X_test.shape</a:t>
            </a:r>
            <a:r>
              <a:rPr lang="en-US" dirty="0"/>
              <a:t> + (1,))</a:t>
            </a:r>
          </a:p>
          <a:p>
            <a:pPr lvl="2"/>
            <a:r>
              <a:rPr lang="en-US" dirty="0" err="1"/>
              <a:t>y_train</a:t>
            </a:r>
            <a:r>
              <a:rPr lang="en-US" dirty="0"/>
              <a:t>= </a:t>
            </a:r>
            <a:r>
              <a:rPr lang="en-US" dirty="0" err="1"/>
              <a:t>y_train.reshape</a:t>
            </a:r>
            <a:r>
              <a:rPr lang="en-US" dirty="0"/>
              <a:t>(12,30)</a:t>
            </a:r>
          </a:p>
          <a:p>
            <a:pPr lvl="2"/>
            <a:r>
              <a:rPr lang="en-US" dirty="0" err="1"/>
              <a:t>y_test</a:t>
            </a:r>
            <a:r>
              <a:rPr lang="en-US" dirty="0"/>
              <a:t>= </a:t>
            </a:r>
            <a:r>
              <a:rPr lang="en-US" dirty="0" err="1"/>
              <a:t>y_test.reshape</a:t>
            </a:r>
            <a:r>
              <a:rPr lang="en-US" dirty="0"/>
              <a:t>(3,30)</a:t>
            </a:r>
          </a:p>
          <a:p>
            <a:r>
              <a:rPr lang="en-US" dirty="0"/>
              <a:t>Configure the network with optimizer, loss function and accuracy</a:t>
            </a:r>
          </a:p>
          <a:p>
            <a:pPr lvl="1"/>
            <a:r>
              <a:rPr lang="en-US" dirty="0" err="1"/>
              <a:t>network.compile</a:t>
            </a:r>
            <a:r>
              <a:rPr lang="en-US" dirty="0"/>
              <a:t>(optimizer=</a:t>
            </a:r>
            <a:r>
              <a:rPr lang="en-US" dirty="0" err="1"/>
              <a:t>keras.optimizers.RMSprop</a:t>
            </a:r>
            <a:r>
              <a:rPr lang="en-US" dirty="0"/>
              <a:t>(</a:t>
            </a:r>
            <a:r>
              <a:rPr lang="en-US" dirty="0" err="1"/>
              <a:t>lr</a:t>
            </a:r>
            <a:r>
              <a:rPr lang="en-US" dirty="0"/>
              <a:t>=0.01), loss='</a:t>
            </a:r>
            <a:r>
              <a:rPr lang="en-US" dirty="0" err="1"/>
              <a:t>mse</a:t>
            </a:r>
            <a:r>
              <a:rPr lang="en-US" dirty="0"/>
              <a:t>’, </a:t>
            </a:r>
            <a:r>
              <a:rPr lang="en-US" dirty="0" err="1"/>
              <a:t>metics</a:t>
            </a:r>
            <a:r>
              <a:rPr lang="en-US" dirty="0"/>
              <a:t>=['</a:t>
            </a:r>
            <a:r>
              <a:rPr lang="en-US" dirty="0" err="1"/>
              <a:t>mae</a:t>
            </a:r>
            <a:r>
              <a:rPr lang="en-US" dirty="0"/>
              <a:t>’])</a:t>
            </a:r>
          </a:p>
          <a:p>
            <a:pPr lvl="1"/>
            <a:r>
              <a:rPr lang="en-US" dirty="0"/>
              <a:t>history = </a:t>
            </a:r>
            <a:r>
              <a:rPr lang="en-US" dirty="0" err="1"/>
              <a:t>network.fit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y_train,validation_data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),epochs=100, </a:t>
            </a:r>
            <a:r>
              <a:rPr lang="en-US" dirty="0" err="1"/>
              <a:t>batch_size</a:t>
            </a:r>
            <a:r>
              <a:rPr lang="en-US" dirty="0"/>
              <a:t>=20)</a:t>
            </a:r>
          </a:p>
          <a:p>
            <a:pPr lvl="1"/>
            <a:r>
              <a:rPr lang="en-US" dirty="0" err="1"/>
              <a:t>history_dict</a:t>
            </a:r>
            <a:r>
              <a:rPr lang="en-US" dirty="0"/>
              <a:t> = </a:t>
            </a:r>
            <a:r>
              <a:rPr lang="en-US" dirty="0" err="1"/>
              <a:t>history.history</a:t>
            </a:r>
            <a:endParaRPr lang="en-US" dirty="0"/>
          </a:p>
          <a:p>
            <a:pPr lvl="1"/>
            <a:r>
              <a:rPr lang="en-US" dirty="0" err="1"/>
              <a:t>loss_values</a:t>
            </a:r>
            <a:r>
              <a:rPr lang="en-US" dirty="0"/>
              <a:t> = </a:t>
            </a:r>
            <a:r>
              <a:rPr lang="en-US" dirty="0" err="1"/>
              <a:t>history_dict</a:t>
            </a:r>
            <a:r>
              <a:rPr lang="en-US" dirty="0"/>
              <a:t>['loss']</a:t>
            </a:r>
          </a:p>
          <a:p>
            <a:pPr lvl="1"/>
            <a:r>
              <a:rPr lang="en-US" dirty="0" err="1"/>
              <a:t>val_loss_values</a:t>
            </a:r>
            <a:r>
              <a:rPr lang="en-US" dirty="0"/>
              <a:t> = </a:t>
            </a:r>
            <a:r>
              <a:rPr lang="en-US" dirty="0" err="1"/>
              <a:t>history_dict</a:t>
            </a:r>
            <a:r>
              <a:rPr lang="en-US" dirty="0"/>
              <a:t>['</a:t>
            </a:r>
            <a:r>
              <a:rPr lang="en-US" dirty="0" err="1"/>
              <a:t>val_loss</a:t>
            </a:r>
            <a:r>
              <a:rPr lang="en-US" dirty="0"/>
              <a:t>']</a:t>
            </a:r>
          </a:p>
          <a:p>
            <a:pPr lvl="1"/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loss_values</a:t>
            </a:r>
            <a:r>
              <a:rPr lang="en-US" dirty="0"/>
              <a:t>, '</a:t>
            </a:r>
            <a:r>
              <a:rPr lang="en-US" dirty="0" err="1"/>
              <a:t>bo</a:t>
            </a:r>
            <a:r>
              <a:rPr lang="en-US" dirty="0"/>
              <a:t>', label='training loss')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val_loss_values</a:t>
            </a:r>
            <a:r>
              <a:rPr lang="en-US" dirty="0"/>
              <a:t>, 'r', label='</a:t>
            </a:r>
            <a:r>
              <a:rPr lang="en-US" dirty="0" err="1"/>
              <a:t>val</a:t>
            </a:r>
            <a:r>
              <a:rPr lang="en-US" dirty="0"/>
              <a:t> training loss')</a:t>
            </a:r>
          </a:p>
          <a:p>
            <a:pPr lvl="1"/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87D9-B01A-45E2-ACA7-2B70F025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695"/>
            <a:ext cx="10349254" cy="57096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Value Training Loss: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000F5-681F-44E6-9066-F2B45384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24" y="331695"/>
            <a:ext cx="480000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708F-D702-4EC3-A250-20E174B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3741"/>
            <a:ext cx="8596668" cy="5467621"/>
          </a:xfrm>
        </p:spPr>
        <p:txBody>
          <a:bodyPr/>
          <a:lstStyle/>
          <a:p>
            <a:r>
              <a:rPr lang="fr-FR" dirty="0" err="1"/>
              <a:t>network.evaluate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): </a:t>
            </a:r>
          </a:p>
          <a:p>
            <a:pPr lvl="2"/>
            <a:r>
              <a:rPr lang="en-DE" dirty="0"/>
              <a:t> 0.02056201361119747</a:t>
            </a:r>
            <a:endParaRPr lang="en-US" dirty="0"/>
          </a:p>
          <a:p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0.0008072762284427881</a:t>
            </a:r>
          </a:p>
          <a:p>
            <a:r>
              <a:rPr lang="en-US" dirty="0"/>
              <a:t>The R2 score on the Train set is:	</a:t>
            </a:r>
          </a:p>
          <a:p>
            <a:pPr lvl="2"/>
            <a:r>
              <a:rPr lang="en-US" dirty="0"/>
              <a:t>-2.165</a:t>
            </a:r>
          </a:p>
          <a:p>
            <a:r>
              <a:rPr lang="en-US" dirty="0"/>
              <a:t>The R2 score on the Test set is:	</a:t>
            </a:r>
          </a:p>
          <a:p>
            <a:pPr lvl="2"/>
            <a:r>
              <a:rPr lang="en-US" dirty="0"/>
              <a:t>-56184616704692019966491842576384.000</a:t>
            </a:r>
          </a:p>
        </p:txBody>
      </p:sp>
    </p:spTree>
    <p:extLst>
      <p:ext uri="{BB962C8B-B14F-4D97-AF65-F5344CB8AC3E}">
        <p14:creationId xmlns:p14="http://schemas.microsoft.com/office/powerpoint/2010/main" val="29773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02E-145F-430B-801D-12CD41B9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Stage: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2C9B-C6A3-460A-9F88-545AC2B6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529"/>
            <a:ext cx="8596668" cy="5109883"/>
          </a:xfrm>
        </p:spPr>
        <p:txBody>
          <a:bodyPr>
            <a:normAutofit/>
          </a:bodyPr>
          <a:lstStyle/>
          <a:p>
            <a:r>
              <a:rPr lang="en-US" dirty="0"/>
              <a:t>Earlier, the training and testing of data, the data is split into 80% for the training and 20% testing </a:t>
            </a:r>
            <a:r>
              <a:rPr lang="en-US" u="sng" dirty="0"/>
              <a:t>randomly.</a:t>
            </a:r>
          </a:p>
          <a:p>
            <a:r>
              <a:rPr lang="en-US" dirty="0"/>
              <a:t>For the next stage, we designated the data by assigning certain data set for the training and the remainder for the testing without the randomness.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df.iloc</a:t>
            </a:r>
            <a:r>
              <a:rPr lang="en-US" dirty="0"/>
              <a:t>[:130]</a:t>
            </a:r>
          </a:p>
          <a:p>
            <a:pPr lvl="2"/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df.iloc</a:t>
            </a:r>
            <a:r>
              <a:rPr lang="en-US" dirty="0"/>
              <a:t>[130:]</a:t>
            </a:r>
          </a:p>
          <a:p>
            <a:pPr lvl="2"/>
            <a:r>
              <a:rPr lang="en-US" dirty="0" err="1"/>
              <a:t>y_train</a:t>
            </a:r>
            <a:r>
              <a:rPr lang="en-US" dirty="0"/>
              <a:t> = df1.iloc[:130]</a:t>
            </a:r>
          </a:p>
          <a:p>
            <a:pPr lvl="2"/>
            <a:r>
              <a:rPr lang="en-US" dirty="0" err="1"/>
              <a:t>y_test</a:t>
            </a:r>
            <a:r>
              <a:rPr lang="en-US" dirty="0"/>
              <a:t> = df1.iloc[130:]</a:t>
            </a:r>
          </a:p>
          <a:p>
            <a:r>
              <a:rPr lang="en-US" dirty="0"/>
              <a:t>Further, we configure the network with optimizer, loss function and accuracy parameters:</a:t>
            </a:r>
          </a:p>
          <a:p>
            <a:pPr lvl="2"/>
            <a:r>
              <a:rPr lang="en-US" dirty="0"/>
              <a:t>model = Sequential()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(Dense(1, </a:t>
            </a:r>
            <a:r>
              <a:rPr lang="en-US" dirty="0" err="1"/>
              <a:t>input_shape</a:t>
            </a:r>
            <a:r>
              <a:rPr lang="en-US" dirty="0"/>
              <a:t>=(1,)))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(Dense(8,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(Dense(3, activation='sigmoid’))</a:t>
            </a:r>
          </a:p>
          <a:p>
            <a:pPr lvl="2"/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binary_crossentropy</a:t>
            </a:r>
            <a:r>
              <a:rPr lang="en-US" dirty="0"/>
              <a:t>', optimizer='</a:t>
            </a:r>
            <a:r>
              <a:rPr lang="en-US" dirty="0" err="1"/>
              <a:t>adam</a:t>
            </a:r>
            <a:r>
              <a:rPr lang="en-US" dirty="0"/>
              <a:t>', metrics=['accuracy'])</a:t>
            </a:r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818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87D9-B01A-45E2-ACA7-2B70F025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695"/>
            <a:ext cx="10349254" cy="57096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Value Training Loss: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6A87D-AE3F-4121-B221-9FE0F307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16" y="463749"/>
            <a:ext cx="46730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3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708F-D702-4EC3-A250-20E174B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3741"/>
            <a:ext cx="8596668" cy="5467621"/>
          </a:xfrm>
        </p:spPr>
        <p:txBody>
          <a:bodyPr/>
          <a:lstStyle/>
          <a:p>
            <a:r>
              <a:rPr lang="fr-FR" dirty="0" err="1"/>
              <a:t>network.evaluate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): </a:t>
            </a:r>
          </a:p>
          <a:p>
            <a:pPr lvl="2"/>
            <a:r>
              <a:rPr lang="en-DE" dirty="0"/>
              <a:t> 0.0231</a:t>
            </a:r>
            <a:endParaRPr lang="en-US" dirty="0"/>
          </a:p>
          <a:p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0.07183591276407242</a:t>
            </a:r>
          </a:p>
          <a:p>
            <a:r>
              <a:rPr lang="en-US" dirty="0"/>
              <a:t>The R2 score on the Train set is:	</a:t>
            </a:r>
          </a:p>
          <a:p>
            <a:pPr lvl="2"/>
            <a:r>
              <a:rPr lang="en-US" dirty="0"/>
              <a:t>-1.114</a:t>
            </a:r>
          </a:p>
          <a:p>
            <a:r>
              <a:rPr lang="en-US" dirty="0"/>
              <a:t>The R2 score on the Test set is:	</a:t>
            </a:r>
          </a:p>
          <a:p>
            <a:pPr lvl="2"/>
            <a:r>
              <a:rPr lang="en-US" dirty="0"/>
              <a:t>-22340887724973198076146614272</a:t>
            </a:r>
          </a:p>
        </p:txBody>
      </p:sp>
    </p:spTree>
    <p:extLst>
      <p:ext uri="{BB962C8B-B14F-4D97-AF65-F5344CB8AC3E}">
        <p14:creationId xmlns:p14="http://schemas.microsoft.com/office/powerpoint/2010/main" val="406365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0AB0-E2EB-4A18-AD55-7B6D646E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Hyperparameter Tuning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6609-3C95-4F8D-8189-AB4F7A49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3718"/>
            <a:ext cx="8596668" cy="5907741"/>
          </a:xfrm>
        </p:spPr>
        <p:txBody>
          <a:bodyPr>
            <a:normAutofit/>
          </a:bodyPr>
          <a:lstStyle/>
          <a:p>
            <a:r>
              <a:rPr lang="en-US" dirty="0"/>
              <a:t>The first thing we need to do is writing a function, which returns a compiled </a:t>
            </a:r>
            <a:r>
              <a:rPr lang="en-US" dirty="0" err="1"/>
              <a:t>Keras</a:t>
            </a:r>
            <a:r>
              <a:rPr lang="en-US" dirty="0"/>
              <a:t> model. </a:t>
            </a:r>
          </a:p>
          <a:p>
            <a:r>
              <a:rPr lang="en-US" dirty="0"/>
              <a:t>It takes an argument </a:t>
            </a:r>
            <a:r>
              <a:rPr lang="en-US" b="1" dirty="0"/>
              <a:t>hp</a:t>
            </a:r>
            <a:r>
              <a:rPr lang="en-US" dirty="0"/>
              <a:t> for defining the hyperparameters while building the model.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build_model</a:t>
            </a:r>
            <a:r>
              <a:rPr lang="en-US" dirty="0"/>
              <a:t>(hp):</a:t>
            </a:r>
          </a:p>
          <a:p>
            <a:pPr marL="914400" lvl="2" indent="0">
              <a:buNone/>
            </a:pPr>
            <a:r>
              <a:rPr lang="en-US" dirty="0"/>
              <a:t>	model = </a:t>
            </a:r>
            <a:r>
              <a:rPr lang="en-US" dirty="0" err="1"/>
              <a:t>tf.keras.models.Sequential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	# check the shape again of the input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layers.Flatten</a:t>
            </a:r>
            <a:r>
              <a:rPr lang="en-US" dirty="0"/>
              <a:t>(</a:t>
            </a:r>
            <a:r>
              <a:rPr lang="en-US" dirty="0" err="1"/>
              <a:t>input_shape</a:t>
            </a:r>
            <a:r>
              <a:rPr lang="en-US" dirty="0"/>
              <a:t>=(1,)))</a:t>
            </a:r>
          </a:p>
          <a:p>
            <a:pPr marL="914400" lvl="2" indent="0">
              <a:buNone/>
            </a:pPr>
            <a:r>
              <a:rPr lang="en-US" dirty="0"/>
              <a:t>	# changing the hidden layers and with different activation functions</a:t>
            </a:r>
          </a:p>
          <a:p>
            <a:pPr marL="914400" lvl="2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hp.Int</a:t>
            </a:r>
            <a:r>
              <a:rPr lang="en-US" dirty="0"/>
              <a:t>('layers', 2, 6)):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tf.keras.layers.Dense</a:t>
            </a:r>
            <a:r>
              <a:rPr lang="en-US" dirty="0"/>
              <a:t>( units=</a:t>
            </a:r>
            <a:r>
              <a:rPr lang="en-US" dirty="0" err="1"/>
              <a:t>hp.Int</a:t>
            </a:r>
            <a:r>
              <a:rPr lang="en-US" dirty="0"/>
              <a:t>('units_' + str(</a:t>
            </a:r>
            <a:r>
              <a:rPr lang="en-US" dirty="0" err="1"/>
              <a:t>i</a:t>
            </a:r>
            <a:r>
              <a:rPr lang="en-US" dirty="0"/>
              <a:t>), 50, 100, step=10),			          activation=</a:t>
            </a:r>
            <a:r>
              <a:rPr lang="en-US" dirty="0" err="1"/>
              <a:t>hp.Choice</a:t>
            </a:r>
            <a:r>
              <a:rPr lang="en-US" dirty="0"/>
              <a:t>('act_)' + str(</a:t>
            </a:r>
            <a:r>
              <a:rPr lang="en-US" dirty="0" err="1"/>
              <a:t>i</a:t>
            </a:r>
            <a:r>
              <a:rPr lang="en-US" dirty="0"/>
              <a:t>), ['</a:t>
            </a:r>
            <a:r>
              <a:rPr lang="en-US" dirty="0" err="1"/>
              <a:t>relu</a:t>
            </a:r>
            <a:r>
              <a:rPr lang="en-US" dirty="0"/>
              <a:t>', 'sigmoid'])))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(1, activation='</a:t>
            </a:r>
            <a:r>
              <a:rPr lang="en-US" dirty="0" err="1"/>
              <a:t>softmax</a:t>
            </a:r>
            <a:r>
              <a:rPr lang="en-US" dirty="0"/>
              <a:t>’))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model.compile</a:t>
            </a:r>
            <a:r>
              <a:rPr lang="en-US" dirty="0"/>
              <a:t>(optimizer=</a:t>
            </a:r>
            <a:r>
              <a:rPr lang="en-US" dirty="0" err="1"/>
              <a:t>keras.optimizers.Adam</a:t>
            </a:r>
            <a:r>
              <a:rPr lang="en-US" dirty="0"/>
              <a:t>(</a:t>
            </a:r>
            <a:r>
              <a:rPr lang="en-US" dirty="0" err="1"/>
              <a:t>hp.Choice</a:t>
            </a:r>
            <a:r>
              <a:rPr lang="en-US" dirty="0"/>
              <a:t>('</a:t>
            </a:r>
            <a:r>
              <a:rPr lang="en-US" dirty="0" err="1"/>
              <a:t>learning_rate</a:t>
            </a:r>
            <a:r>
              <a:rPr lang="en-US" dirty="0"/>
              <a:t>’,	values=[1e-2, 1e-4])), loss='</a:t>
            </a:r>
            <a:r>
              <a:rPr lang="en-US" dirty="0" err="1"/>
              <a:t>sparse_categorical_crossentropy</a:t>
            </a:r>
            <a:r>
              <a:rPr lang="en-US" dirty="0"/>
              <a:t>', metrics=['accuracy’])</a:t>
            </a:r>
          </a:p>
          <a:p>
            <a:pPr marL="914400" lvl="2" indent="0">
              <a:buNone/>
            </a:pPr>
            <a:r>
              <a:rPr lang="en-US" dirty="0"/>
              <a:t>	return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34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1145</TotalTime>
  <Words>1001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Trebuchet MS</vt:lpstr>
      <vt:lpstr>Wingdings 3</vt:lpstr>
      <vt:lpstr>Facet</vt:lpstr>
      <vt:lpstr>Work Progress </vt:lpstr>
      <vt:lpstr>Model Training and Evaluation</vt:lpstr>
      <vt:lpstr>PowerPoint Presentation</vt:lpstr>
      <vt:lpstr>PowerPoint Presentation</vt:lpstr>
      <vt:lpstr>PowerPoint Presentation</vt:lpstr>
      <vt:lpstr>Second Stage:</vt:lpstr>
      <vt:lpstr>PowerPoint Presentation</vt:lpstr>
      <vt:lpstr>PowerPoint Presentation</vt:lpstr>
      <vt:lpstr>Hyperparameter Tuning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12</cp:revision>
  <dcterms:created xsi:type="dcterms:W3CDTF">2021-11-15T11:04:20Z</dcterms:created>
  <dcterms:modified xsi:type="dcterms:W3CDTF">2022-01-03T15:03:38Z</dcterms:modified>
</cp:coreProperties>
</file>