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7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19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5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7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11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906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689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1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802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91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61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481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3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76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18491-160E-4087-BABF-A7E495D5545C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2151E8-DCA6-4D99-9EF5-62DB6D7348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7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9728-55DD-4D7F-AB0B-AA4FD06E1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122B-91BA-45DB-911F-FD462BB0A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Abdur Rehman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279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62F9-F884-4FBE-BC01-097177F9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8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Recurrent Neural Network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from Scratch in Python</a:t>
            </a:r>
            <a:endParaRPr lang="en-DE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B053-2407-4A04-BCBF-EC21FD3A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60612"/>
            <a:ext cx="12057529" cy="5997388"/>
          </a:xfrm>
        </p:spPr>
        <p:txBody>
          <a:bodyPr>
            <a:normAutofit/>
          </a:bodyPr>
          <a:lstStyle/>
          <a:p>
            <a:r>
              <a:rPr lang="en-US" b="1" dirty="0"/>
              <a:t>Step I: Data Preparation</a:t>
            </a:r>
          </a:p>
          <a:p>
            <a:r>
              <a:rPr lang="en-US" dirty="0"/>
              <a:t>The data I had before was in the </a:t>
            </a:r>
            <a:r>
              <a:rPr lang="en-US" dirty="0" err="1"/>
              <a:t>Dataframe</a:t>
            </a:r>
            <a:r>
              <a:rPr lang="en-US" dirty="0"/>
              <a:t> format and had to be changed to NumPy Arrays for the implementation of Neural Networks in Python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pylab</a:t>
            </a:r>
            <a:r>
              <a:rPr lang="en-US" dirty="0"/>
              <a:t> inline</a:t>
            </a:r>
          </a:p>
          <a:p>
            <a:pPr lvl="1"/>
            <a:r>
              <a:rPr lang="en-US" dirty="0"/>
              <a:t>import math</a:t>
            </a:r>
          </a:p>
          <a:p>
            <a:pPr lvl="1"/>
            <a:r>
              <a:rPr lang="en-US" dirty="0"/>
              <a:t>import pandas as pd</a:t>
            </a:r>
          </a:p>
          <a:p>
            <a:pPr lvl="2"/>
            <a:r>
              <a:rPr lang="en-US" dirty="0"/>
              <a:t>#</a:t>
            </a:r>
            <a:r>
              <a:rPr lang="en-US" b="1" dirty="0"/>
              <a:t>Input</a:t>
            </a:r>
          </a:p>
          <a:p>
            <a:pPr lvl="2"/>
            <a:r>
              <a:rPr lang="en-US" dirty="0"/>
              <a:t>df = </a:t>
            </a:r>
            <a:r>
              <a:rPr lang="en-US" dirty="0" err="1"/>
              <a:t>pd.read_excel</a:t>
            </a:r>
            <a:r>
              <a:rPr lang="en-US" dirty="0"/>
              <a:t> (</a:t>
            </a:r>
            <a:r>
              <a:rPr lang="en-US" dirty="0" err="1"/>
              <a:t>r'C</a:t>
            </a:r>
            <a:r>
              <a:rPr lang="en-US" dirty="0"/>
              <a:t>:/Users/Abdur Rehman/Input_CasADi_5000.xlsx’)</a:t>
            </a:r>
          </a:p>
          <a:p>
            <a:pPr lvl="2"/>
            <a:r>
              <a:rPr lang="en-US" dirty="0" err="1"/>
              <a:t>input_signal</a:t>
            </a:r>
            <a:r>
              <a:rPr lang="en-US" dirty="0"/>
              <a:t> = df["</a:t>
            </a:r>
            <a:r>
              <a:rPr lang="en-US" dirty="0" err="1"/>
              <a:t>input_signal</a:t>
            </a:r>
            <a:r>
              <a:rPr lang="en-US" dirty="0"/>
              <a:t>"]</a:t>
            </a:r>
          </a:p>
          <a:p>
            <a:pPr lvl="2"/>
            <a:r>
              <a:rPr lang="en-US" dirty="0" err="1"/>
              <a:t>input_signal</a:t>
            </a:r>
            <a:r>
              <a:rPr lang="en-US" dirty="0"/>
              <a:t> = </a:t>
            </a:r>
            <a:r>
              <a:rPr lang="en-US" dirty="0" err="1"/>
              <a:t>input_signal.to_numpy</a:t>
            </a:r>
            <a:r>
              <a:rPr lang="en-US" dirty="0"/>
              <a:t>().reshape(5000, 1)</a:t>
            </a:r>
          </a:p>
          <a:p>
            <a:pPr lvl="2"/>
            <a:r>
              <a:rPr lang="en-US" dirty="0" err="1"/>
              <a:t>input_signal</a:t>
            </a:r>
            <a:r>
              <a:rPr lang="en-US" dirty="0"/>
              <a:t> = </a:t>
            </a:r>
            <a:r>
              <a:rPr lang="en-US" dirty="0" err="1"/>
              <a:t>input_signal.reshape</a:t>
            </a:r>
            <a:r>
              <a:rPr lang="en-US" dirty="0"/>
              <a:t>(100,50,1)</a:t>
            </a:r>
          </a:p>
          <a:p>
            <a:pPr lvl="2"/>
            <a:r>
              <a:rPr lang="en-US" dirty="0"/>
              <a:t>#Output (Single State)</a:t>
            </a:r>
          </a:p>
          <a:p>
            <a:pPr lvl="2"/>
            <a:r>
              <a:rPr lang="en-US" dirty="0"/>
              <a:t>df1 = </a:t>
            </a:r>
            <a:r>
              <a:rPr lang="en-US" dirty="0" err="1"/>
              <a:t>pd.read_excel</a:t>
            </a:r>
            <a:r>
              <a:rPr lang="en-US" dirty="0"/>
              <a:t> (</a:t>
            </a:r>
            <a:r>
              <a:rPr lang="en-US" dirty="0" err="1"/>
              <a:t>r'C</a:t>
            </a:r>
            <a:r>
              <a:rPr lang="en-US" dirty="0"/>
              <a:t>:/Users/Abdur Rehman/Output_CasADi_5000.xlsx’)</a:t>
            </a:r>
          </a:p>
          <a:p>
            <a:pPr lvl="2"/>
            <a:r>
              <a:rPr lang="en-US" dirty="0" err="1"/>
              <a:t>Output_signal</a:t>
            </a:r>
            <a:r>
              <a:rPr lang="en-US" dirty="0"/>
              <a:t> = df1[['State 1']]</a:t>
            </a:r>
          </a:p>
          <a:p>
            <a:pPr lvl="2"/>
            <a:r>
              <a:rPr lang="en-US" dirty="0" err="1"/>
              <a:t>Output_signal</a:t>
            </a:r>
            <a:r>
              <a:rPr lang="en-US" dirty="0"/>
              <a:t>= </a:t>
            </a:r>
            <a:r>
              <a:rPr lang="en-US" dirty="0" err="1"/>
              <a:t>Output_signal</a:t>
            </a:r>
            <a:r>
              <a:rPr lang="en-US" dirty="0"/>
              <a:t>[:100]</a:t>
            </a:r>
          </a:p>
          <a:p>
            <a:pPr lvl="2"/>
            <a:r>
              <a:rPr lang="en-US" dirty="0"/>
              <a:t>X = </a:t>
            </a:r>
            <a:r>
              <a:rPr lang="en-US" dirty="0" err="1"/>
              <a:t>input_signal</a:t>
            </a:r>
            <a:endParaRPr lang="en-US" dirty="0"/>
          </a:p>
          <a:p>
            <a:pPr lvl="2"/>
            <a:r>
              <a:rPr lang="en-US" dirty="0"/>
              <a:t>Y = </a:t>
            </a:r>
            <a:r>
              <a:rPr lang="en-US" dirty="0" err="1"/>
              <a:t>Output_signal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79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80CE-3F9D-4345-BDF6-7D303F73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b="1" dirty="0"/>
              <a:t>Step II: Setting Validation Data</a:t>
            </a:r>
          </a:p>
          <a:p>
            <a:pPr lvl="1"/>
            <a:r>
              <a:rPr lang="en-US" dirty="0" err="1"/>
              <a:t>Output_signal_Val</a:t>
            </a:r>
            <a:r>
              <a:rPr lang="en-US" dirty="0"/>
              <a:t>= </a:t>
            </a:r>
            <a:r>
              <a:rPr lang="en-US" dirty="0" err="1"/>
              <a:t>Output_signal</a:t>
            </a:r>
            <a:r>
              <a:rPr lang="en-US" dirty="0"/>
              <a:t>[:50]</a:t>
            </a:r>
          </a:p>
          <a:p>
            <a:pPr lvl="1"/>
            <a:r>
              <a:rPr lang="en-US" dirty="0" err="1"/>
              <a:t>Input_signal_Val</a:t>
            </a:r>
            <a:r>
              <a:rPr lang="en-US" dirty="0"/>
              <a:t>= </a:t>
            </a:r>
            <a:r>
              <a:rPr lang="en-US" dirty="0" err="1"/>
              <a:t>input_signal</a:t>
            </a:r>
            <a:r>
              <a:rPr lang="en-US" dirty="0"/>
              <a:t>[:50]</a:t>
            </a:r>
          </a:p>
          <a:p>
            <a:pPr lvl="1"/>
            <a:r>
              <a:rPr lang="en-US" dirty="0" err="1"/>
              <a:t>X_val</a:t>
            </a:r>
            <a:r>
              <a:rPr lang="en-US" dirty="0"/>
              <a:t> = </a:t>
            </a:r>
            <a:r>
              <a:rPr lang="en-US" dirty="0" err="1"/>
              <a:t>Input_signal_Val</a:t>
            </a:r>
            <a:endParaRPr lang="en-US" dirty="0"/>
          </a:p>
          <a:p>
            <a:pPr lvl="1"/>
            <a:r>
              <a:rPr lang="en-US" dirty="0" err="1"/>
              <a:t>Y_val</a:t>
            </a:r>
            <a:r>
              <a:rPr lang="en-US" dirty="0"/>
              <a:t> = </a:t>
            </a:r>
            <a:r>
              <a:rPr lang="en-US" dirty="0" err="1"/>
              <a:t>Output_signal_Val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Step III: Create the Architecture for our RNN model</a:t>
            </a:r>
          </a:p>
          <a:p>
            <a:pPr lvl="1"/>
            <a:r>
              <a:rPr lang="en-US" dirty="0" err="1"/>
              <a:t>learning_rate</a:t>
            </a:r>
            <a:r>
              <a:rPr lang="en-US" dirty="0"/>
              <a:t> = 0.0001    </a:t>
            </a:r>
          </a:p>
          <a:p>
            <a:pPr lvl="1"/>
            <a:r>
              <a:rPr lang="en-US" dirty="0" err="1"/>
              <a:t>nepoch</a:t>
            </a:r>
            <a:r>
              <a:rPr lang="en-US" dirty="0"/>
              <a:t> = 25               </a:t>
            </a:r>
          </a:p>
          <a:p>
            <a:pPr lvl="1"/>
            <a:r>
              <a:rPr lang="en-US" dirty="0"/>
              <a:t>T = 50                   # length of sequence</a:t>
            </a:r>
          </a:p>
          <a:p>
            <a:pPr lvl="1"/>
            <a:r>
              <a:rPr lang="en-US" dirty="0" err="1"/>
              <a:t>hidden_dim</a:t>
            </a:r>
            <a:r>
              <a:rPr lang="en-US" dirty="0"/>
              <a:t> = 100         </a:t>
            </a:r>
          </a:p>
          <a:p>
            <a:pPr lvl="1"/>
            <a:r>
              <a:rPr lang="en-US" dirty="0" err="1"/>
              <a:t>output_dim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bptt_truncate</a:t>
            </a:r>
            <a:r>
              <a:rPr lang="en-US" dirty="0"/>
              <a:t> = 5</a:t>
            </a:r>
          </a:p>
          <a:p>
            <a:pPr lvl="1"/>
            <a:r>
              <a:rPr lang="en-US" dirty="0" err="1"/>
              <a:t>min_clip_value</a:t>
            </a:r>
            <a:r>
              <a:rPr lang="en-US" dirty="0"/>
              <a:t> = -10</a:t>
            </a:r>
          </a:p>
          <a:p>
            <a:pPr lvl="1"/>
            <a:r>
              <a:rPr lang="en-US" dirty="0" err="1"/>
              <a:t>max_clip_value</a:t>
            </a:r>
            <a:r>
              <a:rPr lang="en-US" dirty="0"/>
              <a:t> = 10</a:t>
            </a:r>
          </a:p>
          <a:p>
            <a:pPr marL="457200" lvl="1" indent="0">
              <a:buNone/>
            </a:pPr>
            <a:endParaRPr lang="en-US" b="1" dirty="0"/>
          </a:p>
          <a:p>
            <a:endParaRPr lang="en-US" b="1" dirty="0"/>
          </a:p>
          <a:p>
            <a:pPr lvl="1"/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71597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B539-0F71-4A1B-9466-3C730032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b="1" dirty="0"/>
              <a:t>Step IV: </a:t>
            </a:r>
            <a:r>
              <a:rPr lang="en-US" dirty="0"/>
              <a:t>Define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the weights of the network</a:t>
            </a:r>
          </a:p>
          <a:p>
            <a:pPr lvl="1"/>
            <a:r>
              <a:rPr lang="nl-NL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 = np.random.uniform(0, 1, (hidden_dim, T))</a:t>
            </a:r>
          </a:p>
          <a:p>
            <a:pPr lvl="1"/>
            <a:r>
              <a:rPr lang="nl-NL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 = np.random.uniform(0, 1, (hidden_dim, hidden_dim))</a:t>
            </a:r>
          </a:p>
          <a:p>
            <a:pPr lvl="1"/>
            <a:r>
              <a:rPr lang="nl-NL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 = np.random.uniform(0, 1, (output_dim, hidden_dim))</a:t>
            </a:r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Here,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 is the weight matrix for weights between input and hidden layers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 is the weight matrix for weights between hidden and output layers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 is the weight matrix for shared weights in the RNN layer (hidden layer)</a:t>
            </a:r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Step V: Define the activation function, sigmoid</a:t>
            </a:r>
          </a:p>
          <a:p>
            <a:pPr lvl="1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def sigmoid(x):</a:t>
            </a:r>
          </a:p>
          <a:p>
            <a:pPr lvl="1"/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   return 1 / (1 +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np.exp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(-x))</a:t>
            </a:r>
          </a:p>
          <a:p>
            <a:pPr lvl="1"/>
            <a:endParaRPr lang="en-US" b="1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b="1" dirty="0"/>
              <a:t>Step VI: Train the Model</a:t>
            </a:r>
          </a:p>
          <a:p>
            <a:pPr lvl="1"/>
            <a:r>
              <a:rPr lang="en-US" dirty="0"/>
              <a:t>The code was a bit long, so I will send it separately. </a:t>
            </a:r>
          </a:p>
          <a:p>
            <a:pPr lvl="1"/>
            <a:endParaRPr lang="en-US" b="1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2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BCE-0AD2-4C02-8259-E6A7155C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2740-F147-47ED-BCC8-6EE95CD6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0918"/>
            <a:ext cx="12192000" cy="5567081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will do a forward pass through the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trained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weights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to get our predictions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Plotting these predictions alongside the actual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FCCAA-E803-4AC9-B252-F297ABF6AE3B}"/>
              </a:ext>
            </a:extLst>
          </p:cNvPr>
          <p:cNvGrpSpPr/>
          <p:nvPr/>
        </p:nvGrpSpPr>
        <p:grpSpPr>
          <a:xfrm>
            <a:off x="154641" y="2158253"/>
            <a:ext cx="3619500" cy="2774111"/>
            <a:chOff x="154641" y="2158253"/>
            <a:chExt cx="3619500" cy="277411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C68D5BE-D5F3-487B-A253-49339C175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41" y="2158253"/>
              <a:ext cx="36195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7661B0-F5C0-4D3E-8B4B-95A18D4BCF04}"/>
                </a:ext>
              </a:extLst>
            </p:cNvPr>
            <p:cNvSpPr txBox="1"/>
            <p:nvPr/>
          </p:nvSpPr>
          <p:spPr>
            <a:xfrm>
              <a:off x="328332" y="4563032"/>
              <a:ext cx="3272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 I</a:t>
              </a:r>
              <a:endParaRPr lang="en-DE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87B3D83-5188-44BF-A096-54CA52D34CD3}"/>
              </a:ext>
            </a:extLst>
          </p:cNvPr>
          <p:cNvGrpSpPr/>
          <p:nvPr/>
        </p:nvGrpSpPr>
        <p:grpSpPr>
          <a:xfrm>
            <a:off x="3928782" y="2158253"/>
            <a:ext cx="3619500" cy="2774111"/>
            <a:chOff x="3928782" y="2158253"/>
            <a:chExt cx="3619500" cy="2774111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2076FCF-854B-449D-9FC4-8DC9E8CCF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782" y="2158253"/>
              <a:ext cx="36195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3CDC1A-3F12-4F62-8235-0061121C39CE}"/>
                </a:ext>
              </a:extLst>
            </p:cNvPr>
            <p:cNvSpPr txBox="1"/>
            <p:nvPr/>
          </p:nvSpPr>
          <p:spPr>
            <a:xfrm>
              <a:off x="4213408" y="4563032"/>
              <a:ext cx="3272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 II</a:t>
              </a:r>
              <a:endParaRPr lang="en-DE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73535B-2A16-477E-ADE8-A5FAFE11D464}"/>
              </a:ext>
            </a:extLst>
          </p:cNvPr>
          <p:cNvGrpSpPr/>
          <p:nvPr/>
        </p:nvGrpSpPr>
        <p:grpSpPr>
          <a:xfrm>
            <a:off x="8029012" y="2158253"/>
            <a:ext cx="3619500" cy="2774111"/>
            <a:chOff x="8029012" y="2158253"/>
            <a:chExt cx="3619500" cy="27741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37BFD7-6DE8-4EB5-A748-9A0B2C8FFDEE}"/>
                </a:ext>
              </a:extLst>
            </p:cNvPr>
            <p:cNvSpPr txBox="1"/>
            <p:nvPr/>
          </p:nvSpPr>
          <p:spPr>
            <a:xfrm>
              <a:off x="8202704" y="4563032"/>
              <a:ext cx="3272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 III</a:t>
              </a:r>
              <a:endParaRPr lang="en-DE" dirty="0"/>
            </a:p>
          </p:txBody>
        </p:sp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E2765460-FB08-440F-B0F5-0637EB407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012" y="2158253"/>
              <a:ext cx="36195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04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5F5C-0064-4476-BA95-2731D68D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We will do a forward pass through with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validation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set:</a:t>
            </a:r>
          </a:p>
          <a:p>
            <a:pPr lvl="1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06263-33A8-4F13-9233-B2B97A308957}"/>
              </a:ext>
            </a:extLst>
          </p:cNvPr>
          <p:cNvGrpSpPr/>
          <p:nvPr/>
        </p:nvGrpSpPr>
        <p:grpSpPr>
          <a:xfrm>
            <a:off x="0" y="670112"/>
            <a:ext cx="3619500" cy="2944444"/>
            <a:chOff x="0" y="670112"/>
            <a:chExt cx="3619500" cy="294444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5365747-8710-4FC6-B754-A06C38F8C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70112"/>
              <a:ext cx="36195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2EA6CA-789C-4144-A7B0-A0A2542A21EF}"/>
                </a:ext>
              </a:extLst>
            </p:cNvPr>
            <p:cNvSpPr txBox="1"/>
            <p:nvPr/>
          </p:nvSpPr>
          <p:spPr>
            <a:xfrm>
              <a:off x="376518" y="3245224"/>
              <a:ext cx="3065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 III</a:t>
              </a:r>
              <a:endParaRPr lang="en-DE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3B48F98-096B-46B9-A18E-544519825B47}"/>
              </a:ext>
            </a:extLst>
          </p:cNvPr>
          <p:cNvGrpSpPr/>
          <p:nvPr/>
        </p:nvGrpSpPr>
        <p:grpSpPr>
          <a:xfrm>
            <a:off x="4124885" y="670112"/>
            <a:ext cx="3619500" cy="2943553"/>
            <a:chOff x="4124885" y="670112"/>
            <a:chExt cx="3619500" cy="2943553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A90135D-7B64-47E4-B6DE-C33C4A486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885" y="670112"/>
              <a:ext cx="36195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646732-7164-4A9B-82B2-C3C5DC6D1DB4}"/>
                </a:ext>
              </a:extLst>
            </p:cNvPr>
            <p:cNvSpPr txBox="1"/>
            <p:nvPr/>
          </p:nvSpPr>
          <p:spPr>
            <a:xfrm>
              <a:off x="4550709" y="3244333"/>
              <a:ext cx="3090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 III</a:t>
              </a:r>
              <a:endParaRPr lang="en-DE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234EB2-430B-4C1A-B76C-D63851C910B7}"/>
              </a:ext>
            </a:extLst>
          </p:cNvPr>
          <p:cNvGrpSpPr/>
          <p:nvPr/>
        </p:nvGrpSpPr>
        <p:grpSpPr>
          <a:xfrm>
            <a:off x="8365191" y="670112"/>
            <a:ext cx="3619500" cy="2943553"/>
            <a:chOff x="8365191" y="670112"/>
            <a:chExt cx="3619500" cy="29435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C954B0-4B70-4FD5-92F3-BE1A26D1F93A}"/>
                </a:ext>
              </a:extLst>
            </p:cNvPr>
            <p:cNvSpPr txBox="1"/>
            <p:nvPr/>
          </p:nvSpPr>
          <p:spPr>
            <a:xfrm>
              <a:off x="8526555" y="3244333"/>
              <a:ext cx="3065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State III</a:t>
              </a:r>
              <a:endParaRPr lang="en-DE" dirty="0"/>
            </a:p>
          </p:txBody>
        </p:sp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12DAB02D-25E3-4ACB-8A01-E1C917996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5191" y="670112"/>
              <a:ext cx="36195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6885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2755</TotalTime>
  <Words>484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Lato</vt:lpstr>
      <vt:lpstr>Trebuchet MS</vt:lpstr>
      <vt:lpstr>Wingdings 3</vt:lpstr>
      <vt:lpstr>Facet</vt:lpstr>
      <vt:lpstr>Work Progress </vt:lpstr>
      <vt:lpstr>Recurrent Neural Network from Scratch in Python</vt:lpstr>
      <vt:lpstr>PowerPoint Presentation</vt:lpstr>
      <vt:lpstr>PowerPoint Presentation</vt:lpstr>
      <vt:lpstr>The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 </dc:title>
  <dc:creator>Abdur Rehman</dc:creator>
  <cp:lastModifiedBy>Abdur Rehman</cp:lastModifiedBy>
  <cp:revision>19</cp:revision>
  <dcterms:created xsi:type="dcterms:W3CDTF">2021-11-15T11:04:20Z</dcterms:created>
  <dcterms:modified xsi:type="dcterms:W3CDTF">2022-02-07T19:25:29Z</dcterms:modified>
</cp:coreProperties>
</file>